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40"/>
  </p:notesMasterIdLst>
  <p:sldIdLst>
    <p:sldId id="256" r:id="rId5"/>
    <p:sldId id="260" r:id="rId6"/>
    <p:sldId id="259" r:id="rId7"/>
    <p:sldId id="295" r:id="rId8"/>
    <p:sldId id="273" r:id="rId9"/>
    <p:sldId id="264" r:id="rId10"/>
    <p:sldId id="265" r:id="rId11"/>
    <p:sldId id="263" r:id="rId12"/>
    <p:sldId id="266" r:id="rId13"/>
    <p:sldId id="321" r:id="rId14"/>
    <p:sldId id="286" r:id="rId15"/>
    <p:sldId id="269" r:id="rId16"/>
    <p:sldId id="290" r:id="rId17"/>
    <p:sldId id="1015" r:id="rId18"/>
    <p:sldId id="1016" r:id="rId19"/>
    <p:sldId id="1017" r:id="rId20"/>
    <p:sldId id="270" r:id="rId21"/>
    <p:sldId id="271" r:id="rId22"/>
    <p:sldId id="272" r:id="rId23"/>
    <p:sldId id="274" r:id="rId24"/>
    <p:sldId id="275" r:id="rId25"/>
    <p:sldId id="291" r:id="rId26"/>
    <p:sldId id="278" r:id="rId27"/>
    <p:sldId id="288" r:id="rId28"/>
    <p:sldId id="279" r:id="rId29"/>
    <p:sldId id="285" r:id="rId30"/>
    <p:sldId id="289" r:id="rId31"/>
    <p:sldId id="280" r:id="rId32"/>
    <p:sldId id="282" r:id="rId33"/>
    <p:sldId id="1018" r:id="rId34"/>
    <p:sldId id="276" r:id="rId35"/>
    <p:sldId id="284" r:id="rId36"/>
    <p:sldId id="277" r:id="rId37"/>
    <p:sldId id="283" r:id="rId38"/>
    <p:sldId id="1014" r:id="rId3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Travis Brown" initials="TB" lastIdx="14" clrIdx="6">
    <p:extLst>
      <p:ext uri="{19B8F6BF-5375-455C-9EA6-DF929625EA0E}">
        <p15:presenceInfo xmlns:p15="http://schemas.microsoft.com/office/powerpoint/2012/main" userId="S::tbrown@tpgi.com::b4a28253-2f7f-4f55-a8bc-05cd32e81a84" providerId="AD"/>
      </p:ext>
    </p:extLst>
  </p:cmAuthor>
  <p:cmAuthor id="1" name="Matt Feldman" initials="MF" lastIdx="1" clrIdx="0"/>
  <p:cmAuthor id="8" name="Brad Henry" initials="BH" lastIdx="4" clrIdx="7">
    <p:extLst>
      <p:ext uri="{19B8F6BF-5375-455C-9EA6-DF929625EA0E}">
        <p15:presenceInfo xmlns:p15="http://schemas.microsoft.com/office/powerpoint/2012/main" userId="S::bhenry@paciellogroup.onmicrosoft.com::4c2f4af8-75e4-4a56-bfc5-8095413d36a6" providerId="AD"/>
      </p:ext>
    </p:extLst>
  </p:cmAuthor>
  <p:cmAuthor id="2" name="Matt Feldman" initials="MF [2]" lastIdx="1" clrIdx="1"/>
  <p:cmAuthor id="3" name="Matt Feldman" initials="MF [3]" lastIdx="1" clrIdx="2"/>
  <p:cmAuthor id="4" name="Marissa Sapega" initials="MS" lastIdx="1" clrIdx="3">
    <p:extLst>
      <p:ext uri="{19B8F6BF-5375-455C-9EA6-DF929625EA0E}">
        <p15:presenceInfo xmlns:p15="http://schemas.microsoft.com/office/powerpoint/2012/main" userId="S::msapega@paciellogroup.onmicrosoft.com::2e4a50be-ddbe-47b0-91e7-d802e67350d0" providerId="AD"/>
      </p:ext>
    </p:extLst>
  </p:cmAuthor>
  <p:cmAuthor id="5" name="Marissa Sapega" initials="MS [2]" lastIdx="1" clrIdx="4">
    <p:extLst>
      <p:ext uri="{19B8F6BF-5375-455C-9EA6-DF929625EA0E}">
        <p15:presenceInfo xmlns:p15="http://schemas.microsoft.com/office/powerpoint/2012/main" userId="S::msapega@tpgi.com::0ec66201-f55b-4757-8792-6d236d6d6d24" providerId="AD"/>
      </p:ext>
    </p:extLst>
  </p:cmAuthor>
  <p:cmAuthor id="6" name="Hans Hillen" initials="HH" lastIdx="9" clrIdx="5">
    <p:extLst>
      <p:ext uri="{19B8F6BF-5375-455C-9EA6-DF929625EA0E}">
        <p15:presenceInfo xmlns:p15="http://schemas.microsoft.com/office/powerpoint/2012/main" userId="S::hhillen@tpgi.com::9f5ea6c4-68ba-48e2-baa1-68285eca040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3B5B"/>
    <a:srgbClr val="FE663B"/>
    <a:srgbClr val="EB4D00"/>
    <a:srgbClr val="3877BB"/>
    <a:srgbClr val="D4E6F4"/>
    <a:srgbClr val="F9B317"/>
    <a:srgbClr val="941100"/>
    <a:srgbClr val="000000"/>
    <a:srgbClr val="31A2F1"/>
    <a:srgbClr val="6239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69305" autoAdjust="0"/>
  </p:normalViewPr>
  <p:slideViewPr>
    <p:cSldViewPr snapToGrid="0">
      <p:cViewPr varScale="1">
        <p:scale>
          <a:sx n="76" d="100"/>
          <a:sy n="76" d="100"/>
        </p:scale>
        <p:origin x="1914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3666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presProps" Target="presProp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viewProps" Target="viewProp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microsoft.com/office/2016/11/relationships/changesInfo" Target="changesInfos/changesInfo1.xml"/><Relationship Id="rId20" Type="http://schemas.openxmlformats.org/officeDocument/2006/relationships/slide" Target="slides/slide16.xml"/><Relationship Id="rId41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ian Elton" userId="ec3fb341-fb92-47bb-ad2f-e4ea3b9f343e" providerId="ADAL" clId="{0C074F1A-EF68-47B3-BCAC-43C13A04F34B}"/>
    <pc:docChg chg="custSel modSld">
      <pc:chgData name="Brian Elton" userId="ec3fb341-fb92-47bb-ad2f-e4ea3b9f343e" providerId="ADAL" clId="{0C074F1A-EF68-47B3-BCAC-43C13A04F34B}" dt="2025-08-20T15:33:58.220" v="45" actId="368"/>
      <pc:docMkLst>
        <pc:docMk/>
      </pc:docMkLst>
      <pc:sldChg chg="modNotes">
        <pc:chgData name="Brian Elton" userId="ec3fb341-fb92-47bb-ad2f-e4ea3b9f343e" providerId="ADAL" clId="{0C074F1A-EF68-47B3-BCAC-43C13A04F34B}" dt="2025-08-20T15:33:58.173" v="5" actId="368"/>
        <pc:sldMkLst>
          <pc:docMk/>
          <pc:sldMk cId="3114515354" sldId="264"/>
        </pc:sldMkLst>
      </pc:sldChg>
      <pc:sldChg chg="modNotes">
        <pc:chgData name="Brian Elton" userId="ec3fb341-fb92-47bb-ad2f-e4ea3b9f343e" providerId="ADAL" clId="{0C074F1A-EF68-47B3-BCAC-43C13A04F34B}" dt="2025-08-20T15:33:58.173" v="7" actId="368"/>
        <pc:sldMkLst>
          <pc:docMk/>
          <pc:sldMk cId="3445260957" sldId="265"/>
        </pc:sldMkLst>
      </pc:sldChg>
      <pc:sldChg chg="modNotes">
        <pc:chgData name="Brian Elton" userId="ec3fb341-fb92-47bb-ad2f-e4ea3b9f343e" providerId="ADAL" clId="{0C074F1A-EF68-47B3-BCAC-43C13A04F34B}" dt="2025-08-20T15:33:58.173" v="9" actId="368"/>
        <pc:sldMkLst>
          <pc:docMk/>
          <pc:sldMk cId="2500394479" sldId="266"/>
        </pc:sldMkLst>
      </pc:sldChg>
      <pc:sldChg chg="modNotes">
        <pc:chgData name="Brian Elton" userId="ec3fb341-fb92-47bb-ad2f-e4ea3b9f343e" providerId="ADAL" clId="{0C074F1A-EF68-47B3-BCAC-43C13A04F34B}" dt="2025-08-20T15:33:58.189" v="15" actId="368"/>
        <pc:sldMkLst>
          <pc:docMk/>
          <pc:sldMk cId="445436482" sldId="269"/>
        </pc:sldMkLst>
      </pc:sldChg>
      <pc:sldChg chg="modNotes">
        <pc:chgData name="Brian Elton" userId="ec3fb341-fb92-47bb-ad2f-e4ea3b9f343e" providerId="ADAL" clId="{0C074F1A-EF68-47B3-BCAC-43C13A04F34B}" dt="2025-08-20T15:33:58.189" v="25" actId="368"/>
        <pc:sldMkLst>
          <pc:docMk/>
          <pc:sldMk cId="1674096885" sldId="270"/>
        </pc:sldMkLst>
      </pc:sldChg>
      <pc:sldChg chg="modNotes">
        <pc:chgData name="Brian Elton" userId="ec3fb341-fb92-47bb-ad2f-e4ea3b9f343e" providerId="ADAL" clId="{0C074F1A-EF68-47B3-BCAC-43C13A04F34B}" dt="2025-08-20T15:33:58.204" v="27" actId="368"/>
        <pc:sldMkLst>
          <pc:docMk/>
          <pc:sldMk cId="3514259913" sldId="271"/>
        </pc:sldMkLst>
      </pc:sldChg>
      <pc:sldChg chg="modNotes">
        <pc:chgData name="Brian Elton" userId="ec3fb341-fb92-47bb-ad2f-e4ea3b9f343e" providerId="ADAL" clId="{0C074F1A-EF68-47B3-BCAC-43C13A04F34B}" dt="2025-08-20T15:33:58.157" v="3" actId="368"/>
        <pc:sldMkLst>
          <pc:docMk/>
          <pc:sldMk cId="1249535550" sldId="273"/>
        </pc:sldMkLst>
      </pc:sldChg>
      <pc:sldChg chg="modNotes">
        <pc:chgData name="Brian Elton" userId="ec3fb341-fb92-47bb-ad2f-e4ea3b9f343e" providerId="ADAL" clId="{0C074F1A-EF68-47B3-BCAC-43C13A04F34B}" dt="2025-08-20T15:33:58.204" v="29" actId="368"/>
        <pc:sldMkLst>
          <pc:docMk/>
          <pc:sldMk cId="330163206" sldId="275"/>
        </pc:sldMkLst>
      </pc:sldChg>
      <pc:sldChg chg="modNotes">
        <pc:chgData name="Brian Elton" userId="ec3fb341-fb92-47bb-ad2f-e4ea3b9f343e" providerId="ADAL" clId="{0C074F1A-EF68-47B3-BCAC-43C13A04F34B}" dt="2025-08-20T15:33:58.220" v="45" actId="368"/>
        <pc:sldMkLst>
          <pc:docMk/>
          <pc:sldMk cId="1477090537" sldId="276"/>
        </pc:sldMkLst>
      </pc:sldChg>
      <pc:sldChg chg="modNotes">
        <pc:chgData name="Brian Elton" userId="ec3fb341-fb92-47bb-ad2f-e4ea3b9f343e" providerId="ADAL" clId="{0C074F1A-EF68-47B3-BCAC-43C13A04F34B}" dt="2025-08-20T15:33:58.204" v="33" actId="368"/>
        <pc:sldMkLst>
          <pc:docMk/>
          <pc:sldMk cId="4027673463" sldId="279"/>
        </pc:sldMkLst>
      </pc:sldChg>
      <pc:sldChg chg="modNotes">
        <pc:chgData name="Brian Elton" userId="ec3fb341-fb92-47bb-ad2f-e4ea3b9f343e" providerId="ADAL" clId="{0C074F1A-EF68-47B3-BCAC-43C13A04F34B}" dt="2025-08-20T15:33:58.220" v="39" actId="368"/>
        <pc:sldMkLst>
          <pc:docMk/>
          <pc:sldMk cId="3769891832" sldId="280"/>
        </pc:sldMkLst>
      </pc:sldChg>
      <pc:sldChg chg="modNotes">
        <pc:chgData name="Brian Elton" userId="ec3fb341-fb92-47bb-ad2f-e4ea3b9f343e" providerId="ADAL" clId="{0C074F1A-EF68-47B3-BCAC-43C13A04F34B}" dt="2025-08-20T15:33:58.220" v="41" actId="368"/>
        <pc:sldMkLst>
          <pc:docMk/>
          <pc:sldMk cId="3758934888" sldId="282"/>
        </pc:sldMkLst>
      </pc:sldChg>
      <pc:sldChg chg="modNotes">
        <pc:chgData name="Brian Elton" userId="ec3fb341-fb92-47bb-ad2f-e4ea3b9f343e" providerId="ADAL" clId="{0C074F1A-EF68-47B3-BCAC-43C13A04F34B}" dt="2025-08-20T15:33:58.220" v="35" actId="368"/>
        <pc:sldMkLst>
          <pc:docMk/>
          <pc:sldMk cId="2742642218" sldId="285"/>
        </pc:sldMkLst>
      </pc:sldChg>
      <pc:sldChg chg="modNotes">
        <pc:chgData name="Brian Elton" userId="ec3fb341-fb92-47bb-ad2f-e4ea3b9f343e" providerId="ADAL" clId="{0C074F1A-EF68-47B3-BCAC-43C13A04F34B}" dt="2025-08-20T15:33:58.173" v="13" actId="368"/>
        <pc:sldMkLst>
          <pc:docMk/>
          <pc:sldMk cId="1728932419" sldId="286"/>
        </pc:sldMkLst>
      </pc:sldChg>
      <pc:sldChg chg="modNotes">
        <pc:chgData name="Brian Elton" userId="ec3fb341-fb92-47bb-ad2f-e4ea3b9f343e" providerId="ADAL" clId="{0C074F1A-EF68-47B3-BCAC-43C13A04F34B}" dt="2025-08-20T15:33:58.220" v="37" actId="368"/>
        <pc:sldMkLst>
          <pc:docMk/>
          <pc:sldMk cId="1384586129" sldId="289"/>
        </pc:sldMkLst>
      </pc:sldChg>
      <pc:sldChg chg="modNotes">
        <pc:chgData name="Brian Elton" userId="ec3fb341-fb92-47bb-ad2f-e4ea3b9f343e" providerId="ADAL" clId="{0C074F1A-EF68-47B3-BCAC-43C13A04F34B}" dt="2025-08-20T15:33:58.189" v="17" actId="368"/>
        <pc:sldMkLst>
          <pc:docMk/>
          <pc:sldMk cId="2995001190" sldId="290"/>
        </pc:sldMkLst>
      </pc:sldChg>
      <pc:sldChg chg="modNotes">
        <pc:chgData name="Brian Elton" userId="ec3fb341-fb92-47bb-ad2f-e4ea3b9f343e" providerId="ADAL" clId="{0C074F1A-EF68-47B3-BCAC-43C13A04F34B}" dt="2025-08-20T15:33:58.204" v="31" actId="368"/>
        <pc:sldMkLst>
          <pc:docMk/>
          <pc:sldMk cId="1127175344" sldId="291"/>
        </pc:sldMkLst>
      </pc:sldChg>
      <pc:sldChg chg="modNotes">
        <pc:chgData name="Brian Elton" userId="ec3fb341-fb92-47bb-ad2f-e4ea3b9f343e" providerId="ADAL" clId="{0C074F1A-EF68-47B3-BCAC-43C13A04F34B}" dt="2025-08-20T15:33:58.157" v="1" actId="368"/>
        <pc:sldMkLst>
          <pc:docMk/>
          <pc:sldMk cId="309131116" sldId="295"/>
        </pc:sldMkLst>
      </pc:sldChg>
      <pc:sldChg chg="modNotes">
        <pc:chgData name="Brian Elton" userId="ec3fb341-fb92-47bb-ad2f-e4ea3b9f343e" providerId="ADAL" clId="{0C074F1A-EF68-47B3-BCAC-43C13A04F34B}" dt="2025-08-20T15:33:58.173" v="11" actId="368"/>
        <pc:sldMkLst>
          <pc:docMk/>
          <pc:sldMk cId="287753774" sldId="321"/>
        </pc:sldMkLst>
      </pc:sldChg>
      <pc:sldChg chg="modNotes">
        <pc:chgData name="Brian Elton" userId="ec3fb341-fb92-47bb-ad2f-e4ea3b9f343e" providerId="ADAL" clId="{0C074F1A-EF68-47B3-BCAC-43C13A04F34B}" dt="2025-08-20T15:33:58.189" v="19" actId="368"/>
        <pc:sldMkLst>
          <pc:docMk/>
          <pc:sldMk cId="2683618798" sldId="1015"/>
        </pc:sldMkLst>
      </pc:sldChg>
      <pc:sldChg chg="modNotes">
        <pc:chgData name="Brian Elton" userId="ec3fb341-fb92-47bb-ad2f-e4ea3b9f343e" providerId="ADAL" clId="{0C074F1A-EF68-47B3-BCAC-43C13A04F34B}" dt="2025-08-20T15:33:58.189" v="21" actId="368"/>
        <pc:sldMkLst>
          <pc:docMk/>
          <pc:sldMk cId="1578585355" sldId="1016"/>
        </pc:sldMkLst>
      </pc:sldChg>
      <pc:sldChg chg="modNotes">
        <pc:chgData name="Brian Elton" userId="ec3fb341-fb92-47bb-ad2f-e4ea3b9f343e" providerId="ADAL" clId="{0C074F1A-EF68-47B3-BCAC-43C13A04F34B}" dt="2025-08-20T15:33:58.189" v="23" actId="368"/>
        <pc:sldMkLst>
          <pc:docMk/>
          <pc:sldMk cId="178080933" sldId="1017"/>
        </pc:sldMkLst>
      </pc:sldChg>
      <pc:sldChg chg="modNotes">
        <pc:chgData name="Brian Elton" userId="ec3fb341-fb92-47bb-ad2f-e4ea3b9f343e" providerId="ADAL" clId="{0C074F1A-EF68-47B3-BCAC-43C13A04F34B}" dt="2025-08-20T15:33:58.220" v="43" actId="368"/>
        <pc:sldMkLst>
          <pc:docMk/>
          <pc:sldMk cId="3194254647" sldId="101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F488D9-06FB-6543-BBFF-1738237CD9EF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455CA1-8AB9-7F4B-8B56-30FA76A041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891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455CA1-8AB9-7F4B-8B56-30FA76A0413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53917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455CA1-8AB9-7F4B-8B56-30FA76A0413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1425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455CA1-8AB9-7F4B-8B56-30FA76A0413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46854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455CA1-8AB9-7F4B-8B56-30FA76A0413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02400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455CA1-8AB9-7F4B-8B56-30FA76A0413A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21460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96F779-D5DC-E082-67F6-40DCD0DD1E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F6AD3CC-F9C5-7E32-0292-ED598088E58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5908648-1BA9-17C0-7796-E539566117F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05943C-9210-54BC-3CC9-CC0E10965EC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455CA1-8AB9-7F4B-8B56-30FA76A0413A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79477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745122-D2A7-53DB-A2BB-F86C84948B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1E0F91B-9842-2D11-6A0B-B88CA1812D4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CBC45EF-25FD-F63A-F3BB-871C0EA1DF5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96C294-2311-E261-A7D2-9D2EACDE2D2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455CA1-8AB9-7F4B-8B56-30FA76A0413A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21392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05A31B-9036-97D7-6B8C-95417B4E24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CD6E07E-D5AF-3BE3-974D-07A4AE7BA44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3BC1F3C-6251-79D7-BDCA-B7207725C07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FD9331-4C43-C93F-D50C-F90559E0B6E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455CA1-8AB9-7F4B-8B56-30FA76A0413A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150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455CA1-8AB9-7F4B-8B56-30FA76A0413A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2057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455CA1-8AB9-7F4B-8B56-30FA76A0413A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52342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455CA1-8AB9-7F4B-8B56-30FA76A0413A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2927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455CA1-8AB9-7F4B-8B56-30FA76A0413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75605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455CA1-8AB9-7F4B-8B56-30FA76A0413A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99776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455CA1-8AB9-7F4B-8B56-30FA76A0413A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75367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455CA1-8AB9-7F4B-8B56-30FA76A0413A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0681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455CA1-8AB9-7F4B-8B56-30FA76A0413A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55369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455CA1-8AB9-7F4B-8B56-30FA76A0413A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20655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455CA1-8AB9-7F4B-8B56-30FA76A0413A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12468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455CA1-8AB9-7F4B-8B56-30FA76A0413A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7212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455CA1-8AB9-7F4B-8B56-30FA76A0413A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19930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455CA1-8AB9-7F4B-8B56-30FA76A0413A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77603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455CA1-8AB9-7F4B-8B56-30FA76A0413A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5582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455CA1-8AB9-7F4B-8B56-30FA76A0413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7663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427F38-5A96-0BFA-9A53-4922C4EA2E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B884E4A-7A50-5E13-A04F-54D21ACCE01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FB34B6C-B982-84A6-24CE-7696E2D1228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CD5769-8505-03CE-B0B1-A273D30D55D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455CA1-8AB9-7F4B-8B56-30FA76A0413A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89591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455CA1-8AB9-7F4B-8B56-30FA76A0413A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551290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455CA1-8AB9-7F4B-8B56-30FA76A0413A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793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455CA1-8AB9-7F4B-8B56-30FA76A0413A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985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455CA1-8AB9-7F4B-8B56-30FA76A0413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611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455CA1-8AB9-7F4B-8B56-30FA76A0413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2705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455CA1-8AB9-7F4B-8B56-30FA76A0413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9326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455CA1-8AB9-7F4B-8B56-30FA76A0413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9921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455CA1-8AB9-7F4B-8B56-30FA76A0413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495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455CA1-8AB9-7F4B-8B56-30FA76A0413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8587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svg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5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EB146D3-C2CA-114D-AFBB-6BE6BD3840A4}"/>
              </a:ext>
            </a:extLst>
          </p:cNvPr>
          <p:cNvSpPr/>
          <p:nvPr userDrawn="1"/>
        </p:nvSpPr>
        <p:spPr>
          <a:xfrm>
            <a:off x="0" y="0"/>
            <a:ext cx="8621486" cy="6858000"/>
          </a:xfrm>
          <a:prstGeom prst="rect">
            <a:avLst/>
          </a:prstGeom>
          <a:solidFill>
            <a:srgbClr val="1A3B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966AB78-4592-2941-894F-7686F3475C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4343" y="2353583"/>
            <a:ext cx="5159829" cy="1565275"/>
          </a:xfrm>
        </p:spPr>
        <p:txBody>
          <a:bodyPr/>
          <a:lstStyle>
            <a:lvl1pPr>
              <a:defRPr b="1" i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5A710E25-E809-7243-9D58-76156D7B143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915883" y="4618041"/>
            <a:ext cx="3840460" cy="369459"/>
          </a:xfrm>
        </p:spPr>
        <p:txBody>
          <a:bodyPr>
            <a:noAutofit/>
          </a:bodyPr>
          <a:lstStyle>
            <a:lvl1pPr marL="0" indent="0" algn="l">
              <a:buNone/>
              <a:defRPr sz="2000" b="1" i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[</a:t>
            </a:r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r>
              <a:rPr lang="en-US"/>
              <a:t>]</a:t>
            </a:r>
          </a:p>
        </p:txBody>
      </p:sp>
      <p:sp>
        <p:nvSpPr>
          <p:cNvPr id="13" name="Text Placeholder 26">
            <a:extLst>
              <a:ext uri="{FF2B5EF4-FFF2-40B4-BE49-F238E27FC236}">
                <a16:creationId xmlns:a16="http://schemas.microsoft.com/office/drawing/2014/main" id="{669678ED-4BE6-5B40-B90A-F1DCBF910A0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915881" y="5132643"/>
            <a:ext cx="3840461" cy="422275"/>
          </a:xfrm>
        </p:spPr>
        <p:txBody>
          <a:bodyPr>
            <a:normAutofit/>
          </a:bodyPr>
          <a:lstStyle>
            <a:lvl1pPr marL="0" indent="0">
              <a:buNone/>
              <a:defRPr sz="1600" b="0" i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365760" indent="0">
              <a:buNone/>
              <a:defRPr>
                <a:solidFill>
                  <a:schemeClr val="bg1"/>
                </a:solidFill>
              </a:defRPr>
            </a:lvl2pPr>
            <a:lvl3pPr marL="731520" indent="0">
              <a:buNone/>
              <a:defRPr>
                <a:solidFill>
                  <a:schemeClr val="bg1"/>
                </a:solidFill>
              </a:defRPr>
            </a:lvl3pPr>
            <a:lvl4pPr marL="1097280" indent="0">
              <a:buNone/>
              <a:defRPr>
                <a:solidFill>
                  <a:schemeClr val="bg1"/>
                </a:solidFill>
              </a:defRPr>
            </a:lvl4pPr>
            <a:lvl5pPr marL="146304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[Job title]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48A7D4F1-6B69-3343-9061-E645B995C58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74782" y="344634"/>
            <a:ext cx="6168732" cy="6168732"/>
          </a:xfrm>
          <a:prstGeom prst="rect">
            <a:avLst/>
          </a:prstGeom>
        </p:spPr>
      </p:pic>
      <p:pic>
        <p:nvPicPr>
          <p:cNvPr id="10" name="Picture 9" descr="Logo&#10;&#10;Description automatically generated">
            <a:extLst>
              <a:ext uri="{FF2B5EF4-FFF2-40B4-BE49-F238E27FC236}">
                <a16:creationId xmlns:a16="http://schemas.microsoft.com/office/drawing/2014/main" id="{0B6DD8C9-F29A-994C-BABD-DD7A451571F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650" y="719402"/>
            <a:ext cx="2257268" cy="874229"/>
          </a:xfrm>
          <a:prstGeom prst="rect">
            <a:avLst/>
          </a:prstGeom>
        </p:spPr>
      </p:pic>
      <p:pic>
        <p:nvPicPr>
          <p:cNvPr id="12" name="Graphic 11" descr="User outline">
            <a:extLst>
              <a:ext uri="{FF2B5EF4-FFF2-40B4-BE49-F238E27FC236}">
                <a16:creationId xmlns:a16="http://schemas.microsoft.com/office/drawing/2014/main" id="{98B39284-94E1-D84A-B46B-C1AF674ED0EE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01483" y="4583949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119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ustom Layout">
    <p:bg>
      <p:bgPr>
        <a:solidFill>
          <a:srgbClr val="1A3B5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87079" y="475327"/>
            <a:ext cx="3103353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Master title style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D70B8FE-D3E8-5EAB-56C9-845CE10A8A8A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287079" y="2012166"/>
            <a:ext cx="3103353" cy="416905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A0B3300-0BE5-4BEB-9CC4-0065B5212F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051300" y="0"/>
            <a:ext cx="81407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0"/>
          </p:nvPr>
        </p:nvSpPr>
        <p:spPr>
          <a:xfrm>
            <a:off x="4429918" y="474238"/>
            <a:ext cx="7402195" cy="570698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365760" indent="0">
              <a:buNone/>
              <a:defRPr/>
            </a:lvl2pPr>
            <a:lvl3pPr marL="731520" indent="0">
              <a:buNone/>
              <a:defRPr/>
            </a:lvl3pPr>
            <a:lvl4pPr marL="1097280" indent="0">
              <a:buNone/>
              <a:defRPr/>
            </a:lvl4pPr>
            <a:lvl5pPr marL="146304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287079" y="1924493"/>
            <a:ext cx="3764221" cy="0"/>
          </a:xfrm>
          <a:prstGeom prst="line">
            <a:avLst/>
          </a:prstGeom>
          <a:ln w="44450">
            <a:solidFill>
              <a:srgbClr val="FE663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Graphic 5">
            <a:extLst>
              <a:ext uri="{FF2B5EF4-FFF2-40B4-BE49-F238E27FC236}">
                <a16:creationId xmlns:a16="http://schemas.microsoft.com/office/drawing/2014/main" id="{D3FE8917-ED19-0B41-911F-AF0EA731E7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37632" y="6272460"/>
            <a:ext cx="1283288" cy="494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9598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87079" y="475327"/>
            <a:ext cx="3103353" cy="1325563"/>
          </a:xfrm>
        </p:spPr>
        <p:txBody>
          <a:bodyPr/>
          <a:lstStyle>
            <a:lvl1pPr>
              <a:defRPr>
                <a:solidFill>
                  <a:srgbClr val="1A3B5B"/>
                </a:solidFill>
              </a:defRPr>
            </a:lvl1pPr>
          </a:lstStyle>
          <a:p>
            <a:r>
              <a:rPr lang="en-US" dirty="0"/>
              <a:t>Master title style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D70B8FE-D3E8-5EAB-56C9-845CE10A8A8A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287079" y="2012166"/>
            <a:ext cx="3103353" cy="4169052"/>
          </a:xfrm>
        </p:spPr>
        <p:txBody>
          <a:bodyPr/>
          <a:lstStyle>
            <a:lvl1pPr>
              <a:defRPr>
                <a:solidFill>
                  <a:srgbClr val="1A3B5B"/>
                </a:solidFill>
              </a:defRPr>
            </a:lvl1pPr>
            <a:lvl2pPr>
              <a:defRPr>
                <a:solidFill>
                  <a:srgbClr val="1A3B5B"/>
                </a:solidFill>
              </a:defRPr>
            </a:lvl2pPr>
            <a:lvl3pPr>
              <a:defRPr>
                <a:solidFill>
                  <a:srgbClr val="1A3B5B"/>
                </a:solidFill>
              </a:defRPr>
            </a:lvl3pPr>
            <a:lvl4pPr>
              <a:defRPr>
                <a:solidFill>
                  <a:srgbClr val="1A3B5B"/>
                </a:solidFill>
              </a:defRPr>
            </a:lvl4pPr>
            <a:lvl5pPr>
              <a:defRPr>
                <a:solidFill>
                  <a:srgbClr val="1A3B5B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A0B3300-0BE5-4BEB-9CC4-0065B5212F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051300" y="0"/>
            <a:ext cx="8140700" cy="6858000"/>
          </a:xfrm>
          <a:prstGeom prst="rect">
            <a:avLst/>
          </a:prstGeom>
          <a:solidFill>
            <a:srgbClr val="1A3B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0"/>
          </p:nvPr>
        </p:nvSpPr>
        <p:spPr>
          <a:xfrm>
            <a:off x="4429918" y="474238"/>
            <a:ext cx="7402195" cy="570698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365760" indent="0">
              <a:buNone/>
              <a:defRPr/>
            </a:lvl2pPr>
            <a:lvl3pPr marL="731520" indent="0">
              <a:buNone/>
              <a:defRPr/>
            </a:lvl3pPr>
            <a:lvl4pPr marL="1097280" indent="0">
              <a:buNone/>
              <a:defRPr/>
            </a:lvl4pPr>
            <a:lvl5pPr marL="146304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287079" y="1924493"/>
            <a:ext cx="3764221" cy="0"/>
          </a:xfrm>
          <a:prstGeom prst="line">
            <a:avLst/>
          </a:prstGeom>
          <a:ln w="44450">
            <a:solidFill>
              <a:srgbClr val="FE663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Graphic 5">
            <a:extLst>
              <a:ext uri="{FF2B5EF4-FFF2-40B4-BE49-F238E27FC236}">
                <a16:creationId xmlns:a16="http://schemas.microsoft.com/office/drawing/2014/main" id="{D3FE8917-ED19-0B41-911F-AF0EA731E7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637632" y="6276866"/>
            <a:ext cx="1283288" cy="485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23904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20F5B4-39D8-4129-9214-8F3393F62F4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6800" y="365125"/>
            <a:ext cx="10058400" cy="1325563"/>
          </a:xfrm>
        </p:spPr>
        <p:txBody>
          <a:bodyPr anchor="b" anchorCtr="0"/>
          <a:lstStyle>
            <a:lvl1pPr>
              <a:defRPr baseline="0">
                <a:solidFill>
                  <a:srgbClr val="1A3B5B"/>
                </a:solidFill>
              </a:defRPr>
            </a:lvl1pPr>
          </a:lstStyle>
          <a:p>
            <a:r>
              <a:rPr lang="en-US"/>
              <a:t>[Click to edit Master title style]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09B8B1-BEA4-400F-985B-DEF0895F418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066800" y="2254827"/>
            <a:ext cx="10058400" cy="3922136"/>
          </a:xfrm>
        </p:spPr>
        <p:txBody>
          <a:bodyPr numCol="1"/>
          <a:lstStyle>
            <a:lvl1pPr>
              <a:buClr>
                <a:srgbClr val="3877BB"/>
              </a:buClr>
              <a:defRPr/>
            </a:lvl1pPr>
            <a:lvl2pPr>
              <a:buClr>
                <a:srgbClr val="3877BB"/>
              </a:buClr>
              <a:defRPr/>
            </a:lvl2pPr>
            <a:lvl3pPr>
              <a:buClr>
                <a:srgbClr val="3877BB"/>
              </a:buClr>
              <a:defRPr/>
            </a:lvl3pPr>
            <a:lvl4pPr>
              <a:buClr>
                <a:srgbClr val="3877BB"/>
              </a:buClr>
              <a:defRPr/>
            </a:lvl4pPr>
            <a:lvl5pPr>
              <a:buClr>
                <a:srgbClr val="3877BB"/>
              </a:buCl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F939BEAD-F09B-C346-9D18-25CAAF45EE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37632" y="6272460"/>
            <a:ext cx="1283288" cy="494381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B43224D9-F0FF-7F49-8041-6C67929333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503430" cy="6858000"/>
          </a:xfrm>
          <a:prstGeom prst="rect">
            <a:avLst/>
          </a:prstGeom>
          <a:solidFill>
            <a:srgbClr val="EB4D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Diagonal Stripe 13">
            <a:extLst>
              <a:ext uri="{FF2B5EF4-FFF2-40B4-BE49-F238E27FC236}">
                <a16:creationId xmlns:a16="http://schemas.microsoft.com/office/drawing/2014/main" id="{FBA41FFF-7DFC-094C-96A5-36C884F2F3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9208565">
            <a:off x="-744382" y="1472083"/>
            <a:ext cx="2346070" cy="4775013"/>
          </a:xfrm>
          <a:prstGeom prst="diagStripe">
            <a:avLst>
              <a:gd name="adj" fmla="val 86230"/>
            </a:avLst>
          </a:prstGeom>
          <a:solidFill>
            <a:srgbClr val="EB4D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20F5B4-39D8-4129-9214-8F3393F62F4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6800" y="365125"/>
            <a:ext cx="10058400" cy="1325563"/>
          </a:xfrm>
        </p:spPr>
        <p:txBody>
          <a:bodyPr anchor="b" anchorCtr="0"/>
          <a:lstStyle>
            <a:lvl1pPr>
              <a:defRPr baseline="0">
                <a:solidFill>
                  <a:srgbClr val="1A3B5B"/>
                </a:solidFill>
              </a:defRPr>
            </a:lvl1pPr>
          </a:lstStyle>
          <a:p>
            <a:r>
              <a:rPr lang="en-US"/>
              <a:t>[Click to edit Master title style]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09B8B1-BEA4-400F-985B-DEF0895F418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066800" y="2254827"/>
            <a:ext cx="4684520" cy="3922136"/>
          </a:xfrm>
        </p:spPr>
        <p:txBody>
          <a:bodyPr numCol="1"/>
          <a:lstStyle>
            <a:lvl1pPr>
              <a:buClr>
                <a:srgbClr val="3877BB"/>
              </a:buClr>
              <a:defRPr/>
            </a:lvl1pPr>
            <a:lvl2pPr>
              <a:buClr>
                <a:srgbClr val="3877BB"/>
              </a:buClr>
              <a:defRPr/>
            </a:lvl2pPr>
            <a:lvl3pPr>
              <a:buClr>
                <a:srgbClr val="3877BB"/>
              </a:buClr>
              <a:defRPr/>
            </a:lvl3pPr>
            <a:lvl4pPr>
              <a:buClr>
                <a:srgbClr val="3877BB"/>
              </a:buClr>
              <a:defRPr/>
            </a:lvl4pPr>
            <a:lvl5pPr>
              <a:buClr>
                <a:srgbClr val="3877BB"/>
              </a:buClr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E15CEA5-A480-A361-4BFB-C2BA5D72779A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096000" y="2255838"/>
            <a:ext cx="5029200" cy="3940175"/>
          </a:xfrm>
        </p:spPr>
        <p:txBody>
          <a:bodyPr/>
          <a:lstStyle>
            <a:lvl1pPr indent="-365760" algn="l" defTabSz="914400" rtl="0" eaLnBrk="1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>
                <a:srgbClr val="3877BB"/>
              </a:buClr>
              <a:defRPr lang="en-US" sz="2400" kern="1200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indent="-365760" algn="l" defTabSz="914400" rtl="0" eaLnBrk="1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>
                <a:srgbClr val="3877BB"/>
              </a:buClr>
              <a:defRPr lang="en-US" sz="2400" kern="1200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indent="-365760" algn="l" defTabSz="914400" rtl="0" eaLnBrk="1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>
                <a:srgbClr val="3877BB"/>
              </a:buClr>
              <a:defRPr lang="en-US" sz="2400" kern="1200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indent="-365760" algn="l" defTabSz="914400" rtl="0" eaLnBrk="1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>
                <a:srgbClr val="3877BB"/>
              </a:buClr>
              <a:defRPr lang="en-US" sz="2400" kern="1200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indent="-365760" algn="l" defTabSz="914400" rtl="0" eaLnBrk="1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>
                <a:srgbClr val="3877BB"/>
              </a:buClr>
              <a:defRPr lang="en-US" sz="2400" kern="1200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F939BEAD-F09B-C346-9D18-25CAAF45EE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37632" y="6272460"/>
            <a:ext cx="1283288" cy="494381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B43224D9-F0FF-7F49-8041-6C67929333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503430" cy="6858000"/>
          </a:xfrm>
          <a:prstGeom prst="rect">
            <a:avLst/>
          </a:prstGeom>
          <a:solidFill>
            <a:srgbClr val="EB4D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Diagonal Stripe 13">
            <a:extLst>
              <a:ext uri="{FF2B5EF4-FFF2-40B4-BE49-F238E27FC236}">
                <a16:creationId xmlns:a16="http://schemas.microsoft.com/office/drawing/2014/main" id="{FBA41FFF-7DFC-094C-96A5-36C884F2F3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9208565">
            <a:off x="-744382" y="1472083"/>
            <a:ext cx="2346070" cy="4775013"/>
          </a:xfrm>
          <a:prstGeom prst="diagStripe">
            <a:avLst>
              <a:gd name="adj" fmla="val 86230"/>
            </a:avLst>
          </a:prstGeom>
          <a:solidFill>
            <a:srgbClr val="EB4D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56063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ection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iagonal Stripe 10">
            <a:extLst>
              <a:ext uri="{FF2B5EF4-FFF2-40B4-BE49-F238E27FC236}">
                <a16:creationId xmlns:a16="http://schemas.microsoft.com/office/drawing/2014/main" id="{F4D2313D-445B-1749-9332-140F28D8F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9208565">
            <a:off x="-744382" y="1472083"/>
            <a:ext cx="2346070" cy="4775013"/>
          </a:xfrm>
          <a:prstGeom prst="diagStripe">
            <a:avLst>
              <a:gd name="adj" fmla="val 86230"/>
            </a:avLst>
          </a:prstGeom>
          <a:solidFill>
            <a:srgbClr val="EB4D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E78468F-6640-2043-896C-0F489B894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503430" cy="6858000"/>
          </a:xfrm>
          <a:prstGeom prst="rect">
            <a:avLst/>
          </a:prstGeom>
          <a:solidFill>
            <a:srgbClr val="EB4D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7002147-2B19-F846-8342-4AB09A07BE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1999" cy="1912139"/>
          </a:xfrm>
          <a:prstGeom prst="rect">
            <a:avLst/>
          </a:prstGeom>
          <a:solidFill>
            <a:srgbClr val="1A3B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D4E6F4"/>
              </a:solidFill>
            </a:endParaRP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60339787-6830-C548-B652-89566B645CD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6800" y="218364"/>
            <a:ext cx="9783170" cy="1433015"/>
          </a:xfrm>
        </p:spPr>
        <p:txBody>
          <a:bodyPr anchor="b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[Click to edit Master title style]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CFCB8FB9-1DFE-DF48-B927-892C67DADE0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066799" y="2254827"/>
            <a:ext cx="9783171" cy="3922136"/>
          </a:xfrm>
        </p:spPr>
        <p:txBody>
          <a:bodyPr numCol="1"/>
          <a:lstStyle>
            <a:lvl1pPr>
              <a:buClr>
                <a:srgbClr val="3877BB"/>
              </a:buClr>
              <a:defRPr>
                <a:solidFill>
                  <a:schemeClr val="accent1">
                    <a:lumMod val="10000"/>
                  </a:schemeClr>
                </a:solidFill>
              </a:defRPr>
            </a:lvl1pPr>
            <a:lvl2pPr>
              <a:buClr>
                <a:srgbClr val="3877BB"/>
              </a:buClr>
              <a:defRPr>
                <a:solidFill>
                  <a:schemeClr val="accent1">
                    <a:lumMod val="10000"/>
                  </a:schemeClr>
                </a:solidFill>
              </a:defRPr>
            </a:lvl2pPr>
            <a:lvl3pPr>
              <a:buClr>
                <a:srgbClr val="3877BB"/>
              </a:buClr>
              <a:defRPr>
                <a:solidFill>
                  <a:schemeClr val="accent1">
                    <a:lumMod val="10000"/>
                  </a:schemeClr>
                </a:solidFill>
              </a:defRPr>
            </a:lvl3pPr>
            <a:lvl4pPr>
              <a:buClr>
                <a:srgbClr val="3877BB"/>
              </a:buClr>
              <a:defRPr>
                <a:solidFill>
                  <a:schemeClr val="accent1">
                    <a:lumMod val="10000"/>
                  </a:schemeClr>
                </a:solidFill>
              </a:defRPr>
            </a:lvl4pPr>
            <a:lvl5pPr>
              <a:buClr>
                <a:srgbClr val="3877BB"/>
              </a:buClr>
              <a:defRPr>
                <a:solidFill>
                  <a:schemeClr val="accent1">
                    <a:lumMod val="10000"/>
                  </a:schemeClr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F939BEAD-F09B-C346-9D18-25CAAF45EE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37632" y="6272460"/>
            <a:ext cx="1283288" cy="494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56092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ection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20F5B4-39D8-4129-9214-8F3393F62F4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6800" y="365125"/>
            <a:ext cx="10058400" cy="1325563"/>
          </a:xfrm>
        </p:spPr>
        <p:txBody>
          <a:bodyPr anchor="b" anchorCtr="0"/>
          <a:lstStyle>
            <a:lvl1pPr>
              <a:defRPr>
                <a:solidFill>
                  <a:srgbClr val="1A3B5B"/>
                </a:solidFill>
              </a:defRPr>
            </a:lvl1pPr>
          </a:lstStyle>
          <a:p>
            <a:r>
              <a:rPr lang="en-US"/>
              <a:t>[Click to edit Master title style]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09B8B1-BEA4-400F-985B-DEF0895F418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066800" y="2254827"/>
            <a:ext cx="10058400" cy="3922136"/>
          </a:xfrm>
        </p:spPr>
        <p:txBody>
          <a:bodyPr numCol="1"/>
          <a:lstStyle>
            <a:lvl1pPr>
              <a:buClr>
                <a:srgbClr val="EB4D00"/>
              </a:buClr>
              <a:defRPr/>
            </a:lvl1pPr>
            <a:lvl2pPr>
              <a:buClr>
                <a:srgbClr val="EB4D00"/>
              </a:buClr>
              <a:defRPr/>
            </a:lvl2pPr>
            <a:lvl3pPr>
              <a:buClr>
                <a:srgbClr val="EB4D00"/>
              </a:buClr>
              <a:defRPr/>
            </a:lvl3pPr>
            <a:lvl4pPr>
              <a:buClr>
                <a:srgbClr val="EB4D00"/>
              </a:buClr>
              <a:defRPr/>
            </a:lvl4pPr>
            <a:lvl5pPr>
              <a:buClr>
                <a:srgbClr val="EB4D00"/>
              </a:buCl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iagonal Stripe 7">
            <a:extLst>
              <a:ext uri="{FF2B5EF4-FFF2-40B4-BE49-F238E27FC236}">
                <a16:creationId xmlns:a16="http://schemas.microsoft.com/office/drawing/2014/main" id="{9F5C0735-F265-FD4C-83E6-ED39992378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9208565">
            <a:off x="-744382" y="1472083"/>
            <a:ext cx="2346070" cy="4775013"/>
          </a:xfrm>
          <a:prstGeom prst="diagStripe">
            <a:avLst>
              <a:gd name="adj" fmla="val 86230"/>
            </a:avLst>
          </a:prstGeom>
          <a:solidFill>
            <a:srgbClr val="3877BB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F939BEAD-F09B-C346-9D18-25CAAF45EE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37632" y="6272460"/>
            <a:ext cx="1283288" cy="494381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B43224D9-F0FF-7F49-8041-6C67929333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503430" cy="6858000"/>
          </a:xfrm>
          <a:prstGeom prst="rect">
            <a:avLst/>
          </a:prstGeom>
          <a:solidFill>
            <a:srgbClr val="3877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3465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Section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20F5B4-39D8-4129-9214-8F3393F62F4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6800" y="365125"/>
            <a:ext cx="10058400" cy="1325563"/>
          </a:xfrm>
        </p:spPr>
        <p:txBody>
          <a:bodyPr anchor="b" anchorCtr="0"/>
          <a:lstStyle>
            <a:lvl1pPr>
              <a:defRPr>
                <a:solidFill>
                  <a:srgbClr val="1A3B5B"/>
                </a:solidFill>
              </a:defRPr>
            </a:lvl1pPr>
          </a:lstStyle>
          <a:p>
            <a:r>
              <a:rPr lang="en-US"/>
              <a:t>[Click to edit Master title style]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09B8B1-BEA4-400F-985B-DEF0895F418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066798" y="2273877"/>
            <a:ext cx="4667429" cy="3922136"/>
          </a:xfrm>
        </p:spPr>
        <p:txBody>
          <a:bodyPr numCol="1"/>
          <a:lstStyle>
            <a:lvl1pPr>
              <a:buClr>
                <a:srgbClr val="EB4D00"/>
              </a:buClr>
              <a:defRPr/>
            </a:lvl1pPr>
            <a:lvl2pPr>
              <a:buClr>
                <a:srgbClr val="EB4D00"/>
              </a:buClr>
              <a:defRPr/>
            </a:lvl2pPr>
            <a:lvl3pPr>
              <a:buClr>
                <a:srgbClr val="EB4D00"/>
              </a:buClr>
              <a:defRPr/>
            </a:lvl3pPr>
            <a:lvl4pPr>
              <a:buClr>
                <a:srgbClr val="EB4D00"/>
              </a:buClr>
              <a:defRPr/>
            </a:lvl4pPr>
            <a:lvl5pPr>
              <a:buClr>
                <a:srgbClr val="EB4D00"/>
              </a:buClr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D6DD9B4-708A-2470-3788-F0408F1175D0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096001" y="2281238"/>
            <a:ext cx="5029200" cy="3914775"/>
          </a:xfrm>
        </p:spPr>
        <p:txBody>
          <a:bodyPr/>
          <a:lstStyle>
            <a:lvl1pPr indent="-365760" algn="l" defTabSz="914400" rtl="0" eaLnBrk="1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>
                <a:srgbClr val="EB4D00"/>
              </a:buClr>
              <a:defRPr lang="en-US" sz="2400" kern="1200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indent="-365760" algn="l" defTabSz="914400" rtl="0" eaLnBrk="1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>
                <a:srgbClr val="EB4D00"/>
              </a:buClr>
              <a:defRPr lang="en-US" sz="2400" kern="1200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indent="-365760" algn="l" defTabSz="914400" rtl="0" eaLnBrk="1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>
                <a:srgbClr val="EB4D00"/>
              </a:buClr>
              <a:defRPr lang="en-US" sz="2400" kern="1200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indent="-365760" algn="l" defTabSz="914400" rtl="0" eaLnBrk="1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>
                <a:srgbClr val="EB4D00"/>
              </a:buClr>
              <a:defRPr lang="en-US" sz="2400" kern="1200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indent="-365760" algn="l" defTabSz="914400" rtl="0" eaLnBrk="1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>
                <a:srgbClr val="EB4D00"/>
              </a:buClr>
              <a:defRPr lang="en-US" sz="2400" kern="1200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Diagonal Stripe 7">
            <a:extLst>
              <a:ext uri="{FF2B5EF4-FFF2-40B4-BE49-F238E27FC236}">
                <a16:creationId xmlns:a16="http://schemas.microsoft.com/office/drawing/2014/main" id="{9F5C0735-F265-FD4C-83E6-ED39992378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9208565">
            <a:off x="-744382" y="1472083"/>
            <a:ext cx="2346070" cy="4775013"/>
          </a:xfrm>
          <a:prstGeom prst="diagStripe">
            <a:avLst>
              <a:gd name="adj" fmla="val 86230"/>
            </a:avLst>
          </a:prstGeom>
          <a:solidFill>
            <a:srgbClr val="3877BB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F939BEAD-F09B-C346-9D18-25CAAF45EE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37632" y="6272460"/>
            <a:ext cx="1283288" cy="494381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B43224D9-F0FF-7F49-8041-6C67929333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503430" cy="6858000"/>
          </a:xfrm>
          <a:prstGeom prst="rect">
            <a:avLst/>
          </a:prstGeom>
          <a:solidFill>
            <a:srgbClr val="3877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7160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ection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20F5B4-39D8-4129-9214-8F3393F62F4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6800" y="365125"/>
            <a:ext cx="10058400" cy="1325563"/>
          </a:xfrm>
        </p:spPr>
        <p:txBody>
          <a:bodyPr anchor="b" anchorCtr="0"/>
          <a:lstStyle>
            <a:lvl1pPr>
              <a:defRPr>
                <a:solidFill>
                  <a:srgbClr val="1A3B5B"/>
                </a:solidFill>
              </a:defRPr>
            </a:lvl1pPr>
          </a:lstStyle>
          <a:p>
            <a:r>
              <a:rPr lang="en-US"/>
              <a:t>[Click to edit Master title style]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09B8B1-BEA4-400F-985B-DEF0895F418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066800" y="2254827"/>
            <a:ext cx="10058400" cy="3922136"/>
          </a:xfrm>
        </p:spPr>
        <p:txBody>
          <a:bodyPr numCol="1"/>
          <a:lstStyle>
            <a:lvl1pPr>
              <a:buClr>
                <a:srgbClr val="EB4D00"/>
              </a:buClr>
              <a:defRPr>
                <a:solidFill>
                  <a:schemeClr val="accent1">
                    <a:lumMod val="25000"/>
                  </a:schemeClr>
                </a:solidFill>
              </a:defRPr>
            </a:lvl1pPr>
            <a:lvl2pPr>
              <a:buClr>
                <a:srgbClr val="EB4D00"/>
              </a:buClr>
              <a:defRPr>
                <a:solidFill>
                  <a:schemeClr val="accent1">
                    <a:lumMod val="25000"/>
                  </a:schemeClr>
                </a:solidFill>
              </a:defRPr>
            </a:lvl2pPr>
            <a:lvl3pPr>
              <a:buClr>
                <a:srgbClr val="EB4D00"/>
              </a:buClr>
              <a:defRPr>
                <a:solidFill>
                  <a:schemeClr val="accent1">
                    <a:lumMod val="25000"/>
                  </a:schemeClr>
                </a:solidFill>
              </a:defRPr>
            </a:lvl3pPr>
            <a:lvl4pPr>
              <a:buClr>
                <a:srgbClr val="EB4D00"/>
              </a:buClr>
              <a:defRPr>
                <a:solidFill>
                  <a:schemeClr val="accent1">
                    <a:lumMod val="25000"/>
                  </a:schemeClr>
                </a:solidFill>
              </a:defRPr>
            </a:lvl4pPr>
            <a:lvl5pPr>
              <a:buClr>
                <a:srgbClr val="EB4D00"/>
              </a:buClr>
              <a:defRPr>
                <a:solidFill>
                  <a:schemeClr val="accent1">
                    <a:lumMod val="25000"/>
                  </a:schemeClr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iagonal Stripe 7">
            <a:extLst>
              <a:ext uri="{FF2B5EF4-FFF2-40B4-BE49-F238E27FC236}">
                <a16:creationId xmlns:a16="http://schemas.microsoft.com/office/drawing/2014/main" id="{9F5C0735-F265-FD4C-83E6-ED39992378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9208565">
            <a:off x="-744382" y="1472083"/>
            <a:ext cx="2346070" cy="4775013"/>
          </a:xfrm>
          <a:prstGeom prst="diagStripe">
            <a:avLst>
              <a:gd name="adj" fmla="val 86230"/>
            </a:avLst>
          </a:prstGeom>
          <a:solidFill>
            <a:srgbClr val="EB4D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F939BEAD-F09B-C346-9D18-25CAAF45EE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37632" y="6272460"/>
            <a:ext cx="1283288" cy="494381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B43224D9-F0FF-7F49-8041-6C67929333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503430" cy="6858000"/>
          </a:xfrm>
          <a:prstGeom prst="rect">
            <a:avLst/>
          </a:prstGeom>
          <a:solidFill>
            <a:srgbClr val="1A3B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4444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Section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20F5B4-39D8-4129-9214-8F3393F62F4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6800" y="365125"/>
            <a:ext cx="10058400" cy="1325563"/>
          </a:xfrm>
        </p:spPr>
        <p:txBody>
          <a:bodyPr anchor="b" anchorCtr="0"/>
          <a:lstStyle>
            <a:lvl1pPr>
              <a:defRPr>
                <a:solidFill>
                  <a:srgbClr val="1A3B5B"/>
                </a:solidFill>
              </a:defRPr>
            </a:lvl1pPr>
          </a:lstStyle>
          <a:p>
            <a:r>
              <a:rPr lang="en-US"/>
              <a:t>[Click to edit Master title style]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09B8B1-BEA4-400F-985B-DEF0895F418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066800" y="2254827"/>
            <a:ext cx="4761432" cy="3922136"/>
          </a:xfrm>
        </p:spPr>
        <p:txBody>
          <a:bodyPr numCol="1"/>
          <a:lstStyle>
            <a:lvl1pPr>
              <a:buClr>
                <a:srgbClr val="EB4D00"/>
              </a:buClr>
              <a:defRPr>
                <a:solidFill>
                  <a:schemeClr val="accent1">
                    <a:lumMod val="25000"/>
                  </a:schemeClr>
                </a:solidFill>
              </a:defRPr>
            </a:lvl1pPr>
            <a:lvl2pPr>
              <a:buClr>
                <a:srgbClr val="EB4D00"/>
              </a:buClr>
              <a:defRPr>
                <a:solidFill>
                  <a:schemeClr val="accent1">
                    <a:lumMod val="25000"/>
                  </a:schemeClr>
                </a:solidFill>
              </a:defRPr>
            </a:lvl2pPr>
            <a:lvl3pPr>
              <a:buClr>
                <a:srgbClr val="EB4D00"/>
              </a:buClr>
              <a:defRPr>
                <a:solidFill>
                  <a:schemeClr val="accent1">
                    <a:lumMod val="25000"/>
                  </a:schemeClr>
                </a:solidFill>
              </a:defRPr>
            </a:lvl3pPr>
            <a:lvl4pPr>
              <a:buClr>
                <a:srgbClr val="EB4D00"/>
              </a:buClr>
              <a:defRPr>
                <a:solidFill>
                  <a:schemeClr val="accent1">
                    <a:lumMod val="25000"/>
                  </a:schemeClr>
                </a:solidFill>
              </a:defRPr>
            </a:lvl4pPr>
            <a:lvl5pPr>
              <a:buClr>
                <a:srgbClr val="EB4D00"/>
              </a:buClr>
              <a:defRPr>
                <a:solidFill>
                  <a:schemeClr val="accent1">
                    <a:lumMod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C2BB754-56E7-67C8-B8E6-BB5B5653ACA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178550" y="2254827"/>
            <a:ext cx="4946650" cy="3931661"/>
          </a:xfrm>
        </p:spPr>
        <p:txBody>
          <a:bodyPr>
            <a:normAutofit/>
          </a:bodyPr>
          <a:lstStyle>
            <a:lvl1pPr indent="-365760" algn="l" defTabSz="914400" rtl="0" eaLnBrk="1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>
                <a:srgbClr val="EB4D00"/>
              </a:buClr>
              <a:defRPr lang="en-US" sz="2400" kern="1200" dirty="0">
                <a:solidFill>
                  <a:schemeClr val="accent1">
                    <a:lumMod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indent="-365760" algn="l" defTabSz="914400" rtl="0" eaLnBrk="1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>
                <a:srgbClr val="EB4D00"/>
              </a:buClr>
              <a:defRPr lang="en-US" sz="2400" kern="1200" dirty="0">
                <a:solidFill>
                  <a:schemeClr val="accent1">
                    <a:lumMod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indent="-365760" algn="l" defTabSz="914400" rtl="0" eaLnBrk="1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>
                <a:srgbClr val="EB4D00"/>
              </a:buClr>
              <a:defRPr lang="en-US" sz="2400" kern="1200" dirty="0">
                <a:solidFill>
                  <a:schemeClr val="accent1">
                    <a:lumMod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indent="-365760" algn="l" defTabSz="914400" rtl="0" eaLnBrk="1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>
                <a:srgbClr val="EB4D00"/>
              </a:buClr>
              <a:defRPr lang="en-US" sz="2400" kern="1200" dirty="0">
                <a:solidFill>
                  <a:schemeClr val="accent1">
                    <a:lumMod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indent="-365760" algn="l" defTabSz="914400" rtl="0" eaLnBrk="1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>
                <a:srgbClr val="EB4D00"/>
              </a:buClr>
              <a:defRPr lang="en-US" sz="2400" kern="1200" dirty="0">
                <a:solidFill>
                  <a:schemeClr val="accent1">
                    <a:lumMod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Diagonal Stripe 7">
            <a:extLst>
              <a:ext uri="{FF2B5EF4-FFF2-40B4-BE49-F238E27FC236}">
                <a16:creationId xmlns:a16="http://schemas.microsoft.com/office/drawing/2014/main" id="{9F5C0735-F265-FD4C-83E6-ED39992378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9208565">
            <a:off x="-744382" y="1472083"/>
            <a:ext cx="2346070" cy="4775013"/>
          </a:xfrm>
          <a:prstGeom prst="diagStripe">
            <a:avLst>
              <a:gd name="adj" fmla="val 86230"/>
            </a:avLst>
          </a:prstGeom>
          <a:solidFill>
            <a:srgbClr val="EB4D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F939BEAD-F09B-C346-9D18-25CAAF45EE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37632" y="6272460"/>
            <a:ext cx="1283288" cy="494381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B43224D9-F0FF-7F49-8041-6C67929333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503430" cy="6858000"/>
          </a:xfrm>
          <a:prstGeom prst="rect">
            <a:avLst/>
          </a:prstGeom>
          <a:solidFill>
            <a:srgbClr val="1A3B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07869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Section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20F5B4-39D8-4129-9214-8F3393F62F4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6800" y="365125"/>
            <a:ext cx="10058400" cy="1325563"/>
          </a:xfrm>
        </p:spPr>
        <p:txBody>
          <a:bodyPr anchor="b" anchorCtr="0"/>
          <a:lstStyle>
            <a:lvl1pPr>
              <a:defRPr>
                <a:solidFill>
                  <a:srgbClr val="1A3B5B"/>
                </a:solidFill>
              </a:defRPr>
            </a:lvl1pPr>
          </a:lstStyle>
          <a:p>
            <a:r>
              <a:rPr lang="en-US"/>
              <a:t>[Click to edit Master title style]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09B8B1-BEA4-400F-985B-DEF0895F418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066800" y="2254827"/>
            <a:ext cx="10058400" cy="1906975"/>
          </a:xfrm>
        </p:spPr>
        <p:txBody>
          <a:bodyPr numCol="1"/>
          <a:lstStyle>
            <a:lvl1pPr>
              <a:buClr>
                <a:srgbClr val="EB4D00"/>
              </a:buClr>
              <a:defRPr>
                <a:solidFill>
                  <a:schemeClr val="accent1">
                    <a:lumMod val="25000"/>
                  </a:schemeClr>
                </a:solidFill>
              </a:defRPr>
            </a:lvl1pPr>
            <a:lvl2pPr>
              <a:buClr>
                <a:srgbClr val="EB4D00"/>
              </a:buClr>
              <a:defRPr>
                <a:solidFill>
                  <a:schemeClr val="accent1">
                    <a:lumMod val="25000"/>
                  </a:schemeClr>
                </a:solidFill>
              </a:defRPr>
            </a:lvl2pPr>
            <a:lvl3pPr>
              <a:buClr>
                <a:srgbClr val="EB4D00"/>
              </a:buClr>
              <a:defRPr>
                <a:solidFill>
                  <a:schemeClr val="accent1">
                    <a:lumMod val="25000"/>
                  </a:schemeClr>
                </a:solidFill>
              </a:defRPr>
            </a:lvl3pPr>
            <a:lvl4pPr>
              <a:buClr>
                <a:srgbClr val="EB4D00"/>
              </a:buClr>
              <a:defRPr>
                <a:solidFill>
                  <a:schemeClr val="accent1">
                    <a:lumMod val="25000"/>
                  </a:schemeClr>
                </a:solidFill>
              </a:defRPr>
            </a:lvl4pPr>
            <a:lvl5pPr>
              <a:buClr>
                <a:srgbClr val="EB4D00"/>
              </a:buClr>
              <a:defRPr>
                <a:solidFill>
                  <a:schemeClr val="accent1">
                    <a:lumMod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C2BB754-56E7-67C8-B8E6-BB5B5653ACA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066800" y="4279513"/>
            <a:ext cx="10058400" cy="1906975"/>
          </a:xfrm>
        </p:spPr>
        <p:txBody>
          <a:bodyPr>
            <a:normAutofit/>
          </a:bodyPr>
          <a:lstStyle>
            <a:lvl1pPr indent="-365760" algn="l" defTabSz="914400" rtl="0" eaLnBrk="1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>
                <a:srgbClr val="EB4D00"/>
              </a:buClr>
              <a:defRPr lang="en-US" sz="2400" kern="1200" dirty="0">
                <a:solidFill>
                  <a:schemeClr val="accent1">
                    <a:lumMod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indent="-365760" algn="l" defTabSz="914400" rtl="0" eaLnBrk="1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>
                <a:srgbClr val="EB4D00"/>
              </a:buClr>
              <a:defRPr lang="en-US" sz="2400" kern="1200" dirty="0">
                <a:solidFill>
                  <a:schemeClr val="accent1">
                    <a:lumMod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indent="-365760" algn="l" defTabSz="914400" rtl="0" eaLnBrk="1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>
                <a:srgbClr val="EB4D00"/>
              </a:buClr>
              <a:defRPr lang="en-US" sz="2400" kern="1200" dirty="0">
                <a:solidFill>
                  <a:schemeClr val="accent1">
                    <a:lumMod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Diagonal Stripe 7">
            <a:extLst>
              <a:ext uri="{FF2B5EF4-FFF2-40B4-BE49-F238E27FC236}">
                <a16:creationId xmlns:a16="http://schemas.microsoft.com/office/drawing/2014/main" id="{9F5C0735-F265-FD4C-83E6-ED39992378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9208565">
            <a:off x="-744382" y="1472083"/>
            <a:ext cx="2346070" cy="4775013"/>
          </a:xfrm>
          <a:prstGeom prst="diagStripe">
            <a:avLst>
              <a:gd name="adj" fmla="val 86230"/>
            </a:avLst>
          </a:prstGeom>
          <a:solidFill>
            <a:srgbClr val="EB4D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F939BEAD-F09B-C346-9D18-25CAAF45EE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37632" y="6272460"/>
            <a:ext cx="1283288" cy="494381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B43224D9-F0FF-7F49-8041-6C67929333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503430" cy="6858000"/>
          </a:xfrm>
          <a:prstGeom prst="rect">
            <a:avLst/>
          </a:prstGeom>
          <a:solidFill>
            <a:srgbClr val="1A3B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051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bg>
      <p:bgPr>
        <a:solidFill>
          <a:srgbClr val="1A3B5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66AB78-4592-2941-894F-7686F3475C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4343" y="2353583"/>
            <a:ext cx="5159829" cy="1565275"/>
          </a:xfrm>
        </p:spPr>
        <p:txBody>
          <a:bodyPr/>
          <a:lstStyle>
            <a:lvl1pPr>
              <a:defRPr b="1" i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4" name="Picture 3" descr="Logo&#10;&#10;Description automatically generated">
            <a:extLst>
              <a:ext uri="{FF2B5EF4-FFF2-40B4-BE49-F238E27FC236}">
                <a16:creationId xmlns:a16="http://schemas.microsoft.com/office/drawing/2014/main" id="{D9DE154A-C79F-0F47-91E0-C4490C2FE65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650" y="719402"/>
            <a:ext cx="2257268" cy="874229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81483517-6F39-774D-930D-AFDD4891821C}"/>
              </a:ext>
            </a:extLst>
          </p:cNvPr>
          <p:cNvSpPr/>
          <p:nvPr userDrawn="1"/>
        </p:nvSpPr>
        <p:spPr>
          <a:xfrm rot="20785132">
            <a:off x="7296447" y="-1107483"/>
            <a:ext cx="5959043" cy="8820185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28E1A8D-8B79-6646-A108-3735C332D570}"/>
              </a:ext>
            </a:extLst>
          </p:cNvPr>
          <p:cNvSpPr/>
          <p:nvPr userDrawn="1"/>
        </p:nvSpPr>
        <p:spPr>
          <a:xfrm rot="20785132">
            <a:off x="7374430" y="-452585"/>
            <a:ext cx="381222" cy="8820185"/>
          </a:xfrm>
          <a:prstGeom prst="rect">
            <a:avLst/>
          </a:prstGeom>
          <a:solidFill>
            <a:srgbClr val="1A3B5B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726DB18-06AA-0541-90F5-5EEBDE0F82AE}"/>
              </a:ext>
            </a:extLst>
          </p:cNvPr>
          <p:cNvSpPr/>
          <p:nvPr userDrawn="1"/>
        </p:nvSpPr>
        <p:spPr>
          <a:xfrm rot="5400000" flipH="1">
            <a:off x="9218991" y="-3235706"/>
            <a:ext cx="182648" cy="6207652"/>
          </a:xfrm>
          <a:prstGeom prst="rect">
            <a:avLst/>
          </a:prstGeom>
          <a:solidFill>
            <a:schemeClr val="accent1">
              <a:lumMod val="10000"/>
              <a:alpha val="66139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D94ABFB-C94B-8045-9556-45C4E7D1038F}"/>
              </a:ext>
            </a:extLst>
          </p:cNvPr>
          <p:cNvSpPr/>
          <p:nvPr userDrawn="1"/>
        </p:nvSpPr>
        <p:spPr>
          <a:xfrm rot="5400000" flipH="1">
            <a:off x="10053382" y="4717989"/>
            <a:ext cx="182648" cy="4538873"/>
          </a:xfrm>
          <a:prstGeom prst="rect">
            <a:avLst/>
          </a:prstGeom>
          <a:solidFill>
            <a:schemeClr val="accent1">
              <a:lumMod val="10000"/>
              <a:alpha val="66139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666351C-7F29-3C40-ABDA-9C808235A295}"/>
              </a:ext>
            </a:extLst>
          </p:cNvPr>
          <p:cNvSpPr/>
          <p:nvPr userDrawn="1"/>
        </p:nvSpPr>
        <p:spPr>
          <a:xfrm flipH="1">
            <a:off x="12252486" y="-40552"/>
            <a:ext cx="161656" cy="6936651"/>
          </a:xfrm>
          <a:prstGeom prst="rect">
            <a:avLst/>
          </a:prstGeom>
          <a:solidFill>
            <a:schemeClr val="accent1">
              <a:lumMod val="10000"/>
              <a:alpha val="66139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04D7C28C-CA19-8449-8852-7FF0B7A46A1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915883" y="4618041"/>
            <a:ext cx="3840460" cy="369459"/>
          </a:xfrm>
        </p:spPr>
        <p:txBody>
          <a:bodyPr>
            <a:normAutofit/>
          </a:bodyPr>
          <a:lstStyle>
            <a:lvl1pPr marL="0" indent="0" algn="l">
              <a:buNone/>
              <a:defRPr sz="1500" b="0" i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[</a:t>
            </a:r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r>
              <a:rPr lang="en-US"/>
              <a:t>]</a:t>
            </a:r>
          </a:p>
        </p:txBody>
      </p:sp>
      <p:sp>
        <p:nvSpPr>
          <p:cNvPr id="24" name="Text Placeholder 26">
            <a:extLst>
              <a:ext uri="{FF2B5EF4-FFF2-40B4-BE49-F238E27FC236}">
                <a16:creationId xmlns:a16="http://schemas.microsoft.com/office/drawing/2014/main" id="{C992668E-CFC3-D744-BBA3-1B3FCA29AC4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915881" y="5132643"/>
            <a:ext cx="3840461" cy="422275"/>
          </a:xfrm>
        </p:spPr>
        <p:txBody>
          <a:bodyPr>
            <a:normAutofit/>
          </a:bodyPr>
          <a:lstStyle>
            <a:lvl1pPr marL="0" indent="0">
              <a:buNone/>
              <a:defRPr sz="1200" b="0" i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365760" indent="0">
              <a:buNone/>
              <a:defRPr>
                <a:solidFill>
                  <a:schemeClr val="bg1"/>
                </a:solidFill>
              </a:defRPr>
            </a:lvl2pPr>
            <a:lvl3pPr marL="731520" indent="0">
              <a:buNone/>
              <a:defRPr>
                <a:solidFill>
                  <a:schemeClr val="bg1"/>
                </a:solidFill>
              </a:defRPr>
            </a:lvl3pPr>
            <a:lvl4pPr marL="1097280" indent="0">
              <a:buNone/>
              <a:defRPr>
                <a:solidFill>
                  <a:schemeClr val="bg1"/>
                </a:solidFill>
              </a:defRPr>
            </a:lvl4pPr>
            <a:lvl5pPr marL="146304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[Job title]</a:t>
            </a:r>
          </a:p>
        </p:txBody>
      </p:sp>
      <p:pic>
        <p:nvPicPr>
          <p:cNvPr id="25" name="Graphic 24" descr="User outline">
            <a:extLst>
              <a:ext uri="{FF2B5EF4-FFF2-40B4-BE49-F238E27FC236}">
                <a16:creationId xmlns:a16="http://schemas.microsoft.com/office/drawing/2014/main" id="{91A24D51-61CC-F542-810A-6A75C4C5D5B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01483" y="4583949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266322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EEFD1BD-01CC-4A4A-B6E4-2A6AA57D2D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6800" y="365125"/>
            <a:ext cx="10058400" cy="1325563"/>
          </a:xfrm>
        </p:spPr>
        <p:txBody>
          <a:bodyPr anchor="b" anchorCtr="0"/>
          <a:lstStyle>
            <a:lvl1pPr>
              <a:defRPr baseline="0">
                <a:solidFill>
                  <a:srgbClr val="1A3B5B"/>
                </a:solidFill>
              </a:defRPr>
            </a:lvl1pPr>
          </a:lstStyle>
          <a:p>
            <a:r>
              <a:rPr lang="en-US"/>
              <a:t>[Click to edit Master title style]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09B8B1-BEA4-400F-985B-DEF0895F4182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 marL="365760" indent="0">
              <a:spcBef>
                <a:spcPts val="0"/>
              </a:spcBef>
              <a:spcAft>
                <a:spcPts val="0"/>
              </a:spcAft>
              <a:buNone/>
              <a:defRPr>
                <a:latin typeface="Courier New" panose="02070309020205020404" pitchFamily="49" charset="0"/>
                <a:cs typeface="Courier New" panose="02070309020205020404" pitchFamily="49" charset="0"/>
              </a:defRPr>
            </a:lvl2pPr>
            <a:lvl3pPr marL="731520" indent="0">
              <a:spcBef>
                <a:spcPts val="0"/>
              </a:spcBef>
              <a:spcAft>
                <a:spcPts val="0"/>
              </a:spcAft>
              <a:buNone/>
              <a:defRPr>
                <a:latin typeface="Courier New" panose="02070309020205020404" pitchFamily="49" charset="0"/>
                <a:cs typeface="Courier New" panose="02070309020205020404" pitchFamily="49" charset="0"/>
              </a:defRPr>
            </a:lvl3pPr>
            <a:lvl4pPr marL="1097280" indent="0">
              <a:spcBef>
                <a:spcPts val="0"/>
              </a:spcBef>
              <a:spcAft>
                <a:spcPts val="0"/>
              </a:spcAft>
              <a:buNone/>
              <a:defRPr>
                <a:latin typeface="Courier New" panose="02070309020205020404" pitchFamily="49" charset="0"/>
                <a:cs typeface="Courier New" panose="02070309020205020404" pitchFamily="49" charset="0"/>
              </a:defRPr>
            </a:lvl4pPr>
            <a:lvl5pPr marL="1463040" indent="0">
              <a:spcBef>
                <a:spcPts val="0"/>
              </a:spcBef>
              <a:spcAft>
                <a:spcPts val="0"/>
              </a:spcAft>
              <a:buNone/>
              <a:defRPr>
                <a:latin typeface="Courier New" panose="02070309020205020404" pitchFamily="49" charset="0"/>
                <a:cs typeface="Courier New" panose="02070309020205020404" pitchFamily="49" charset="0"/>
              </a:defRPr>
            </a:lvl5pPr>
          </a:lstStyle>
          <a:p>
            <a:pPr lvl="0"/>
            <a:r>
              <a:rPr lang="en-US"/>
              <a:t>&lt;code examples&gt;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525E4F7E-9D5C-0647-AE44-C114E20D4B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37632" y="6272460"/>
            <a:ext cx="1283288" cy="494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09681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Audit Content Blue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CAF1D04-C19A-4063-AAB0-AD957B1E70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A3B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C20F5B4-39D8-4129-9214-8F3393F62F4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11584" y="253693"/>
            <a:ext cx="10324354" cy="1325563"/>
          </a:xfrm>
        </p:spPr>
        <p:txBody>
          <a:bodyPr anchor="b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[Click to edit Master title style]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09B8B1-BEA4-400F-985B-DEF0895F41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1584" y="2173184"/>
            <a:ext cx="10324354" cy="4003778"/>
          </a:xfrm>
        </p:spPr>
        <p:txBody>
          <a:bodyPr>
            <a:normAutofit/>
          </a:bodyPr>
          <a:lstStyle>
            <a:lvl1pPr>
              <a:buClr>
                <a:schemeClr val="bg1"/>
              </a:buClr>
              <a:defRPr sz="2000"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 sz="2000"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 sz="2000"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B6BDF93-DBE6-4985-9AF8-29A2553848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0" y="1706256"/>
            <a:ext cx="5213684" cy="0"/>
          </a:xfrm>
          <a:prstGeom prst="line">
            <a:avLst/>
          </a:prstGeom>
          <a:ln w="38100">
            <a:solidFill>
              <a:srgbClr val="FE663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Graphic 7">
            <a:extLst>
              <a:ext uri="{FF2B5EF4-FFF2-40B4-BE49-F238E27FC236}">
                <a16:creationId xmlns:a16="http://schemas.microsoft.com/office/drawing/2014/main" id="{F90654AD-21AB-B644-BFB5-6FD1BEF360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80474" y="6281931"/>
            <a:ext cx="1060932" cy="40872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akout Content Blue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CAF1D04-C19A-4063-AAB0-AD957B1E70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A3B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C20F5B4-39D8-4129-9214-8F3393F62F4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11584" y="253693"/>
            <a:ext cx="10324354" cy="1325563"/>
          </a:xfrm>
        </p:spPr>
        <p:txBody>
          <a:bodyPr anchor="b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[Click to edit Master title style]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601F3A1-308E-4B10-B1B3-E509A3F4DFB5}"/>
              </a:ext>
            </a:extLst>
          </p:cNvPr>
          <p:cNvSpPr txBox="1"/>
          <p:nvPr userDrawn="1"/>
        </p:nvSpPr>
        <p:spPr>
          <a:xfrm>
            <a:off x="1" y="13252"/>
            <a:ext cx="1570963" cy="461665"/>
          </a:xfrm>
          <a:prstGeom prst="rect">
            <a:avLst/>
          </a:prstGeom>
          <a:solidFill>
            <a:schemeClr val="bg1"/>
          </a:solidFill>
          <a:ln w="50800">
            <a:solidFill>
              <a:srgbClr val="FE663B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en-US" sz="2400" b="1">
                <a:solidFill>
                  <a:schemeClr val="accent5"/>
                </a:solidFill>
              </a:rPr>
              <a:t>Breakout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09B8B1-BEA4-400F-985B-DEF0895F41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1584" y="2173184"/>
            <a:ext cx="10324354" cy="4003778"/>
          </a:xfrm>
        </p:spPr>
        <p:txBody>
          <a:bodyPr>
            <a:normAutofit/>
          </a:bodyPr>
          <a:lstStyle>
            <a:lvl1pPr>
              <a:buClr>
                <a:schemeClr val="bg1"/>
              </a:buClr>
              <a:defRPr sz="2000"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 sz="2000"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 sz="2000"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B6BDF93-DBE6-4985-9AF8-29A2553848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0" y="1706256"/>
            <a:ext cx="5213684" cy="0"/>
          </a:xfrm>
          <a:prstGeom prst="line">
            <a:avLst/>
          </a:prstGeom>
          <a:ln w="38100">
            <a:solidFill>
              <a:srgbClr val="FE663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Graphic 7">
            <a:extLst>
              <a:ext uri="{FF2B5EF4-FFF2-40B4-BE49-F238E27FC236}">
                <a16:creationId xmlns:a16="http://schemas.microsoft.com/office/drawing/2014/main" id="{F90654AD-21AB-B644-BFB5-6FD1BEF360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80474" y="6281931"/>
            <a:ext cx="1060932" cy="40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7195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rcise Content Blue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CAF1D04-C19A-4063-AAB0-AD957B1E70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A3B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C20F5B4-39D8-4129-9214-8F3393F62F4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11584" y="253693"/>
            <a:ext cx="10324354" cy="1325563"/>
          </a:xfrm>
        </p:spPr>
        <p:txBody>
          <a:bodyPr anchor="b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[Click to edit Master title style]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601F3A1-308E-4B10-B1B3-E509A3F4DFB5}"/>
              </a:ext>
            </a:extLst>
          </p:cNvPr>
          <p:cNvSpPr txBox="1"/>
          <p:nvPr userDrawn="1"/>
        </p:nvSpPr>
        <p:spPr>
          <a:xfrm>
            <a:off x="1" y="13252"/>
            <a:ext cx="1570963" cy="461665"/>
          </a:xfrm>
          <a:prstGeom prst="rect">
            <a:avLst/>
          </a:prstGeom>
          <a:solidFill>
            <a:schemeClr val="bg1"/>
          </a:solidFill>
          <a:ln w="50800">
            <a:solidFill>
              <a:srgbClr val="FE663B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en-US" sz="2400" b="1">
                <a:solidFill>
                  <a:schemeClr val="accent5"/>
                </a:solidFill>
              </a:rPr>
              <a:t>Exercise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09B8B1-BEA4-400F-985B-DEF0895F41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1584" y="2173184"/>
            <a:ext cx="10324354" cy="4003778"/>
          </a:xfrm>
        </p:spPr>
        <p:txBody>
          <a:bodyPr>
            <a:normAutofit/>
          </a:bodyPr>
          <a:lstStyle>
            <a:lvl1pPr>
              <a:buClr>
                <a:schemeClr val="bg1"/>
              </a:buClr>
              <a:defRPr sz="2000"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 sz="2000"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 sz="2000"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B6BDF93-DBE6-4985-9AF8-29A2553848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0" y="1706256"/>
            <a:ext cx="5213684" cy="0"/>
          </a:xfrm>
          <a:prstGeom prst="line">
            <a:avLst/>
          </a:prstGeom>
          <a:ln w="38100">
            <a:solidFill>
              <a:srgbClr val="FE663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Graphic 7">
            <a:extLst>
              <a:ext uri="{FF2B5EF4-FFF2-40B4-BE49-F238E27FC236}">
                <a16:creationId xmlns:a16="http://schemas.microsoft.com/office/drawing/2014/main" id="{F90654AD-21AB-B644-BFB5-6FD1BEF360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80474" y="6281931"/>
            <a:ext cx="1060932" cy="40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536852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estion Content Blue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CAF1D04-C19A-4063-AAB0-AD957B1E70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A3B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C20F5B4-39D8-4129-9214-8F3393F62F4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11583" y="253693"/>
            <a:ext cx="10324353" cy="1325563"/>
          </a:xfrm>
        </p:spPr>
        <p:txBody>
          <a:bodyPr anchor="b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[Click to edit Master title style]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601F3A1-308E-4B10-B1B3-E509A3F4DFB5}"/>
              </a:ext>
            </a:extLst>
          </p:cNvPr>
          <p:cNvSpPr txBox="1"/>
          <p:nvPr userDrawn="1"/>
        </p:nvSpPr>
        <p:spPr>
          <a:xfrm>
            <a:off x="1" y="13252"/>
            <a:ext cx="1570963" cy="461665"/>
          </a:xfrm>
          <a:prstGeom prst="rect">
            <a:avLst/>
          </a:prstGeom>
          <a:solidFill>
            <a:schemeClr val="bg1"/>
          </a:solidFill>
          <a:ln w="50800">
            <a:solidFill>
              <a:srgbClr val="FE663B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en-US" sz="2400" b="1">
                <a:solidFill>
                  <a:schemeClr val="accent5"/>
                </a:solidFill>
              </a:rPr>
              <a:t>Question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09B8B1-BEA4-400F-985B-DEF0895F41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1584" y="2173184"/>
            <a:ext cx="10324354" cy="4003778"/>
          </a:xfrm>
        </p:spPr>
        <p:txBody>
          <a:bodyPr>
            <a:normAutofit/>
          </a:bodyPr>
          <a:lstStyle>
            <a:lvl1pPr>
              <a:buClr>
                <a:schemeClr val="bg1"/>
              </a:buClr>
              <a:defRPr sz="2000"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 sz="2000"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 sz="2000"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B6BDF93-DBE6-4985-9AF8-29A2553848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0" y="1706256"/>
            <a:ext cx="5213684" cy="0"/>
          </a:xfrm>
          <a:prstGeom prst="line">
            <a:avLst/>
          </a:prstGeom>
          <a:ln w="38100">
            <a:solidFill>
              <a:srgbClr val="FE663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Graphic 7">
            <a:extLst>
              <a:ext uri="{FF2B5EF4-FFF2-40B4-BE49-F238E27FC236}">
                <a16:creationId xmlns:a16="http://schemas.microsoft.com/office/drawing/2014/main" id="{F90654AD-21AB-B644-BFB5-6FD1BEF360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80474" y="6281931"/>
            <a:ext cx="1060932" cy="40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384402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estion2 Content Blue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CAF1D04-C19A-4063-AAB0-AD957B1E70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A3B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601F3A1-308E-4B10-B1B3-E509A3F4DFB5}"/>
              </a:ext>
            </a:extLst>
          </p:cNvPr>
          <p:cNvSpPr txBox="1"/>
          <p:nvPr userDrawn="1"/>
        </p:nvSpPr>
        <p:spPr>
          <a:xfrm>
            <a:off x="1" y="13252"/>
            <a:ext cx="1570963" cy="461665"/>
          </a:xfrm>
          <a:prstGeom prst="rect">
            <a:avLst/>
          </a:prstGeom>
          <a:solidFill>
            <a:schemeClr val="bg1"/>
          </a:solidFill>
          <a:ln w="50800">
            <a:solidFill>
              <a:srgbClr val="FE663B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en-US" sz="2400" b="1">
                <a:solidFill>
                  <a:schemeClr val="accent5"/>
                </a:solidFill>
              </a:rPr>
              <a:t>Question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09B8B1-BEA4-400F-985B-DEF0895F41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1584" y="2173184"/>
            <a:ext cx="10324354" cy="4003778"/>
          </a:xfrm>
        </p:spPr>
        <p:txBody>
          <a:bodyPr>
            <a:normAutofit/>
          </a:bodyPr>
          <a:lstStyle>
            <a:lvl1pPr>
              <a:buClr>
                <a:schemeClr val="bg1"/>
              </a:buClr>
              <a:defRPr sz="2000"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 sz="2000"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 sz="2000"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F90654AD-21AB-B644-BFB5-6FD1BEF360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80474" y="6281931"/>
            <a:ext cx="1060932" cy="40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875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ustom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6760AB4-C667-0C4A-8F50-1DF0C3F6F6D4}"/>
              </a:ext>
            </a:extLst>
          </p:cNvPr>
          <p:cNvSpPr/>
          <p:nvPr userDrawn="1"/>
        </p:nvSpPr>
        <p:spPr>
          <a:xfrm>
            <a:off x="-66261" y="3946568"/>
            <a:ext cx="12324522" cy="3103562"/>
          </a:xfrm>
          <a:prstGeom prst="rect">
            <a:avLst/>
          </a:prstGeom>
          <a:solidFill>
            <a:srgbClr val="1A3B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966AB78-4592-2941-894F-7686F3475C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4343" y="1672684"/>
            <a:ext cx="5381050" cy="1964748"/>
          </a:xfrm>
        </p:spPr>
        <p:txBody>
          <a:bodyPr anchor="b">
            <a:normAutofit/>
          </a:bodyPr>
          <a:lstStyle>
            <a:lvl1pPr>
              <a:defRPr sz="4800" b="1" i="0" baseline="0">
                <a:solidFill>
                  <a:srgbClr val="1A3B5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5A710E25-E809-7243-9D58-76156D7B143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814285" y="4618041"/>
            <a:ext cx="3942057" cy="369459"/>
          </a:xfrm>
        </p:spPr>
        <p:txBody>
          <a:bodyPr>
            <a:noAutofit/>
          </a:bodyPr>
          <a:lstStyle>
            <a:lvl1pPr marL="0" indent="0" algn="l">
              <a:buNone/>
              <a:defRPr sz="2000" b="0" i="0">
                <a:solidFill>
                  <a:srgbClr val="D4E6F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[</a:t>
            </a:r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r>
              <a:rPr lang="en-US"/>
              <a:t>]</a:t>
            </a:r>
          </a:p>
        </p:txBody>
      </p:sp>
      <p:sp>
        <p:nvSpPr>
          <p:cNvPr id="13" name="Text Placeholder 26">
            <a:extLst>
              <a:ext uri="{FF2B5EF4-FFF2-40B4-BE49-F238E27FC236}">
                <a16:creationId xmlns:a16="http://schemas.microsoft.com/office/drawing/2014/main" id="{669678ED-4BE6-5B40-B90A-F1DCBF910A0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814285" y="5132643"/>
            <a:ext cx="3942057" cy="422275"/>
          </a:xfrm>
        </p:spPr>
        <p:txBody>
          <a:bodyPr>
            <a:normAutofit/>
          </a:bodyPr>
          <a:lstStyle>
            <a:lvl1pPr marL="0" indent="0">
              <a:buNone/>
              <a:defRPr sz="1600" b="0" i="1">
                <a:solidFill>
                  <a:srgbClr val="D4E6F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365760" indent="0">
              <a:buNone/>
              <a:defRPr>
                <a:solidFill>
                  <a:schemeClr val="bg1"/>
                </a:solidFill>
              </a:defRPr>
            </a:lvl2pPr>
            <a:lvl3pPr marL="731520" indent="0">
              <a:buNone/>
              <a:defRPr>
                <a:solidFill>
                  <a:schemeClr val="bg1"/>
                </a:solidFill>
              </a:defRPr>
            </a:lvl3pPr>
            <a:lvl4pPr marL="1097280" indent="0">
              <a:buNone/>
              <a:defRPr>
                <a:solidFill>
                  <a:schemeClr val="bg1"/>
                </a:solidFill>
              </a:defRPr>
            </a:lvl4pPr>
            <a:lvl5pPr marL="146304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[Job title]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F76E8658-0FAF-774C-87A9-7AA4E9DD84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565393" y="1198279"/>
            <a:ext cx="7061204" cy="7061204"/>
          </a:xfrm>
          <a:prstGeom prst="rect">
            <a:avLst/>
          </a:prstGeom>
        </p:spPr>
      </p:pic>
      <p:pic>
        <p:nvPicPr>
          <p:cNvPr id="12" name="Graphic 11" descr="User outline">
            <a:extLst>
              <a:ext uri="{FF2B5EF4-FFF2-40B4-BE49-F238E27FC236}">
                <a16:creationId xmlns:a16="http://schemas.microsoft.com/office/drawing/2014/main" id="{16F1F9C0-9FF4-1C42-B1AF-8B998DD8A19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99885" y="4583949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950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ustom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6760AB4-C667-0C4A-8F50-1DF0C3F6F6D4}"/>
              </a:ext>
            </a:extLst>
          </p:cNvPr>
          <p:cNvSpPr/>
          <p:nvPr userDrawn="1"/>
        </p:nvSpPr>
        <p:spPr>
          <a:xfrm>
            <a:off x="-66261" y="3946568"/>
            <a:ext cx="12324522" cy="3103562"/>
          </a:xfrm>
          <a:prstGeom prst="rect">
            <a:avLst/>
          </a:prstGeom>
          <a:solidFill>
            <a:srgbClr val="1A3B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966AB78-4592-2941-894F-7686F3475C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4343" y="1672684"/>
            <a:ext cx="5381050" cy="1964748"/>
          </a:xfrm>
        </p:spPr>
        <p:txBody>
          <a:bodyPr anchor="b">
            <a:normAutofit/>
          </a:bodyPr>
          <a:lstStyle>
            <a:lvl1pPr>
              <a:defRPr sz="4800" b="1" i="0" baseline="0">
                <a:solidFill>
                  <a:srgbClr val="1A3B5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F76E8658-0FAF-774C-87A9-7AA4E9DD84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565393" y="1198279"/>
            <a:ext cx="7061204" cy="7061204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AE081D44-91E6-A045-861F-0348210A6DE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84343" y="399324"/>
            <a:ext cx="2260229" cy="870744"/>
          </a:xfrm>
          <a:prstGeom prst="rect">
            <a:avLst/>
          </a:prstGeom>
        </p:spPr>
      </p:pic>
      <p:sp>
        <p:nvSpPr>
          <p:cNvPr id="14" name="Subtitle 2">
            <a:extLst>
              <a:ext uri="{FF2B5EF4-FFF2-40B4-BE49-F238E27FC236}">
                <a16:creationId xmlns:a16="http://schemas.microsoft.com/office/drawing/2014/main" id="{8CD563B8-9D34-DE4B-9511-868DB976E25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814285" y="4618041"/>
            <a:ext cx="3942057" cy="369459"/>
          </a:xfrm>
        </p:spPr>
        <p:txBody>
          <a:bodyPr>
            <a:noAutofit/>
          </a:bodyPr>
          <a:lstStyle>
            <a:lvl1pPr marL="0" indent="0" algn="l">
              <a:buNone/>
              <a:defRPr sz="2000" b="0" i="0">
                <a:solidFill>
                  <a:srgbClr val="D4E6F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[</a:t>
            </a:r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r>
              <a:rPr lang="en-US"/>
              <a:t>]</a:t>
            </a:r>
          </a:p>
        </p:txBody>
      </p:sp>
      <p:sp>
        <p:nvSpPr>
          <p:cNvPr id="15" name="Text Placeholder 26">
            <a:extLst>
              <a:ext uri="{FF2B5EF4-FFF2-40B4-BE49-F238E27FC236}">
                <a16:creationId xmlns:a16="http://schemas.microsoft.com/office/drawing/2014/main" id="{79E38193-CC8D-6847-AC32-38019B61AC2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814285" y="5132643"/>
            <a:ext cx="3942057" cy="422275"/>
          </a:xfrm>
        </p:spPr>
        <p:txBody>
          <a:bodyPr>
            <a:normAutofit/>
          </a:bodyPr>
          <a:lstStyle>
            <a:lvl1pPr marL="0" indent="0">
              <a:buNone/>
              <a:defRPr sz="1600" b="0" i="1">
                <a:solidFill>
                  <a:srgbClr val="D4E6F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365760" indent="0">
              <a:buNone/>
              <a:defRPr>
                <a:solidFill>
                  <a:schemeClr val="bg1"/>
                </a:solidFill>
              </a:defRPr>
            </a:lvl2pPr>
            <a:lvl3pPr marL="731520" indent="0">
              <a:buNone/>
              <a:defRPr>
                <a:solidFill>
                  <a:schemeClr val="bg1"/>
                </a:solidFill>
              </a:defRPr>
            </a:lvl3pPr>
            <a:lvl4pPr marL="1097280" indent="0">
              <a:buNone/>
              <a:defRPr>
                <a:solidFill>
                  <a:schemeClr val="bg1"/>
                </a:solidFill>
              </a:defRPr>
            </a:lvl4pPr>
            <a:lvl5pPr marL="146304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[Job title]</a:t>
            </a:r>
          </a:p>
        </p:txBody>
      </p:sp>
      <p:pic>
        <p:nvPicPr>
          <p:cNvPr id="16" name="Graphic 15" descr="User outline">
            <a:extLst>
              <a:ext uri="{FF2B5EF4-FFF2-40B4-BE49-F238E27FC236}">
                <a16:creationId xmlns:a16="http://schemas.microsoft.com/office/drawing/2014/main" id="{26026E31-AB6E-8340-8261-80152C94919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99885" y="4583949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3966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21AB9A-FDEA-4284-9A29-96F36D8BEAE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40532" y="1158366"/>
            <a:ext cx="4237794" cy="3451891"/>
          </a:xfrm>
        </p:spPr>
        <p:txBody>
          <a:bodyPr anchor="b">
            <a:normAutofit/>
          </a:bodyPr>
          <a:lstStyle>
            <a:lvl1pPr algn="l">
              <a:defRPr sz="5500" baseline="0">
                <a:solidFill>
                  <a:srgbClr val="1A3B5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[Click to edit Master title style]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0" y="4810325"/>
            <a:ext cx="12192000" cy="2047676"/>
          </a:xfrm>
          <a:prstGeom prst="rect">
            <a:avLst/>
          </a:prstGeom>
          <a:solidFill>
            <a:srgbClr val="1A3B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C854E8-C2B0-48CB-B2DE-E631AC5E03E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40532" y="5117011"/>
            <a:ext cx="3345656" cy="369459"/>
          </a:xfrm>
        </p:spPr>
        <p:txBody>
          <a:bodyPr>
            <a:normAutofit/>
          </a:bodyPr>
          <a:lstStyle>
            <a:lvl1pPr marL="0" indent="0" algn="l">
              <a:buNone/>
              <a:defRPr sz="1500" b="0" i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[</a:t>
            </a:r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r>
              <a:rPr lang="en-US"/>
              <a:t>]</a:t>
            </a:r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3C86F298-D7E2-4FBE-82F0-23654585659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40532" y="5529967"/>
            <a:ext cx="3345656" cy="422275"/>
          </a:xfrm>
        </p:spPr>
        <p:txBody>
          <a:bodyPr>
            <a:normAutofit/>
          </a:bodyPr>
          <a:lstStyle>
            <a:lvl1pPr marL="0" indent="0">
              <a:buNone/>
              <a:defRPr sz="1200" b="0" i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365760" indent="0">
              <a:buNone/>
              <a:defRPr>
                <a:solidFill>
                  <a:schemeClr val="bg1"/>
                </a:solidFill>
              </a:defRPr>
            </a:lvl2pPr>
            <a:lvl3pPr marL="731520" indent="0">
              <a:buNone/>
              <a:defRPr>
                <a:solidFill>
                  <a:schemeClr val="bg1"/>
                </a:solidFill>
              </a:defRPr>
            </a:lvl3pPr>
            <a:lvl4pPr marL="1097280" indent="0">
              <a:buNone/>
              <a:defRPr>
                <a:solidFill>
                  <a:schemeClr val="bg1"/>
                </a:solidFill>
              </a:defRPr>
            </a:lvl4pPr>
            <a:lvl5pPr marL="146304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[Job title]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6716068" y="0"/>
            <a:ext cx="3504378" cy="5625296"/>
          </a:xfrm>
          <a:prstGeom prst="rect">
            <a:avLst/>
          </a:prstGeom>
          <a:solidFill>
            <a:srgbClr val="F9B3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5421275" y="1624205"/>
            <a:ext cx="6298092" cy="4001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9137" y="1433191"/>
            <a:ext cx="8048625" cy="474811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7882360" y="0"/>
            <a:ext cx="2604304" cy="6858000"/>
          </a:xfrm>
          <a:prstGeom prst="rect">
            <a:avLst/>
          </a:prstGeom>
          <a:solidFill>
            <a:srgbClr val="F9B3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0" y="4755636"/>
            <a:ext cx="12192000" cy="2102364"/>
          </a:xfrm>
          <a:prstGeom prst="rect">
            <a:avLst/>
          </a:prstGeom>
          <a:solidFill>
            <a:srgbClr val="1A3B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21AB9A-FDEA-4284-9A29-96F36D8BEAE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40532" y="1103251"/>
            <a:ext cx="5751924" cy="3451891"/>
          </a:xfrm>
        </p:spPr>
        <p:txBody>
          <a:bodyPr anchor="b">
            <a:normAutofit/>
          </a:bodyPr>
          <a:lstStyle>
            <a:lvl1pPr algn="l">
              <a:defRPr sz="5500" b="1" i="0" baseline="0">
                <a:solidFill>
                  <a:srgbClr val="1A3B5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[Click to edit Master title style]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C854E8-C2B0-48CB-B2DE-E631AC5E03E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40532" y="5117011"/>
            <a:ext cx="3345656" cy="369459"/>
          </a:xfrm>
        </p:spPr>
        <p:txBody>
          <a:bodyPr>
            <a:normAutofit/>
          </a:bodyPr>
          <a:lstStyle>
            <a:lvl1pPr marL="0" indent="0" algn="l">
              <a:buNone/>
              <a:defRPr sz="1500" b="0" i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[</a:t>
            </a:r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r>
              <a:rPr lang="en-US"/>
              <a:t>]</a:t>
            </a:r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3C86F298-D7E2-4FBE-82F0-23654585659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40532" y="5529967"/>
            <a:ext cx="3345656" cy="422275"/>
          </a:xfrm>
        </p:spPr>
        <p:txBody>
          <a:bodyPr>
            <a:normAutofit/>
          </a:bodyPr>
          <a:lstStyle>
            <a:lvl1pPr marL="0" indent="0">
              <a:buNone/>
              <a:defRPr sz="1200" b="0" i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365760" indent="0">
              <a:buNone/>
              <a:defRPr>
                <a:solidFill>
                  <a:schemeClr val="bg1"/>
                </a:solidFill>
              </a:defRPr>
            </a:lvl2pPr>
            <a:lvl3pPr marL="731520" indent="0">
              <a:buNone/>
              <a:defRPr>
                <a:solidFill>
                  <a:schemeClr val="bg1"/>
                </a:solidFill>
              </a:defRPr>
            </a:lvl3pPr>
            <a:lvl4pPr marL="1097280" indent="0">
              <a:buNone/>
              <a:defRPr>
                <a:solidFill>
                  <a:schemeClr val="bg1"/>
                </a:solidFill>
              </a:defRPr>
            </a:lvl4pPr>
            <a:lvl5pPr marL="146304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[Job title]</a:t>
            </a:r>
          </a:p>
        </p:txBody>
      </p:sp>
      <p:sp>
        <p:nvSpPr>
          <p:cNvPr id="11" name="Freeform 13">
            <a:extLst>
              <a:ext uri="{FF2B5EF4-FFF2-40B4-BE49-F238E27FC236}">
                <a16:creationId xmlns:a16="http://schemas.microsoft.com/office/drawing/2014/main" id="{D82B087F-9B39-4634-A2AD-3D2D0D736FC7}"/>
              </a:ext>
            </a:extLst>
          </p:cNvPr>
          <p:cNvSpPr>
            <a:spLocks/>
          </p:cNvSpPr>
          <p:nvPr userDrawn="1"/>
        </p:nvSpPr>
        <p:spPr bwMode="auto">
          <a:xfrm flipV="1">
            <a:off x="-11576" y="4667693"/>
            <a:ext cx="12292315" cy="87942"/>
          </a:xfrm>
          <a:custGeom>
            <a:avLst/>
            <a:gdLst>
              <a:gd name="T0" fmla="*/ 7680 w 7680"/>
              <a:gd name="T1" fmla="*/ 16 h 32"/>
              <a:gd name="T2" fmla="*/ 7680 w 7680"/>
              <a:gd name="T3" fmla="*/ 16 h 32"/>
              <a:gd name="T4" fmla="*/ 7655 w 7680"/>
              <a:gd name="T5" fmla="*/ 0 h 32"/>
              <a:gd name="T6" fmla="*/ 0 w 7680"/>
              <a:gd name="T7" fmla="*/ 0 h 32"/>
              <a:gd name="T8" fmla="*/ 0 w 7680"/>
              <a:gd name="T9" fmla="*/ 32 h 32"/>
              <a:gd name="T10" fmla="*/ 7675 w 7680"/>
              <a:gd name="T11" fmla="*/ 32 h 32"/>
              <a:gd name="T12" fmla="*/ 7680 w 7680"/>
              <a:gd name="T13" fmla="*/ 16 h 32"/>
              <a:gd name="connsiteX0" fmla="*/ 9852 w 10000"/>
              <a:gd name="connsiteY0" fmla="*/ 6562 h 10000"/>
              <a:gd name="connsiteX1" fmla="*/ 10000 w 10000"/>
              <a:gd name="connsiteY1" fmla="*/ 5000 h 10000"/>
              <a:gd name="connsiteX2" fmla="*/ 9967 w 10000"/>
              <a:gd name="connsiteY2" fmla="*/ 0 h 10000"/>
              <a:gd name="connsiteX3" fmla="*/ 0 w 10000"/>
              <a:gd name="connsiteY3" fmla="*/ 0 h 10000"/>
              <a:gd name="connsiteX4" fmla="*/ 0 w 10000"/>
              <a:gd name="connsiteY4" fmla="*/ 10000 h 10000"/>
              <a:gd name="connsiteX5" fmla="*/ 9993 w 10000"/>
              <a:gd name="connsiteY5" fmla="*/ 10000 h 10000"/>
              <a:gd name="connsiteX6" fmla="*/ 9852 w 10000"/>
              <a:gd name="connsiteY6" fmla="*/ 6562 h 10000"/>
              <a:gd name="connsiteX0" fmla="*/ 9875 w 10000"/>
              <a:gd name="connsiteY0" fmla="*/ 4479 h 10000"/>
              <a:gd name="connsiteX1" fmla="*/ 10000 w 10000"/>
              <a:gd name="connsiteY1" fmla="*/ 5000 h 10000"/>
              <a:gd name="connsiteX2" fmla="*/ 9967 w 10000"/>
              <a:gd name="connsiteY2" fmla="*/ 0 h 10000"/>
              <a:gd name="connsiteX3" fmla="*/ 0 w 10000"/>
              <a:gd name="connsiteY3" fmla="*/ 0 h 10000"/>
              <a:gd name="connsiteX4" fmla="*/ 0 w 10000"/>
              <a:gd name="connsiteY4" fmla="*/ 10000 h 10000"/>
              <a:gd name="connsiteX5" fmla="*/ 9993 w 10000"/>
              <a:gd name="connsiteY5" fmla="*/ 10000 h 10000"/>
              <a:gd name="connsiteX6" fmla="*/ 9875 w 10000"/>
              <a:gd name="connsiteY6" fmla="*/ 4479 h 10000"/>
              <a:gd name="connsiteX0" fmla="*/ 9993 w 10736"/>
              <a:gd name="connsiteY0" fmla="*/ 10000 h 10000"/>
              <a:gd name="connsiteX1" fmla="*/ 10000 w 10736"/>
              <a:gd name="connsiteY1" fmla="*/ 5000 h 10000"/>
              <a:gd name="connsiteX2" fmla="*/ 9967 w 10736"/>
              <a:gd name="connsiteY2" fmla="*/ 0 h 10000"/>
              <a:gd name="connsiteX3" fmla="*/ 0 w 10736"/>
              <a:gd name="connsiteY3" fmla="*/ 0 h 10000"/>
              <a:gd name="connsiteX4" fmla="*/ 0 w 10736"/>
              <a:gd name="connsiteY4" fmla="*/ 10000 h 10000"/>
              <a:gd name="connsiteX5" fmla="*/ 9993 w 10736"/>
              <a:gd name="connsiteY5" fmla="*/ 10000 h 10000"/>
              <a:gd name="connsiteX0" fmla="*/ 9993 w 10022"/>
              <a:gd name="connsiteY0" fmla="*/ 10000 h 10541"/>
              <a:gd name="connsiteX1" fmla="*/ 10000 w 10022"/>
              <a:gd name="connsiteY1" fmla="*/ 5000 h 10541"/>
              <a:gd name="connsiteX2" fmla="*/ 9967 w 10022"/>
              <a:gd name="connsiteY2" fmla="*/ 0 h 10541"/>
              <a:gd name="connsiteX3" fmla="*/ 0 w 10022"/>
              <a:gd name="connsiteY3" fmla="*/ 0 h 10541"/>
              <a:gd name="connsiteX4" fmla="*/ 0 w 10022"/>
              <a:gd name="connsiteY4" fmla="*/ 10000 h 10541"/>
              <a:gd name="connsiteX5" fmla="*/ 9993 w 10022"/>
              <a:gd name="connsiteY5" fmla="*/ 10000 h 10541"/>
              <a:gd name="connsiteX0" fmla="*/ 9993 w 10736"/>
              <a:gd name="connsiteY0" fmla="*/ 10000 h 10962"/>
              <a:gd name="connsiteX1" fmla="*/ 10000 w 10736"/>
              <a:gd name="connsiteY1" fmla="*/ 5000 h 10962"/>
              <a:gd name="connsiteX2" fmla="*/ 9967 w 10736"/>
              <a:gd name="connsiteY2" fmla="*/ 0 h 10962"/>
              <a:gd name="connsiteX3" fmla="*/ 0 w 10736"/>
              <a:gd name="connsiteY3" fmla="*/ 0 h 10962"/>
              <a:gd name="connsiteX4" fmla="*/ 0 w 10736"/>
              <a:gd name="connsiteY4" fmla="*/ 10000 h 10962"/>
              <a:gd name="connsiteX5" fmla="*/ 9993 w 10736"/>
              <a:gd name="connsiteY5" fmla="*/ 10000 h 10962"/>
              <a:gd name="connsiteX0" fmla="*/ 9993 w 10736"/>
              <a:gd name="connsiteY0" fmla="*/ 10000 h 10740"/>
              <a:gd name="connsiteX1" fmla="*/ 10000 w 10736"/>
              <a:gd name="connsiteY1" fmla="*/ 5000 h 10740"/>
              <a:gd name="connsiteX2" fmla="*/ 9967 w 10736"/>
              <a:gd name="connsiteY2" fmla="*/ 0 h 10740"/>
              <a:gd name="connsiteX3" fmla="*/ 0 w 10736"/>
              <a:gd name="connsiteY3" fmla="*/ 0 h 10740"/>
              <a:gd name="connsiteX4" fmla="*/ 0 w 10736"/>
              <a:gd name="connsiteY4" fmla="*/ 10000 h 10740"/>
              <a:gd name="connsiteX5" fmla="*/ 9993 w 10736"/>
              <a:gd name="connsiteY5" fmla="*/ 10000 h 10740"/>
              <a:gd name="connsiteX0" fmla="*/ 9993 w 10000"/>
              <a:gd name="connsiteY0" fmla="*/ 10000 h 10740"/>
              <a:gd name="connsiteX1" fmla="*/ 10000 w 10000"/>
              <a:gd name="connsiteY1" fmla="*/ 5000 h 10740"/>
              <a:gd name="connsiteX2" fmla="*/ 9967 w 10000"/>
              <a:gd name="connsiteY2" fmla="*/ 0 h 10740"/>
              <a:gd name="connsiteX3" fmla="*/ 0 w 10000"/>
              <a:gd name="connsiteY3" fmla="*/ 0 h 10740"/>
              <a:gd name="connsiteX4" fmla="*/ 0 w 10000"/>
              <a:gd name="connsiteY4" fmla="*/ 10000 h 10740"/>
              <a:gd name="connsiteX5" fmla="*/ 9993 w 10000"/>
              <a:gd name="connsiteY5" fmla="*/ 10000 h 10740"/>
              <a:gd name="connsiteX0" fmla="*/ 9993 w 9993"/>
              <a:gd name="connsiteY0" fmla="*/ 10000 h 10740"/>
              <a:gd name="connsiteX1" fmla="*/ 9812 w 9993"/>
              <a:gd name="connsiteY1" fmla="*/ 3958 h 10740"/>
              <a:gd name="connsiteX2" fmla="*/ 9967 w 9993"/>
              <a:gd name="connsiteY2" fmla="*/ 0 h 10740"/>
              <a:gd name="connsiteX3" fmla="*/ 0 w 9993"/>
              <a:gd name="connsiteY3" fmla="*/ 0 h 10740"/>
              <a:gd name="connsiteX4" fmla="*/ 0 w 9993"/>
              <a:gd name="connsiteY4" fmla="*/ 10000 h 10740"/>
              <a:gd name="connsiteX5" fmla="*/ 9993 w 9993"/>
              <a:gd name="connsiteY5" fmla="*/ 10000 h 10740"/>
              <a:gd name="connsiteX0" fmla="*/ 10000 w 10010"/>
              <a:gd name="connsiteY0" fmla="*/ 9311 h 10000"/>
              <a:gd name="connsiteX1" fmla="*/ 10010 w 10010"/>
              <a:gd name="connsiteY1" fmla="*/ 4170 h 10000"/>
              <a:gd name="connsiteX2" fmla="*/ 9974 w 10010"/>
              <a:gd name="connsiteY2" fmla="*/ 0 h 10000"/>
              <a:gd name="connsiteX3" fmla="*/ 0 w 10010"/>
              <a:gd name="connsiteY3" fmla="*/ 0 h 10000"/>
              <a:gd name="connsiteX4" fmla="*/ 0 w 10010"/>
              <a:gd name="connsiteY4" fmla="*/ 9311 h 10000"/>
              <a:gd name="connsiteX5" fmla="*/ 10000 w 10010"/>
              <a:gd name="connsiteY5" fmla="*/ 9311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10" h="10000">
                <a:moveTo>
                  <a:pt x="10000" y="9311"/>
                </a:moveTo>
                <a:cubicBezTo>
                  <a:pt x="9998" y="9506"/>
                  <a:pt x="10014" y="5722"/>
                  <a:pt x="10010" y="4170"/>
                </a:cubicBezTo>
                <a:cubicBezTo>
                  <a:pt x="9999" y="2618"/>
                  <a:pt x="9985" y="1552"/>
                  <a:pt x="9974" y="0"/>
                </a:cubicBezTo>
                <a:lnTo>
                  <a:pt x="0" y="0"/>
                </a:lnTo>
                <a:lnTo>
                  <a:pt x="0" y="9311"/>
                </a:lnTo>
                <a:cubicBezTo>
                  <a:pt x="1666" y="10863"/>
                  <a:pt x="4999" y="9311"/>
                  <a:pt x="10000" y="9311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7377396" y="1951151"/>
            <a:ext cx="3572255" cy="4906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phone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7457" y="673355"/>
            <a:ext cx="4135262" cy="627258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Break">
    <p:bg>
      <p:bgPr>
        <a:solidFill>
          <a:srgbClr val="1A3B5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53BE769F-B5D5-4386-9117-D4E89CC5797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95325" y="695325"/>
            <a:ext cx="4640263" cy="5514975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[Icon]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43198589-936B-4C71-9C7D-DC138C9961F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91939" y="2766218"/>
            <a:ext cx="6276644" cy="1325563"/>
          </a:xfrm>
        </p:spPr>
        <p:txBody>
          <a:bodyPr anchor="b" anchorCtr="0">
            <a:noAutofit/>
          </a:bodyPr>
          <a:lstStyle>
            <a:lvl1pPr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/>
              <a:t>[Section Title]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A767EEA-301D-4909-8ECE-7941170788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5240741" y="4390126"/>
            <a:ext cx="7915701" cy="0"/>
          </a:xfrm>
          <a:prstGeom prst="line">
            <a:avLst/>
          </a:prstGeom>
          <a:ln w="63500">
            <a:solidFill>
              <a:srgbClr val="FE663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8"/>
          <p:cNvSpPr>
            <a:spLocks noGrp="1"/>
          </p:cNvSpPr>
          <p:nvPr>
            <p:ph sz="quarter" idx="11" hasCustomPrompt="1"/>
          </p:nvPr>
        </p:nvSpPr>
        <p:spPr>
          <a:xfrm>
            <a:off x="5092700" y="4629151"/>
            <a:ext cx="7608888" cy="57150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[Insert section detail]</a:t>
            </a:r>
          </a:p>
        </p:txBody>
      </p:sp>
      <p:pic>
        <p:nvPicPr>
          <p:cNvPr id="7" name="Picture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981944" y="6281928"/>
            <a:ext cx="1062445" cy="411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2085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lank">
    <p:bg>
      <p:bgPr>
        <a:solidFill>
          <a:srgbClr val="1A3B5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c 1">
            <a:extLst>
              <a:ext uri="{FF2B5EF4-FFF2-40B4-BE49-F238E27FC236}">
                <a16:creationId xmlns:a16="http://schemas.microsoft.com/office/drawing/2014/main" id="{07CC4CE9-3DAB-1300-0677-EDAC473966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637632" y="6276866"/>
            <a:ext cx="1283288" cy="48556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ustom Layout">
    <p:bg>
      <p:bgPr>
        <a:solidFill>
          <a:srgbClr val="1A3B5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87079" y="475327"/>
            <a:ext cx="3103353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Master title style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D70B8FE-D3E8-5EAB-56C9-845CE10A8A8A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287079" y="2012166"/>
            <a:ext cx="3103353" cy="416905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9" name="Straight Connector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287079" y="1924493"/>
            <a:ext cx="3764221" cy="0"/>
          </a:xfrm>
          <a:prstGeom prst="line">
            <a:avLst/>
          </a:prstGeom>
          <a:ln w="44450">
            <a:solidFill>
              <a:srgbClr val="FE663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8A0B3300-0BE5-4BEB-9CC4-0065B5212F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051300" y="0"/>
            <a:ext cx="81407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D3FE8917-ED19-0B41-911F-AF0EA731E7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37632" y="6272460"/>
            <a:ext cx="1283288" cy="494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7406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F696672-4053-40B2-8D5A-353AB7048B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365125"/>
            <a:ext cx="10058400" cy="1325563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/>
              <a:t>[Click to edit Master title style]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69E07F-966D-40C4-889D-88FA8BC104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6800" y="2254827"/>
            <a:ext cx="10058400" cy="3922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98251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40" r:id="rId2"/>
    <p:sldLayoutId id="2147483741" r:id="rId3"/>
    <p:sldLayoutId id="2147483746" r:id="rId4"/>
    <p:sldLayoutId id="2147483727" r:id="rId5"/>
    <p:sldLayoutId id="2147483724" r:id="rId6"/>
    <p:sldLayoutId id="2147483752" r:id="rId7"/>
    <p:sldLayoutId id="2147483723" r:id="rId8"/>
    <p:sldLayoutId id="2147483757" r:id="rId9"/>
    <p:sldLayoutId id="2147483753" r:id="rId10"/>
    <p:sldLayoutId id="2147483758" r:id="rId11"/>
    <p:sldLayoutId id="2147483679" r:id="rId12"/>
    <p:sldLayoutId id="2147483754" r:id="rId13"/>
    <p:sldLayoutId id="2147483747" r:id="rId14"/>
    <p:sldLayoutId id="2147483743" r:id="rId15"/>
    <p:sldLayoutId id="2147483755" r:id="rId16"/>
    <p:sldLayoutId id="2147483744" r:id="rId17"/>
    <p:sldLayoutId id="2147483756" r:id="rId18"/>
    <p:sldLayoutId id="2147483759" r:id="rId19"/>
    <p:sldLayoutId id="2147483662" r:id="rId20"/>
    <p:sldLayoutId id="2147483702" r:id="rId21"/>
    <p:sldLayoutId id="2147483748" r:id="rId22"/>
    <p:sldLayoutId id="2147483749" r:id="rId23"/>
    <p:sldLayoutId id="2147483750" r:id="rId24"/>
    <p:sldLayoutId id="2147483751" r:id="rId2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 spc="-200" baseline="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365760" indent="-365760" algn="l" defTabSz="914400" rtl="0" eaLnBrk="1" latinLnBrk="0" hangingPunct="1">
        <a:lnSpc>
          <a:spcPct val="100000"/>
        </a:lnSpc>
        <a:spcBef>
          <a:spcPts val="1200"/>
        </a:spcBef>
        <a:spcAft>
          <a:spcPts val="1200"/>
        </a:spcAft>
        <a:buClr>
          <a:schemeClr val="accent4"/>
        </a:buClr>
        <a:buFont typeface="Wingdings" panose="05000000000000000000" pitchFamily="2" charset="2"/>
        <a:buChar char="§"/>
        <a:defRPr sz="2400" kern="1200">
          <a:solidFill>
            <a:schemeClr val="tx2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731520" indent="-365760" algn="l" defTabSz="914400" rtl="0" eaLnBrk="1" latinLnBrk="0" hangingPunct="1">
        <a:lnSpc>
          <a:spcPct val="100000"/>
        </a:lnSpc>
        <a:spcBef>
          <a:spcPts val="1200"/>
        </a:spcBef>
        <a:spcAft>
          <a:spcPts val="1200"/>
        </a:spcAft>
        <a:buClr>
          <a:schemeClr val="accent4"/>
        </a:buClr>
        <a:buFont typeface="HGGothicE" panose="020B0909000000000000" pitchFamily="49" charset="-128"/>
        <a:buChar char="-"/>
        <a:defRPr sz="2400" kern="1200">
          <a:solidFill>
            <a:schemeClr val="tx2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097280" indent="-365760" algn="l" defTabSz="914400" rtl="0" eaLnBrk="1" latinLnBrk="0" hangingPunct="1">
        <a:lnSpc>
          <a:spcPct val="100000"/>
        </a:lnSpc>
        <a:spcBef>
          <a:spcPts val="1200"/>
        </a:spcBef>
        <a:spcAft>
          <a:spcPts val="1200"/>
        </a:spcAft>
        <a:buClr>
          <a:schemeClr val="accent4"/>
        </a:buClr>
        <a:buFont typeface="HGGothicE" panose="020B0909000000000000" pitchFamily="49" charset="-128"/>
        <a:buChar char="-"/>
        <a:defRPr sz="2400" kern="1200">
          <a:solidFill>
            <a:schemeClr val="tx2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463040" indent="-365760" algn="l" defTabSz="914400" rtl="0" eaLnBrk="1" latinLnBrk="0" hangingPunct="1">
        <a:lnSpc>
          <a:spcPct val="100000"/>
        </a:lnSpc>
        <a:spcBef>
          <a:spcPts val="1200"/>
        </a:spcBef>
        <a:spcAft>
          <a:spcPts val="1200"/>
        </a:spcAft>
        <a:buClr>
          <a:schemeClr val="accent4"/>
        </a:buClr>
        <a:buFont typeface="HGGothicE" panose="020B0909000000000000" pitchFamily="49" charset="-128"/>
        <a:buChar char="-"/>
        <a:defRPr sz="2400" kern="1200">
          <a:solidFill>
            <a:schemeClr val="tx2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1828800" indent="-365760" algn="l" defTabSz="914400" rtl="0" eaLnBrk="1" latinLnBrk="0" hangingPunct="1">
        <a:lnSpc>
          <a:spcPct val="100000"/>
        </a:lnSpc>
        <a:spcBef>
          <a:spcPts val="1200"/>
        </a:spcBef>
        <a:spcAft>
          <a:spcPts val="1200"/>
        </a:spcAft>
        <a:buClr>
          <a:schemeClr val="accent4"/>
        </a:buClr>
        <a:buFont typeface="HGGothicE" panose="020B0909000000000000" pitchFamily="49" charset="-128"/>
        <a:buChar char="-"/>
        <a:defRPr sz="2400" kern="1200">
          <a:solidFill>
            <a:schemeClr val="tx2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sv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8.svg"/><Relationship Id="rId5" Type="http://schemas.openxmlformats.org/officeDocument/2006/relationships/image" Target="../media/image17.png"/><Relationship Id="rId4" Type="http://schemas.openxmlformats.org/officeDocument/2006/relationships/image" Target="../media/image16.sv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0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184343" y="1725357"/>
            <a:ext cx="6914628" cy="2552077"/>
          </a:xfrm>
        </p:spPr>
        <p:txBody>
          <a:bodyPr>
            <a:normAutofit fontScale="90000"/>
          </a:bodyPr>
          <a:lstStyle/>
          <a:p>
            <a:r>
              <a:rPr lang="en-US" sz="4900" dirty="0"/>
              <a:t>VPAT</a:t>
            </a:r>
            <a:r>
              <a:rPr lang="en-US" sz="4900" baseline="30000" dirty="0"/>
              <a:t>®</a:t>
            </a:r>
            <a:r>
              <a:rPr lang="en-US" sz="4900" dirty="0"/>
              <a:t> 101</a:t>
            </a:r>
            <a:br>
              <a:rPr lang="en-US" dirty="0"/>
            </a:br>
            <a:r>
              <a:rPr lang="en-US" sz="4400" dirty="0"/>
              <a:t>Introduction to the Voluntary Product Accessibility Template 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Brian Elton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Training Practice Manager, TPGi</a:t>
            </a:r>
          </a:p>
        </p:txBody>
      </p:sp>
    </p:spTree>
    <p:extLst>
      <p:ext uri="{BB962C8B-B14F-4D97-AF65-F5344CB8AC3E}">
        <p14:creationId xmlns:p14="http://schemas.microsoft.com/office/powerpoint/2010/main" val="17169875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2FEF15-22E2-4B55-AF1F-0D31B1DDD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Beginnings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547847-68E7-4047-9A4B-BA21042C7E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numCol="1" rtlCol="0" anchor="t">
            <a:normAutofit/>
          </a:bodyPr>
          <a:lstStyle/>
          <a:p>
            <a:r>
              <a:rPr lang="en-US" dirty="0"/>
              <a:t>1998: US Section 508 requires agencies to buy accessible</a:t>
            </a:r>
          </a:p>
          <a:p>
            <a:r>
              <a:rPr lang="en-US" dirty="0"/>
              <a:t>2001: VPAT</a:t>
            </a:r>
            <a:r>
              <a:rPr lang="en-US" sz="2400" baseline="30000" dirty="0"/>
              <a:t> ®</a:t>
            </a:r>
            <a:r>
              <a:rPr lang="en-US" dirty="0"/>
              <a:t> is developed by the Information Technology Industry Council (ITI) in collaboration with the US federal government </a:t>
            </a:r>
          </a:p>
          <a:p>
            <a:r>
              <a:rPr lang="en-US" dirty="0"/>
              <a:t>2017: The U.S. Section 508 Refresh is harmonized with Web Content Accessibility Guidelines (WCAG) 2.0</a:t>
            </a:r>
          </a:p>
          <a:p>
            <a:r>
              <a:rPr lang="en-US" dirty="0"/>
              <a:t>2023: VPAT</a:t>
            </a:r>
            <a:r>
              <a:rPr lang="en-US" sz="2400" baseline="30000" dirty="0"/>
              <a:t> ® </a:t>
            </a:r>
            <a:r>
              <a:rPr lang="en-US" dirty="0"/>
              <a:t>is updated to version 2.5, which includes WCAG 2.2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7537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2A240B-9037-4AE2-BA27-99D5DEBDAD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VPAT now offers a choice of standards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F0F01AFB-9022-4040-BE8C-811F459810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3732932"/>
              </p:ext>
            </p:extLst>
          </p:nvPr>
        </p:nvGraphicFramePr>
        <p:xfrm>
          <a:off x="1066799" y="2188818"/>
          <a:ext cx="9966960" cy="3383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4016">
                  <a:extLst>
                    <a:ext uri="{9D8B030D-6E8A-4147-A177-3AD203B41FA5}">
                      <a16:colId xmlns:a16="http://schemas.microsoft.com/office/drawing/2014/main" val="588644009"/>
                    </a:ext>
                  </a:extLst>
                </a:gridCol>
                <a:gridCol w="3163824">
                  <a:extLst>
                    <a:ext uri="{9D8B030D-6E8A-4147-A177-3AD203B41FA5}">
                      <a16:colId xmlns:a16="http://schemas.microsoft.com/office/drawing/2014/main" val="3146311852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288418630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1953276524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3381946293"/>
                    </a:ext>
                  </a:extLst>
                </a:gridCol>
              </a:tblGrid>
              <a:tr h="822960"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rgbClr val="00000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VPAT edition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Target customers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>
                          <a:solidFill>
                            <a:srgbClr val="00000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WCAG*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>
                          <a:solidFill>
                            <a:srgbClr val="00000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Section 508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>
                          <a:solidFill>
                            <a:srgbClr val="00000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EN 301 549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2177541548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>
                          <a:solidFill>
                            <a:srgbClr val="126BB2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508 Edition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>
                          <a:solidFill>
                            <a:srgbClr val="126BB2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United States public sector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>
                          <a:solidFill>
                            <a:srgbClr val="126BB2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✓ 2.0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>
                          <a:solidFill>
                            <a:srgbClr val="126BB2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✓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>
                        <a:solidFill>
                          <a:srgbClr val="126BB2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77871484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rgbClr val="126BB2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EU Edition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>
                          <a:solidFill>
                            <a:srgbClr val="126BB2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European Union &amp; Australia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126BB2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✓ 2.1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>
                        <a:solidFill>
                          <a:srgbClr val="126BB2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>
                          <a:solidFill>
                            <a:srgbClr val="126BB2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✓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92305021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126BB2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WCAG Edition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>
                          <a:solidFill>
                            <a:srgbClr val="126BB2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Common denominator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126BB2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✓ 2.2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>
                        <a:solidFill>
                          <a:srgbClr val="126BB2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>
                        <a:solidFill>
                          <a:srgbClr val="126BB2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59661602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>
                          <a:solidFill>
                            <a:srgbClr val="126BB2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International Edition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>
                          <a:solidFill>
                            <a:srgbClr val="126BB2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All in one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126BB2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✓ 2.2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>
                          <a:solidFill>
                            <a:srgbClr val="126BB2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✓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126BB2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✓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92260760"/>
                  </a:ext>
                </a:extLst>
              </a:tr>
            </a:tbl>
          </a:graphicData>
        </a:graphic>
      </p:graphicFrame>
      <p:pic>
        <p:nvPicPr>
          <p:cNvPr id="10" name="Graphic 9" descr="W3C logo: WCAG">
            <a:extLst>
              <a:ext uri="{FF2B5EF4-FFF2-40B4-BE49-F238E27FC236}">
                <a16:creationId xmlns:a16="http://schemas.microsoft.com/office/drawing/2014/main" id="{87CABF2D-9786-4B9D-B378-0DD9FD9B079C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035230" y="2292121"/>
            <a:ext cx="632555" cy="421703"/>
          </a:xfrm>
          <a:prstGeom prst="rect">
            <a:avLst/>
          </a:prstGeom>
        </p:spPr>
      </p:pic>
      <p:pic>
        <p:nvPicPr>
          <p:cNvPr id="9" name="Graphic 8" descr="United States (US): Section 508">
            <a:extLst>
              <a:ext uri="{FF2B5EF4-FFF2-40B4-BE49-F238E27FC236}">
                <a16:creationId xmlns:a16="http://schemas.microsoft.com/office/drawing/2014/main" id="{61FA728D-CA77-4376-9C13-3B27452D535D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421405" y="2292122"/>
            <a:ext cx="801235" cy="421703"/>
          </a:xfrm>
          <a:prstGeom prst="rect">
            <a:avLst/>
          </a:prstGeom>
        </p:spPr>
      </p:pic>
      <p:pic>
        <p:nvPicPr>
          <p:cNvPr id="8" name="Graphic 7" descr="European Union (EU): EN 301 549">
            <a:extLst>
              <a:ext uri="{FF2B5EF4-FFF2-40B4-BE49-F238E27FC236}">
                <a16:creationId xmlns:a16="http://schemas.microsoft.com/office/drawing/2014/main" id="{7B29C089-9D55-4E4E-B96F-75E8B62F5F36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997330" y="2292120"/>
            <a:ext cx="632555" cy="42170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CBD44A2-CB97-4FF1-AFA0-5C011FB02AA8}"/>
              </a:ext>
            </a:extLst>
          </p:cNvPr>
          <p:cNvSpPr txBox="1"/>
          <p:nvPr/>
        </p:nvSpPr>
        <p:spPr>
          <a:xfrm>
            <a:off x="6006814" y="5839307"/>
            <a:ext cx="2689385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*WCAG</a:t>
            </a:r>
            <a:r>
              <a:rPr lang="en-US" sz="15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500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2.2 includes all WCAG 2.1 and WCAG 2.0 success criteria.</a:t>
            </a:r>
          </a:p>
        </p:txBody>
      </p:sp>
    </p:spTree>
    <p:extLst>
      <p:ext uri="{BB962C8B-B14F-4D97-AF65-F5344CB8AC3E}">
        <p14:creationId xmlns:p14="http://schemas.microsoft.com/office/powerpoint/2010/main" val="17289324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C085162-73AB-4696-AABB-CF3C01005E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91938" y="2766218"/>
            <a:ext cx="7100061" cy="1325563"/>
          </a:xfrm>
        </p:spPr>
        <p:txBody>
          <a:bodyPr/>
          <a:lstStyle/>
          <a:p>
            <a:r>
              <a:rPr lang="en-US"/>
              <a:t>VPAT parts</a:t>
            </a:r>
          </a:p>
        </p:txBody>
      </p:sp>
    </p:spTree>
    <p:extLst>
      <p:ext uri="{BB962C8B-B14F-4D97-AF65-F5344CB8AC3E}">
        <p14:creationId xmlns:p14="http://schemas.microsoft.com/office/powerpoint/2010/main" val="4454364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5158FA-5CD2-46BA-8374-5DFF41D89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Product information</a:t>
            </a:r>
          </a:p>
        </p:txBody>
      </p:sp>
      <p:pic>
        <p:nvPicPr>
          <p:cNvPr id="6" name="Content Placeholder 5" descr="Screenshot of the first page of the template">
            <a:extLst>
              <a:ext uri="{FF2B5EF4-FFF2-40B4-BE49-F238E27FC236}">
                <a16:creationId xmlns:a16="http://schemas.microsoft.com/office/drawing/2014/main" id="{AF5CE462-16D1-680D-FD33-8812698414D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8347" y="1885950"/>
            <a:ext cx="6610453" cy="4781561"/>
          </a:xfrm>
        </p:spPr>
      </p:pic>
    </p:spTree>
    <p:extLst>
      <p:ext uri="{BB962C8B-B14F-4D97-AF65-F5344CB8AC3E}">
        <p14:creationId xmlns:p14="http://schemas.microsoft.com/office/powerpoint/2010/main" val="29950011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78F057-1BDF-A706-2736-A4DA2407C4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C8D108-C575-4B2D-2DB5-C419CCE88F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Product information – Name/Version</a:t>
            </a:r>
          </a:p>
        </p:txBody>
      </p:sp>
      <p:pic>
        <p:nvPicPr>
          <p:cNvPr id="6" name="Content Placeholder 5" descr="Highlighted item in the template: Name of Product/Version">
            <a:extLst>
              <a:ext uri="{FF2B5EF4-FFF2-40B4-BE49-F238E27FC236}">
                <a16:creationId xmlns:a16="http://schemas.microsoft.com/office/drawing/2014/main" id="{D799A851-300C-0840-D2A4-8EAA4517167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38347" y="1885950"/>
            <a:ext cx="6610453" cy="4781561"/>
          </a:xfrm>
        </p:spPr>
      </p:pic>
    </p:spTree>
    <p:extLst>
      <p:ext uri="{BB962C8B-B14F-4D97-AF65-F5344CB8AC3E}">
        <p14:creationId xmlns:p14="http://schemas.microsoft.com/office/powerpoint/2010/main" val="26836187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AE2811-6CDC-6A13-6122-CA9BE01CF1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B8BD1F-7F53-56E6-EAFB-2E8084C17B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Product information - Date</a:t>
            </a:r>
          </a:p>
        </p:txBody>
      </p:sp>
      <p:pic>
        <p:nvPicPr>
          <p:cNvPr id="6" name="Content Placeholder 5" descr="Highlighted item in the template: Report Date">
            <a:extLst>
              <a:ext uri="{FF2B5EF4-FFF2-40B4-BE49-F238E27FC236}">
                <a16:creationId xmlns:a16="http://schemas.microsoft.com/office/drawing/2014/main" id="{DDD44E89-86CD-9DE3-562D-EFDDF142B98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38347" y="1885950"/>
            <a:ext cx="6610453" cy="4781561"/>
          </a:xfrm>
        </p:spPr>
      </p:pic>
    </p:spTree>
    <p:extLst>
      <p:ext uri="{BB962C8B-B14F-4D97-AF65-F5344CB8AC3E}">
        <p14:creationId xmlns:p14="http://schemas.microsoft.com/office/powerpoint/2010/main" val="15785853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7C1756-52B8-0587-B0B5-F038A4D9C0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BFE55-E766-B1D1-77B9-C60E368603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Product information - Methods</a:t>
            </a:r>
          </a:p>
        </p:txBody>
      </p:sp>
      <p:pic>
        <p:nvPicPr>
          <p:cNvPr id="6" name="Content Placeholder 5" descr="Highlighted item in the template: Evaluation Methods Used">
            <a:extLst>
              <a:ext uri="{FF2B5EF4-FFF2-40B4-BE49-F238E27FC236}">
                <a16:creationId xmlns:a16="http://schemas.microsoft.com/office/drawing/2014/main" id="{2167942A-069C-D8C1-C4DC-7E70D767269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38347" y="1885950"/>
            <a:ext cx="6610453" cy="4781561"/>
          </a:xfrm>
        </p:spPr>
      </p:pic>
    </p:spTree>
    <p:extLst>
      <p:ext uri="{BB962C8B-B14F-4D97-AF65-F5344CB8AC3E}">
        <p14:creationId xmlns:p14="http://schemas.microsoft.com/office/powerpoint/2010/main" val="1780809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710228-3EF6-4999-BD3C-11D302ECD6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WCAG Success Criteria</a:t>
            </a:r>
          </a:p>
        </p:txBody>
      </p:sp>
      <p:pic>
        <p:nvPicPr>
          <p:cNvPr id="6" name="Content Placeholder 5" descr="Screenshot of the beginning of Table 1: Success Criteria, Level A">
            <a:extLst>
              <a:ext uri="{FF2B5EF4-FFF2-40B4-BE49-F238E27FC236}">
                <a16:creationId xmlns:a16="http://schemas.microsoft.com/office/drawing/2014/main" id="{7DFE9469-2394-4451-B246-EFD927EE334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61388" y="2310340"/>
            <a:ext cx="9669224" cy="3810532"/>
          </a:xfrm>
        </p:spPr>
      </p:pic>
    </p:spTree>
    <p:extLst>
      <p:ext uri="{BB962C8B-B14F-4D97-AF65-F5344CB8AC3E}">
        <p14:creationId xmlns:p14="http://schemas.microsoft.com/office/powerpoint/2010/main" val="16740968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F73CF9-848C-40C8-8688-42AEBEC2E1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Revised Section 508 Report</a:t>
            </a:r>
          </a:p>
        </p:txBody>
      </p:sp>
      <p:pic>
        <p:nvPicPr>
          <p:cNvPr id="6" name="Content Placeholder 5" descr="Screenshot of the beginning of the Revised Section 508 Report section of the template">
            <a:extLst>
              <a:ext uri="{FF2B5EF4-FFF2-40B4-BE49-F238E27FC236}">
                <a16:creationId xmlns:a16="http://schemas.microsoft.com/office/drawing/2014/main" id="{D181AAEC-68DD-4850-A13C-E9385DD9DA7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2559441" y="2089150"/>
            <a:ext cx="7073118" cy="4552647"/>
          </a:xfrm>
        </p:spPr>
      </p:pic>
    </p:spTree>
    <p:extLst>
      <p:ext uri="{BB962C8B-B14F-4D97-AF65-F5344CB8AC3E}">
        <p14:creationId xmlns:p14="http://schemas.microsoft.com/office/powerpoint/2010/main" val="35142599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E64028-EDF1-4EB5-BCA3-A188508560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EN 301 549 Report</a:t>
            </a:r>
          </a:p>
        </p:txBody>
      </p:sp>
      <p:pic>
        <p:nvPicPr>
          <p:cNvPr id="6" name="Content Placeholder 5" descr="Screenshot of the beginning of the Revised Section 508 Report section of the template">
            <a:extLst>
              <a:ext uri="{FF2B5EF4-FFF2-40B4-BE49-F238E27FC236}">
                <a16:creationId xmlns:a16="http://schemas.microsoft.com/office/drawing/2014/main" id="{1350E55A-4FE4-44D3-B338-908055C3BD1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2466134" y="2025650"/>
            <a:ext cx="7259732" cy="4698335"/>
          </a:xfrm>
        </p:spPr>
      </p:pic>
    </p:spTree>
    <p:extLst>
      <p:ext uri="{BB962C8B-B14F-4D97-AF65-F5344CB8AC3E}">
        <p14:creationId xmlns:p14="http://schemas.microsoft.com/office/powerpoint/2010/main" val="3156238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Agenda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is the VPAT?</a:t>
            </a:r>
          </a:p>
          <a:p>
            <a:r>
              <a:rPr lang="en-US" dirty="0"/>
              <a:t>Why should I use a VPAT?</a:t>
            </a:r>
          </a:p>
          <a:p>
            <a:r>
              <a:rPr lang="en-US" dirty="0"/>
              <a:t>A short history of the VPAT</a:t>
            </a:r>
          </a:p>
          <a:p>
            <a:r>
              <a:rPr lang="en-US" dirty="0"/>
              <a:t>VPAT parts</a:t>
            </a:r>
          </a:p>
          <a:p>
            <a:r>
              <a:rPr lang="en-US" dirty="0"/>
              <a:t>How do I get a VPAT</a:t>
            </a:r>
            <a:r>
              <a:rPr lang="en-US" baseline="30000" dirty="0"/>
              <a:t> </a:t>
            </a:r>
            <a:r>
              <a:rPr lang="en-US" dirty="0"/>
              <a:t>report?</a:t>
            </a:r>
          </a:p>
          <a:p>
            <a:r>
              <a:rPr lang="en-US" dirty="0"/>
              <a:t>When should we get a VPAT</a:t>
            </a:r>
            <a:r>
              <a:rPr lang="en-US" sz="2400" baseline="30000" dirty="0"/>
              <a:t> </a:t>
            </a:r>
            <a:r>
              <a:rPr lang="en-US" dirty="0"/>
              <a:t>report?</a:t>
            </a:r>
          </a:p>
        </p:txBody>
      </p:sp>
    </p:spTree>
    <p:extLst>
      <p:ext uri="{BB962C8B-B14F-4D97-AF65-F5344CB8AC3E}">
        <p14:creationId xmlns:p14="http://schemas.microsoft.com/office/powerpoint/2010/main" val="13135526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169728-E7E5-4F0A-B008-2E86EA89E7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VPAT rating values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CD0B39-D9CC-4185-BD0E-FAEDFA9272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numCol="1" rtlCol="0" anchor="t">
            <a:normAutofit fontScale="85000" lnSpcReduction="20000"/>
          </a:bodyPr>
          <a:lstStyle/>
          <a:p>
            <a:r>
              <a:rPr lang="en-US" b="1" dirty="0"/>
              <a:t>Supports</a:t>
            </a:r>
            <a:r>
              <a:rPr lang="en-US" dirty="0"/>
              <a:t>: “The functionality of the product has at least one method that meets the criterion without known defects or meets with equivalent facilitation.”</a:t>
            </a:r>
          </a:p>
          <a:p>
            <a:r>
              <a:rPr lang="en-US" b="1" dirty="0"/>
              <a:t>Partially Supports</a:t>
            </a:r>
            <a:r>
              <a:rPr lang="en-US" dirty="0"/>
              <a:t>: “Some functionality of the product does not meet the criterion.”</a:t>
            </a:r>
          </a:p>
          <a:p>
            <a:r>
              <a:rPr lang="en-US" b="1" dirty="0"/>
              <a:t>Does Not Support</a:t>
            </a:r>
            <a:r>
              <a:rPr lang="en-US" dirty="0"/>
              <a:t>: “The majority of product functionality does not meet the criterion.”</a:t>
            </a:r>
          </a:p>
          <a:p>
            <a:r>
              <a:rPr lang="en-US" b="1" dirty="0"/>
              <a:t>Not Applicable</a:t>
            </a:r>
            <a:r>
              <a:rPr lang="en-US" dirty="0"/>
              <a:t>: “The criterion is not relevant to the product.”</a:t>
            </a:r>
          </a:p>
          <a:p>
            <a:r>
              <a:rPr lang="en-US" b="1" dirty="0"/>
              <a:t>Not Evaluated</a:t>
            </a:r>
            <a:r>
              <a:rPr lang="en-US" dirty="0"/>
              <a:t>: “The product has not been evaluated against the criterion. This can only be used in WCAG 2.x Level AAA.”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179925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A02EEE-EFDF-46FB-A3CA-30338E8BC6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Ratings and remarks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46A157-5DF1-4CBB-BDF2-AF80E4B1EA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numCol="1" rtlCol="0" anchor="t">
            <a:normAutofit/>
          </a:bodyPr>
          <a:lstStyle/>
          <a:p>
            <a:r>
              <a:rPr lang="en-US" dirty="0"/>
              <a:t>“Partially Supports” and “Does Not Support” are both a “fail” rating. The remarks are crucial for understanding impact on users and for comparing products. </a:t>
            </a:r>
          </a:p>
          <a:p>
            <a:r>
              <a:rPr lang="en-US" dirty="0"/>
              <a:t>“Supports” ratings should also have remarks when necessary to qualify why it got this rating.</a:t>
            </a:r>
          </a:p>
          <a:p>
            <a:r>
              <a:rPr lang="en-US" dirty="0"/>
              <a:t>If you see a “Not Applicable” rating, it means the product does not have content relevant to this criterion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16320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845C72-56ED-4F67-B10D-F0B34D04E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</a:t>
            </a:r>
          </a:p>
        </p:txBody>
      </p:sp>
      <p:pic>
        <p:nvPicPr>
          <p:cNvPr id="6" name="Content Placeholder 5" descr="Beginning of Table 1: Success Criteria, Level A. Criterion 1.1.1 Non-text Content has Conformance Level: Partially supports. Remarks and Explanations: Non-text content that is presented to the user generally have a text alternative that serves the equivalent purpose, with some exceptions. These include: Some image-based controls with missing or inadequate text alternatives. Some image-based links that do not sufficiently convey their purpose.">
            <a:extLst>
              <a:ext uri="{FF2B5EF4-FFF2-40B4-BE49-F238E27FC236}">
                <a16:creationId xmlns:a16="http://schemas.microsoft.com/office/drawing/2014/main" id="{B3B4016B-97C9-402B-A2DA-22D2C54701B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6801" y="2561261"/>
            <a:ext cx="10058399" cy="3030645"/>
          </a:xfrm>
        </p:spPr>
      </p:pic>
    </p:spTree>
    <p:extLst>
      <p:ext uri="{BB962C8B-B14F-4D97-AF65-F5344CB8AC3E}">
        <p14:creationId xmlns:p14="http://schemas.microsoft.com/office/powerpoint/2010/main" val="112717534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2405A80-0C05-43EA-B8A8-BFEA97CED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do I get a VPAT report?</a:t>
            </a:r>
          </a:p>
        </p:txBody>
      </p:sp>
    </p:spTree>
    <p:extLst>
      <p:ext uri="{BB962C8B-B14F-4D97-AF65-F5344CB8AC3E}">
        <p14:creationId xmlns:p14="http://schemas.microsoft.com/office/powerpoint/2010/main" val="281991234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BA15E9-9EE8-4626-BBD1-EEAEA4DEDC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First get an accessibility audit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2D1A95-0A81-4AA3-B30D-C2FB67FF99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auditor evaluates the content and functionality of your product</a:t>
            </a:r>
          </a:p>
          <a:p>
            <a:r>
              <a:rPr lang="en-US" dirty="0"/>
              <a:t>The VPAT report lists the results of the audit</a:t>
            </a:r>
          </a:p>
        </p:txBody>
      </p:sp>
    </p:spTree>
    <p:extLst>
      <p:ext uri="{BB962C8B-B14F-4D97-AF65-F5344CB8AC3E}">
        <p14:creationId xmlns:p14="http://schemas.microsoft.com/office/powerpoint/2010/main" val="113466143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015F1E-5477-43CF-BF75-91D3366E2C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Choose your accessibility standards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807C61-51BB-423E-A382-1A401555E7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Easiest: choose all standards – WCAG, Section 508, and EN 301 549</a:t>
            </a:r>
          </a:p>
          <a:p>
            <a:r>
              <a:rPr lang="en-US" dirty="0"/>
              <a:t>Always include WCAG level A and AA</a:t>
            </a:r>
          </a:p>
          <a:p>
            <a:r>
              <a:rPr lang="en-US" dirty="0"/>
              <a:t>WCAG 2.2 includes all WCAG 2.1 and WCAG 2.0 success criteria</a:t>
            </a:r>
          </a:p>
          <a:p>
            <a:r>
              <a:rPr lang="en-US" dirty="0"/>
              <a:t>Include Section 508 for potential US public sector</a:t>
            </a:r>
          </a:p>
          <a:p>
            <a:r>
              <a:rPr lang="en-US" dirty="0"/>
              <a:t>Include EN 301 549 for potential EU or Australia public sector</a:t>
            </a:r>
          </a:p>
        </p:txBody>
      </p:sp>
    </p:spTree>
    <p:extLst>
      <p:ext uri="{BB962C8B-B14F-4D97-AF65-F5344CB8AC3E}">
        <p14:creationId xmlns:p14="http://schemas.microsoft.com/office/powerpoint/2010/main" val="402767346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015F1E-5477-43CF-BF75-91D3366E2C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Identify a sufficient sample for testing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807C61-51BB-423E-A382-1A401555E7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numCol="1" rtlCol="0" anchor="t">
            <a:normAutofit/>
          </a:bodyPr>
          <a:lstStyle/>
          <a:p>
            <a:r>
              <a:rPr lang="en-US" dirty="0"/>
              <a:t>Must represent all the types of pages and functionality in your product</a:t>
            </a:r>
          </a:p>
          <a:p>
            <a:pPr>
              <a:buFont typeface="Wingdings" panose="020B0909000000000000" pitchFamily="49" charset="-128"/>
              <a:buChar char="§"/>
            </a:pPr>
            <a:r>
              <a:rPr lang="en-US" dirty="0"/>
              <a:t>Product documentation</a:t>
            </a:r>
          </a:p>
          <a:p>
            <a:pPr>
              <a:buFont typeface="Wingdings" panose="020B0909000000000000" pitchFamily="49" charset="-128"/>
              <a:buChar char="§"/>
            </a:pPr>
            <a:r>
              <a:rPr lang="en-US" dirty="0"/>
              <a:t>Support services</a:t>
            </a:r>
          </a:p>
          <a:p>
            <a:pPr>
              <a:buFont typeface="Wingdings" panose="020B0909000000000000" pitchFamily="49" charset="-128"/>
              <a:buChar char="§"/>
            </a:pPr>
            <a:r>
              <a:rPr lang="en-US" dirty="0"/>
              <a:t>Authoring tool – such as a rich text editor</a:t>
            </a:r>
          </a:p>
          <a:p>
            <a:pPr>
              <a:buFont typeface="Wingdings" panose="020B0909000000000000" pitchFamily="49" charset="-128"/>
              <a:buChar char="§"/>
            </a:pPr>
            <a:r>
              <a:rPr lang="en-US" dirty="0"/>
              <a:t>Third-party content integrated into your product</a:t>
            </a:r>
          </a:p>
        </p:txBody>
      </p:sp>
    </p:spTree>
    <p:extLst>
      <p:ext uri="{BB962C8B-B14F-4D97-AF65-F5344CB8AC3E}">
        <p14:creationId xmlns:p14="http://schemas.microsoft.com/office/powerpoint/2010/main" val="274264221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BA15E9-9EE8-4626-BBD1-EEAEA4DEDC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Accessibility audit testing procedures</a:t>
            </a:r>
          </a:p>
        </p:txBody>
      </p:sp>
      <p:graphicFrame>
        <p:nvGraphicFramePr>
          <p:cNvPr id="4" name="Table 5">
            <a:extLst>
              <a:ext uri="{FF2B5EF4-FFF2-40B4-BE49-F238E27FC236}">
                <a16:creationId xmlns:a16="http://schemas.microsoft.com/office/drawing/2014/main" id="{88EA79AF-8B4B-F430-90B5-99238E332FF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2391739"/>
              </p:ext>
            </p:extLst>
          </p:nvPr>
        </p:nvGraphicFramePr>
        <p:xfrm>
          <a:off x="1524534" y="2254250"/>
          <a:ext cx="9142932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29786">
                  <a:extLst>
                    <a:ext uri="{9D8B030D-6E8A-4147-A177-3AD203B41FA5}">
                      <a16:colId xmlns:a16="http://schemas.microsoft.com/office/drawing/2014/main" val="2093239512"/>
                    </a:ext>
                  </a:extLst>
                </a:gridCol>
                <a:gridCol w="5313146">
                  <a:extLst>
                    <a:ext uri="{9D8B030D-6E8A-4147-A177-3AD203B41FA5}">
                      <a16:colId xmlns:a16="http://schemas.microsoft.com/office/drawing/2014/main" val="121798011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000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Type of testing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rgbClr val="00000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Example of tool or technique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8243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rgbClr val="126BB2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Automated testing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126BB2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ARC Toolkit (by </a:t>
                      </a:r>
                      <a:r>
                        <a:rPr lang="en-US" dirty="0" err="1">
                          <a:solidFill>
                            <a:srgbClr val="126BB2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TPGi</a:t>
                      </a:r>
                      <a:r>
                        <a:rPr lang="en-US" dirty="0">
                          <a:solidFill>
                            <a:srgbClr val="126BB2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36484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rgbClr val="126BB2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Manual testing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rgbClr val="126BB2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Using a keyboard only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10359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rgbClr val="126BB2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Markup examination (Web)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rgbClr val="126BB2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Chrome developer tools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7359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126BB2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Assistive Technology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126BB2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Screen reader (JAWS, NVDA, </a:t>
                      </a:r>
                      <a:r>
                        <a:rPr lang="en-US" dirty="0" err="1">
                          <a:solidFill>
                            <a:srgbClr val="126BB2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VoiceOver</a:t>
                      </a:r>
                      <a:r>
                        <a:rPr lang="en-US" dirty="0">
                          <a:solidFill>
                            <a:srgbClr val="126BB2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12412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458612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F347D0-255E-464C-B631-869BB1577F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good quality VPAT report that your customers can trust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1C9BCE-3CDA-4895-9D78-3EA7DED407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Disclose the testing methodology</a:t>
            </a:r>
          </a:p>
          <a:p>
            <a:r>
              <a:rPr lang="en-US" dirty="0"/>
              <a:t>Provide clear remarks to justify the ratings</a:t>
            </a:r>
          </a:p>
          <a:p>
            <a:r>
              <a:rPr lang="en-US" dirty="0"/>
              <a:t>Work with a reputable third-party auditor</a:t>
            </a:r>
          </a:p>
          <a:p>
            <a:r>
              <a:rPr lang="en-US" dirty="0"/>
              <a:t>Keep up with the current version of your product</a:t>
            </a:r>
          </a:p>
        </p:txBody>
      </p:sp>
    </p:spTree>
    <p:extLst>
      <p:ext uri="{BB962C8B-B14F-4D97-AF65-F5344CB8AC3E}">
        <p14:creationId xmlns:p14="http://schemas.microsoft.com/office/powerpoint/2010/main" val="376989183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03BCF-6B1A-47B8-BDD8-6BB1286934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if the VPAT report lists accessibility problems?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615043-8183-4C45-AD63-A7E756F8D3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numCol="1" rtlCol="0" anchor="t">
            <a:normAutofit/>
          </a:bodyPr>
          <a:lstStyle/>
          <a:p>
            <a:r>
              <a:rPr lang="en-US" dirty="0"/>
              <a:t>Offer a plan and timeline for improvements.</a:t>
            </a:r>
          </a:p>
          <a:p>
            <a:r>
              <a:rPr lang="en-US" dirty="0"/>
              <a:t>Focus on users with disabilities.</a:t>
            </a:r>
          </a:p>
          <a:p>
            <a:r>
              <a:rPr lang="en-US" dirty="0"/>
              <a:t>US government buyers can select a product which “best meets” requirements.</a:t>
            </a:r>
          </a:p>
        </p:txBody>
      </p:sp>
    </p:spTree>
    <p:extLst>
      <p:ext uri="{BB962C8B-B14F-4D97-AF65-F5344CB8AC3E}">
        <p14:creationId xmlns:p14="http://schemas.microsoft.com/office/powerpoint/2010/main" val="37589348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091938" y="2766218"/>
            <a:ext cx="8696490" cy="1325563"/>
          </a:xfrm>
        </p:spPr>
        <p:txBody>
          <a:bodyPr/>
          <a:lstStyle/>
          <a:p>
            <a:r>
              <a:rPr lang="en-US"/>
              <a:t>What is the</a:t>
            </a:r>
            <a:br>
              <a:rPr lang="en-US"/>
            </a:br>
            <a:r>
              <a:rPr lang="en-US"/>
              <a:t>VPAT?</a:t>
            </a:r>
          </a:p>
        </p:txBody>
      </p:sp>
    </p:spTree>
    <p:extLst>
      <p:ext uri="{BB962C8B-B14F-4D97-AF65-F5344CB8AC3E}">
        <p14:creationId xmlns:p14="http://schemas.microsoft.com/office/powerpoint/2010/main" val="150460721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7DACB3-1702-3B6E-143E-6F25CE82E5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08BEDC-3FF0-C1F1-804B-00D0B4AD82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Risks of a Poorly Created VPAT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3408FE-89E1-1C7D-E102-88B388178A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numCol="1" rtlCol="0" anchor="t">
            <a:normAutofit/>
          </a:bodyPr>
          <a:lstStyle/>
          <a:p>
            <a:r>
              <a:rPr lang="en-US" dirty="0"/>
              <a:t>Cost you valuable contracts </a:t>
            </a:r>
          </a:p>
          <a:p>
            <a:r>
              <a:rPr lang="en-US" dirty="0"/>
              <a:t>Lead to compliance risks </a:t>
            </a:r>
          </a:p>
          <a:p>
            <a:r>
              <a:rPr lang="en-US" dirty="0"/>
              <a:t>Damage trust with buyers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Whenever possible, work with a reputable 3</a:t>
            </a:r>
            <a:r>
              <a:rPr lang="en-US" baseline="30000" dirty="0"/>
              <a:t>rd</a:t>
            </a:r>
            <a:r>
              <a:rPr lang="en-US" dirty="0"/>
              <a:t> party like TPGi to create your VPAT!</a:t>
            </a:r>
          </a:p>
        </p:txBody>
      </p:sp>
    </p:spTree>
    <p:extLst>
      <p:ext uri="{BB962C8B-B14F-4D97-AF65-F5344CB8AC3E}">
        <p14:creationId xmlns:p14="http://schemas.microsoft.com/office/powerpoint/2010/main" val="319425464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428704C-6828-4E47-8620-EEDDEC18EE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91939" y="2766218"/>
            <a:ext cx="6906356" cy="1325563"/>
          </a:xfrm>
        </p:spPr>
        <p:txBody>
          <a:bodyPr/>
          <a:lstStyle/>
          <a:p>
            <a:r>
              <a:rPr lang="en-US" dirty="0"/>
              <a:t>When should we get a VPAT report?</a:t>
            </a:r>
          </a:p>
        </p:txBody>
      </p:sp>
    </p:spTree>
    <p:extLst>
      <p:ext uri="{BB962C8B-B14F-4D97-AF65-F5344CB8AC3E}">
        <p14:creationId xmlns:p14="http://schemas.microsoft.com/office/powerpoint/2010/main" val="147709053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AC5290-3405-4ADB-AD94-217048E4B1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Does the “V” still stand for “voluntary?”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82C60F-F5DE-4CFA-88FB-570E4C59AC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numCol="1" rtlCol="0" anchor="t">
            <a:normAutofit/>
          </a:bodyPr>
          <a:lstStyle/>
          <a:p>
            <a:r>
              <a:rPr lang="en-US" dirty="0"/>
              <a:t>Accessibility of your product is a legal requirement; a specific report on that level of accessibility is not</a:t>
            </a:r>
          </a:p>
          <a:p>
            <a:r>
              <a:rPr lang="en-US" dirty="0"/>
              <a:t>US public sector buyers require VPAT reports with Section 508</a:t>
            </a:r>
          </a:p>
          <a:p>
            <a:r>
              <a:rPr lang="en-US" dirty="0"/>
              <a:t>Reports can be available on your website or on request</a:t>
            </a:r>
          </a:p>
        </p:txBody>
      </p:sp>
    </p:spTree>
    <p:extLst>
      <p:ext uri="{BB962C8B-B14F-4D97-AF65-F5344CB8AC3E}">
        <p14:creationId xmlns:p14="http://schemas.microsoft.com/office/powerpoint/2010/main" val="68887317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AC5290-3405-4ADB-AD94-217048E4B1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to prepare a VPAT report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82C60F-F5DE-4CFA-88FB-570E4C59AC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numCol="1" rtlCol="0" anchor="t">
            <a:normAutofit/>
          </a:bodyPr>
          <a:lstStyle/>
          <a:p>
            <a:r>
              <a:rPr lang="en-US" dirty="0"/>
              <a:t>You could wait until a customer asks you for one</a:t>
            </a:r>
          </a:p>
          <a:p>
            <a:pPr lvl="1"/>
            <a:r>
              <a:rPr lang="en-US" dirty="0"/>
              <a:t>Risk: an audit takes time</a:t>
            </a:r>
          </a:p>
          <a:p>
            <a:pPr lvl="1"/>
            <a:r>
              <a:rPr lang="en-US" dirty="0"/>
              <a:t>Risk: you don’t know your accessibility status</a:t>
            </a:r>
          </a:p>
          <a:p>
            <a:r>
              <a:rPr lang="en-US" i="1" dirty="0"/>
              <a:t>or</a:t>
            </a:r>
            <a:r>
              <a:rPr lang="en-US" dirty="0"/>
              <a:t> audit first, then start on a VPAT report when asked</a:t>
            </a:r>
          </a:p>
          <a:p>
            <a:r>
              <a:rPr lang="en-US" i="1" dirty="0"/>
              <a:t>or</a:t>
            </a:r>
            <a:r>
              <a:rPr lang="en-US" dirty="0"/>
              <a:t> report proactively</a:t>
            </a:r>
          </a:p>
        </p:txBody>
      </p:sp>
    </p:spTree>
    <p:extLst>
      <p:ext uri="{BB962C8B-B14F-4D97-AF65-F5344CB8AC3E}">
        <p14:creationId xmlns:p14="http://schemas.microsoft.com/office/powerpoint/2010/main" val="30603827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AC5290-3405-4ADB-AD94-217048E4B1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 proactive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82C60F-F5DE-4CFA-88FB-570E4C59AC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numCol="1" rtlCol="0" anchor="t">
            <a:normAutofit/>
          </a:bodyPr>
          <a:lstStyle/>
          <a:p>
            <a:r>
              <a:rPr lang="en-US" dirty="0"/>
              <a:t>Get an accessibility audit.</a:t>
            </a:r>
          </a:p>
          <a:p>
            <a:r>
              <a:rPr lang="en-US" dirty="0"/>
              <a:t>Improve your product accessibility.</a:t>
            </a:r>
          </a:p>
          <a:p>
            <a:r>
              <a:rPr lang="en-US" dirty="0"/>
              <a:t>Prepare a VPAT report and update it regularly.</a:t>
            </a:r>
          </a:p>
          <a:p>
            <a:r>
              <a:rPr lang="en-US" dirty="0"/>
              <a:t>Inform current users of your accessibility progress.</a:t>
            </a:r>
          </a:p>
          <a:p>
            <a:r>
              <a:rPr lang="en-US" dirty="0"/>
              <a:t>Gain a competitive advantage.</a:t>
            </a:r>
          </a:p>
        </p:txBody>
      </p:sp>
    </p:spTree>
    <p:extLst>
      <p:ext uri="{BB962C8B-B14F-4D97-AF65-F5344CB8AC3E}">
        <p14:creationId xmlns:p14="http://schemas.microsoft.com/office/powerpoint/2010/main" val="407190475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3B5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B48E0838-431D-ED42-973B-2400F03E26B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636200" y="1254444"/>
            <a:ext cx="6919600" cy="198587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 spc="-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600" b="1" i="0" u="none" strike="noStrike" kern="1200" cap="none" spc="-20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Questions</a:t>
            </a:r>
          </a:p>
        </p:txBody>
      </p:sp>
      <p:pic>
        <p:nvPicPr>
          <p:cNvPr id="3" name="Graphic 2" descr="Badge Question Mark with solid fill">
            <a:extLst>
              <a:ext uri="{FF2B5EF4-FFF2-40B4-BE49-F238E27FC236}">
                <a16:creationId xmlns:a16="http://schemas.microsoft.com/office/drawing/2014/main" id="{1D4C300E-A5ED-4842-B7E9-2AC4ADC221A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655457" y="3039753"/>
            <a:ext cx="2881086" cy="2881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51136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/>
              <a:t>VPAT</a:t>
            </a:r>
            <a:r>
              <a:rPr lang="en-US" baseline="30000"/>
              <a:t>®</a:t>
            </a:r>
            <a:r>
              <a:rPr lang="en-US"/>
              <a:t> – the Voluntary </a:t>
            </a:r>
            <a:r>
              <a:rPr lang="en-US" sz="4400"/>
              <a:t>Product Accessibility Template</a:t>
            </a:r>
            <a:r>
              <a:rPr lang="en-US" sz="4400" baseline="30000"/>
              <a:t>®</a:t>
            </a:r>
            <a:endParaRPr lang="en-US" baseline="30000"/>
          </a:p>
        </p:txBody>
      </p:sp>
      <p:grpSp>
        <p:nvGrpSpPr>
          <p:cNvPr id="11" name="Group 10" descr="From the VPAT Template, the output is an Accessibility Conformance Report">
            <a:extLst>
              <a:ext uri="{FF2B5EF4-FFF2-40B4-BE49-F238E27FC236}">
                <a16:creationId xmlns:a16="http://schemas.microsoft.com/office/drawing/2014/main" id="{44548BB7-DFDB-4930-B211-04CC42E74E93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GrpSpPr/>
          <p:nvPr/>
        </p:nvGrpSpPr>
        <p:grpSpPr>
          <a:xfrm>
            <a:off x="2046509" y="2658175"/>
            <a:ext cx="3899412" cy="2283297"/>
            <a:chOff x="7572648" y="2762333"/>
            <a:chExt cx="3899412" cy="2283297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9A097F6E-04E7-49D8-98AE-F132CDA3315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610914" y="2762333"/>
              <a:ext cx="3514286" cy="1333333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DDFD6296-5BF6-4531-853D-6DB0C94A4A04}"/>
                </a:ext>
              </a:extLst>
            </p:cNvPr>
            <p:cNvSpPr txBox="1"/>
            <p:nvPr/>
          </p:nvSpPr>
          <p:spPr>
            <a:xfrm>
              <a:off x="7572648" y="4113422"/>
              <a:ext cx="1360570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VPAT Template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CFF70AEE-AB62-4C97-88AD-89D8E9263A00}"/>
                </a:ext>
              </a:extLst>
            </p:cNvPr>
            <p:cNvSpPr txBox="1"/>
            <p:nvPr/>
          </p:nvSpPr>
          <p:spPr>
            <a:xfrm>
              <a:off x="9616627" y="4122300"/>
              <a:ext cx="1855433" cy="92333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Accessibility Conformance Report</a:t>
              </a:r>
            </a:p>
          </p:txBody>
        </p:sp>
      </p:grpSp>
      <p:sp>
        <p:nvSpPr>
          <p:cNvPr id="12" name="Content Placeholder 4">
            <a:extLst>
              <a:ext uri="{FF2B5EF4-FFF2-40B4-BE49-F238E27FC236}">
                <a16:creationId xmlns:a16="http://schemas.microsoft.com/office/drawing/2014/main" id="{04FAA936-E3AB-41F0-AC59-40179E9D24A7}"/>
              </a:ext>
            </a:extLst>
          </p:cNvPr>
          <p:cNvSpPr txBox="1">
            <a:spLocks/>
          </p:cNvSpPr>
          <p:nvPr/>
        </p:nvSpPr>
        <p:spPr>
          <a:xfrm>
            <a:off x="5907043" y="2967335"/>
            <a:ext cx="682171" cy="923330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rmAutofit/>
          </a:bodyPr>
          <a:lstStyle>
            <a:lvl1pPr marL="365760" indent="-365760" algn="l" defTabSz="914400" rtl="0" eaLnBrk="1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>
                <a:schemeClr val="accent4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2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lvl1pPr>
            <a:lvl2pPr marL="731520" indent="-365760" algn="l" defTabSz="914400" rtl="0" eaLnBrk="1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>
                <a:schemeClr val="accent4"/>
              </a:buClr>
              <a:buFont typeface="HGGothicE" panose="020B0909000000000000" pitchFamily="49" charset="-128"/>
              <a:buChar char="-"/>
              <a:defRPr sz="2400" kern="1200">
                <a:solidFill>
                  <a:schemeClr val="tx2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lvl2pPr>
            <a:lvl3pPr marL="1097280" indent="-365760" algn="l" defTabSz="914400" rtl="0" eaLnBrk="1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>
                <a:schemeClr val="accent4"/>
              </a:buClr>
              <a:buFont typeface="HGGothicE" panose="020B0909000000000000" pitchFamily="49" charset="-128"/>
              <a:buChar char="-"/>
              <a:defRPr sz="2400" kern="1200">
                <a:solidFill>
                  <a:schemeClr val="tx2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lvl3pPr>
            <a:lvl4pPr marL="1463040" indent="-365760" algn="l" defTabSz="914400" rtl="0" eaLnBrk="1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>
                <a:schemeClr val="accent4"/>
              </a:buClr>
              <a:buFont typeface="HGGothicE" panose="020B0909000000000000" pitchFamily="49" charset="-128"/>
              <a:buChar char="-"/>
              <a:defRPr sz="2400" kern="1200">
                <a:solidFill>
                  <a:schemeClr val="tx2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lvl4pPr>
            <a:lvl5pPr marL="1828800" indent="-365760" algn="l" defTabSz="914400" rtl="0" eaLnBrk="1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>
                <a:schemeClr val="accent4"/>
              </a:buClr>
              <a:buFont typeface="HGGothicE" panose="020B0909000000000000" pitchFamily="49" charset="-128"/>
              <a:buChar char="-"/>
              <a:defRPr sz="2400" kern="1200">
                <a:solidFill>
                  <a:schemeClr val="tx2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" panose="05000000000000000000" pitchFamily="2" charset="2"/>
              <a:buNone/>
            </a:pPr>
            <a:r>
              <a:rPr lang="en-US" b="1">
                <a:solidFill>
                  <a:schemeClr val="tx1"/>
                </a:solidFill>
              </a:rPr>
              <a:t>=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857454" y="2967335"/>
            <a:ext cx="3514286" cy="923330"/>
          </a:xfrm>
        </p:spPr>
        <p:txBody>
          <a:bodyPr anchor="ctr"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tx1"/>
                </a:solidFill>
              </a:rPr>
              <a:t>the accessibility resumé for a digital product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7F77466-B117-4D64-B180-3B9150543081}"/>
              </a:ext>
            </a:extLst>
          </p:cNvPr>
          <p:cNvSpPr txBox="1"/>
          <p:nvPr/>
        </p:nvSpPr>
        <p:spPr>
          <a:xfrm>
            <a:off x="2442340" y="5854661"/>
            <a:ext cx="730731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n-US" sz="1600" dirty="0">
                <a:solidFill>
                  <a:schemeClr val="tx2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“Voluntary Product Accessibility Template” and “VPAT” are registered service marks of the Information Technology Industry Council (ITI).</a:t>
            </a:r>
            <a:endParaRPr lang="en-US" sz="1600" dirty="0">
              <a:solidFill>
                <a:schemeClr val="tx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1311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ADDA14-EF73-4B44-A5A7-5B5FD24AC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digital products in the VPAT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84E4D1-7676-493A-A360-2C674271CA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Web sites</a:t>
            </a:r>
            <a:r>
              <a:rPr lang="en-US" dirty="0"/>
              <a:t> and web applications</a:t>
            </a:r>
          </a:p>
          <a:p>
            <a:r>
              <a:rPr lang="en-US" b="1" dirty="0"/>
              <a:t>Software</a:t>
            </a:r>
            <a:r>
              <a:rPr lang="en-US" dirty="0"/>
              <a:t> including mobile apps</a:t>
            </a:r>
          </a:p>
          <a:p>
            <a:r>
              <a:rPr lang="en-US" b="1" dirty="0"/>
              <a:t>Hardware</a:t>
            </a:r>
            <a:r>
              <a:rPr lang="en-US" dirty="0"/>
              <a:t> such as kiosks, PCs, phones, office machines</a:t>
            </a:r>
          </a:p>
          <a:p>
            <a:r>
              <a:rPr lang="en-US" b="1" dirty="0"/>
              <a:t>Content and functionality</a:t>
            </a:r>
            <a:r>
              <a:rPr lang="en-US" dirty="0"/>
              <a:t> such as communication platforms, video, email, training content, documents, and content creation tools</a:t>
            </a:r>
          </a:p>
        </p:txBody>
      </p:sp>
    </p:spTree>
    <p:extLst>
      <p:ext uri="{BB962C8B-B14F-4D97-AF65-F5344CB8AC3E}">
        <p14:creationId xmlns:p14="http://schemas.microsoft.com/office/powerpoint/2010/main" val="12495355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222A963-6472-482A-BBF1-C62C5A1C6E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should I use a VPAT?</a:t>
            </a:r>
          </a:p>
        </p:txBody>
      </p:sp>
    </p:spTree>
    <p:extLst>
      <p:ext uri="{BB962C8B-B14F-4D97-AF65-F5344CB8AC3E}">
        <p14:creationId xmlns:p14="http://schemas.microsoft.com/office/powerpoint/2010/main" val="31145153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082112-6CB6-42FF-BFCE-F3E8AEADA0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Standardized reporting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2B2859-DECB-4A10-8043-6E39B161B9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Customers and buyers can make preliminary assessments of ICT products and services in a known format</a:t>
            </a:r>
          </a:p>
          <a:p>
            <a:pPr lvl="1"/>
            <a:r>
              <a:rPr lang="en-US" dirty="0"/>
              <a:t>It makes it easier to compare products from different sellers </a:t>
            </a:r>
          </a:p>
          <a:p>
            <a:r>
              <a:rPr lang="en-US" dirty="0"/>
              <a:t>For sellers it saves time - prepare the standard format once and use it for multiple buyers</a:t>
            </a:r>
          </a:p>
          <a:p>
            <a:pPr lvl="1"/>
            <a:r>
              <a:rPr lang="en-US" dirty="0"/>
              <a:t>Helps you compete for business, especially for public sector customers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52609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BB01D5-C2FA-4FBF-B4AB-8AC4FEAE37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benefits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49F9BF-B39D-4DEF-8C1F-C9B8F57538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Shows transparency and a demonstration of commitment to accessibility</a:t>
            </a:r>
          </a:p>
          <a:p>
            <a:r>
              <a:rPr lang="en-US" dirty="0"/>
              <a:t>Can be used as a baseline for your internal accessibility policy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78246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3960A4B-0C11-4D49-BF87-1845B5D117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short history of the VPAT</a:t>
            </a:r>
          </a:p>
        </p:txBody>
      </p:sp>
    </p:spTree>
    <p:extLst>
      <p:ext uri="{BB962C8B-B14F-4D97-AF65-F5344CB8AC3E}">
        <p14:creationId xmlns:p14="http://schemas.microsoft.com/office/powerpoint/2010/main" val="25003944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PG Colors">
      <a:dk1>
        <a:srgbClr val="1C75BC"/>
      </a:dk1>
      <a:lt1>
        <a:srgbClr val="FFFFFF"/>
      </a:lt1>
      <a:dk2>
        <a:srgbClr val="666666"/>
      </a:dk2>
      <a:lt2>
        <a:srgbClr val="FCB316"/>
      </a:lt2>
      <a:accent1>
        <a:srgbClr val="DFDFDF"/>
      </a:accent1>
      <a:accent2>
        <a:srgbClr val="DA1640"/>
      </a:accent2>
      <a:accent3>
        <a:srgbClr val="20B74A"/>
      </a:accent3>
      <a:accent4>
        <a:srgbClr val="46BFCE"/>
      </a:accent4>
      <a:accent5>
        <a:srgbClr val="8F2653"/>
      </a:accent5>
      <a:accent6>
        <a:srgbClr val="148790"/>
      </a:accent6>
      <a:hlink>
        <a:srgbClr val="1C75BC"/>
      </a:hlink>
      <a:folHlink>
        <a:srgbClr val="6239B4"/>
      </a:folHlink>
    </a:clrScheme>
    <a:fontScheme name="TPG Fonts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defRPr smtClean="0">
            <a:solidFill>
              <a:schemeClr val="bg1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Real New template TPGi (002)  -  Read-Only" id="{3A9E05F6-C963-4FDF-A049-A7878B522062}" vid="{E839ECBB-1FC0-4F1E-B943-1FB4B6E53C3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9813ABFD76694AAE8E4BD4CFCA2539" ma:contentTypeVersion="12" ma:contentTypeDescription="Create a new document." ma:contentTypeScope="" ma:versionID="37d0e42f687023be92c53e7005288043">
  <xsd:schema xmlns:xsd="http://www.w3.org/2001/XMLSchema" xmlns:xs="http://www.w3.org/2001/XMLSchema" xmlns:p="http://schemas.microsoft.com/office/2006/metadata/properties" xmlns:ns2="c40b3ee9-a4fa-4e11-9f21-2ac0abb0485f" targetNamespace="http://schemas.microsoft.com/office/2006/metadata/properties" ma:root="true" ma:fieldsID="7ff86afec5cadac40cf45ab01f5cfccb" ns2:_="">
    <xsd:import namespace="c40b3ee9-a4fa-4e11-9f21-2ac0abb0485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0b3ee9-a4fa-4e11-9f21-2ac0abb0485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f9df455f-ac17-476a-94c9-bef5d4aee76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40b3ee9-a4fa-4e11-9f21-2ac0abb0485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8B23B82-549D-440A-88A6-7DB7650056CB}">
  <ds:schemaRefs>
    <ds:schemaRef ds:uri="c40b3ee9-a4fa-4e11-9f21-2ac0abb0485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795A4516-9135-4B04-972C-643D99648D5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859302F-A0F3-4199-8727-6AEDAD482C5F}">
  <ds:schemaRefs>
    <ds:schemaRef ds:uri="http://schemas.microsoft.com/office/2006/documentManagement/types"/>
    <ds:schemaRef ds:uri="http://purl.org/dc/elements/1.1/"/>
    <ds:schemaRef ds:uri="c40b3ee9-a4fa-4e11-9f21-2ac0abb0485f"/>
    <ds:schemaRef ds:uri="http://purl.org/dc/terms/"/>
    <ds:schemaRef ds:uri="http://purl.org/dc/dcmitype/"/>
    <ds:schemaRef ds:uri="http://schemas.openxmlformats.org/package/2006/metadata/core-properties"/>
    <ds:schemaRef ds:uri="http://www.w3.org/XML/1998/namespace"/>
    <ds:schemaRef ds:uri="http://schemas.microsoft.com/office/infopath/2007/PartnerControl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4172</TotalTime>
  <Words>1030</Words>
  <Application>Microsoft Office PowerPoint</Application>
  <PresentationFormat>Widescreen</PresentationFormat>
  <Paragraphs>172</Paragraphs>
  <Slides>35</Slides>
  <Notes>33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2" baseType="lpstr">
      <vt:lpstr>HGGothicE</vt:lpstr>
      <vt:lpstr>Arial</vt:lpstr>
      <vt:lpstr>Calibri</vt:lpstr>
      <vt:lpstr>Courier New</vt:lpstr>
      <vt:lpstr>Open Sans</vt:lpstr>
      <vt:lpstr>Wingdings</vt:lpstr>
      <vt:lpstr>Office Theme</vt:lpstr>
      <vt:lpstr>VPAT® 101 Introduction to the Voluntary Product Accessibility Template </vt:lpstr>
      <vt:lpstr>Agenda</vt:lpstr>
      <vt:lpstr>What is the VPAT?</vt:lpstr>
      <vt:lpstr>VPAT® – the Voluntary Product Accessibility Template®</vt:lpstr>
      <vt:lpstr>Types of digital products in the VPAT</vt:lpstr>
      <vt:lpstr>Why should I use a VPAT?</vt:lpstr>
      <vt:lpstr>Standardized reporting</vt:lpstr>
      <vt:lpstr>Other benefits</vt:lpstr>
      <vt:lpstr>A short history of the VPAT</vt:lpstr>
      <vt:lpstr>Beginnings</vt:lpstr>
      <vt:lpstr>VPAT now offers a choice of standards</vt:lpstr>
      <vt:lpstr>VPAT parts</vt:lpstr>
      <vt:lpstr>Product information</vt:lpstr>
      <vt:lpstr>Product information – Name/Version</vt:lpstr>
      <vt:lpstr>Product information - Date</vt:lpstr>
      <vt:lpstr>Product information - Methods</vt:lpstr>
      <vt:lpstr>WCAG Success Criteria</vt:lpstr>
      <vt:lpstr>Revised Section 508 Report</vt:lpstr>
      <vt:lpstr>EN 301 549 Report</vt:lpstr>
      <vt:lpstr>VPAT rating values</vt:lpstr>
      <vt:lpstr>Ratings and remarks</vt:lpstr>
      <vt:lpstr>Example</vt:lpstr>
      <vt:lpstr>How do I get a VPAT report?</vt:lpstr>
      <vt:lpstr>First get an accessibility audit</vt:lpstr>
      <vt:lpstr>Choose your accessibility standards</vt:lpstr>
      <vt:lpstr>Identify a sufficient sample for testing</vt:lpstr>
      <vt:lpstr>Accessibility audit testing procedures</vt:lpstr>
      <vt:lpstr>A good quality VPAT report that your customers can trust</vt:lpstr>
      <vt:lpstr>What if the VPAT report lists accessibility problems?</vt:lpstr>
      <vt:lpstr>Risks of a Poorly Created VPAT</vt:lpstr>
      <vt:lpstr>When should we get a VPAT report?</vt:lpstr>
      <vt:lpstr>Does the “V” still stand for “voluntary?”</vt:lpstr>
      <vt:lpstr>When to prepare a VPAT report</vt:lpstr>
      <vt:lpstr>Be proactive</vt:lpstr>
      <vt:lpstr>Questions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VPAT 101 - Introduction to the Voluntary Product Accessibility Template</dc:title>
  <dc:creator>belton@tpgi.com;mevan@tpgi.com</dc:creator>
  <cp:lastModifiedBy>Brian Elton</cp:lastModifiedBy>
  <cp:revision>4</cp:revision>
  <dcterms:created xsi:type="dcterms:W3CDTF">2021-01-15T13:22:52Z</dcterms:created>
  <dcterms:modified xsi:type="dcterms:W3CDTF">2025-08-20T15:34:08Z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0x010100C29813ABFD76694AAE8E4BD4CFCA2539</vt:lpwstr>
  </property>
  <property fmtid="{D5CDD505-2E9C-101B-9397-08002B2CF9AE}" pid="3" name="MediaServiceImageTags">
    <vt:lpwstr/>
  </property>
</Properties>
</file>