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6"/>
  </p:notesMasterIdLst>
  <p:sldIdLst>
    <p:sldId id="364" r:id="rId5"/>
    <p:sldId id="1376" r:id="rId6"/>
    <p:sldId id="1377" r:id="rId7"/>
    <p:sldId id="928" r:id="rId8"/>
    <p:sldId id="1401" r:id="rId9"/>
    <p:sldId id="1400" r:id="rId10"/>
    <p:sldId id="1395" r:id="rId11"/>
    <p:sldId id="1396" r:id="rId12"/>
    <p:sldId id="1385" r:id="rId13"/>
    <p:sldId id="1389" r:id="rId14"/>
    <p:sldId id="1390" r:id="rId15"/>
    <p:sldId id="1391" r:id="rId16"/>
    <p:sldId id="1423" r:id="rId17"/>
    <p:sldId id="1424" r:id="rId18"/>
    <p:sldId id="1416" r:id="rId19"/>
    <p:sldId id="1404" r:id="rId20"/>
    <p:sldId id="1405" r:id="rId21"/>
    <p:sldId id="1418" r:id="rId22"/>
    <p:sldId id="1419" r:id="rId23"/>
    <p:sldId id="1425" r:id="rId24"/>
    <p:sldId id="1406" r:id="rId25"/>
    <p:sldId id="1417" r:id="rId26"/>
    <p:sldId id="1408" r:id="rId27"/>
    <p:sldId id="1421" r:id="rId28"/>
    <p:sldId id="1428" r:id="rId29"/>
    <p:sldId id="1427" r:id="rId30"/>
    <p:sldId id="1429" r:id="rId31"/>
    <p:sldId id="1387" r:id="rId32"/>
    <p:sldId id="1388" r:id="rId33"/>
    <p:sldId id="257" r:id="rId34"/>
    <p:sldId id="1014" r:id="rId3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Opening title" id="{AD4150AC-A4C6-4F26-8AA4-811B18F6245C}">
          <p14:sldIdLst>
            <p14:sldId id="364"/>
          </p14:sldIdLst>
        </p14:section>
        <p14:section name="Introduction" id="{67EA7D85-712E-4560-B79E-9B270195CAC3}">
          <p14:sldIdLst>
            <p14:sldId id="1376"/>
            <p14:sldId id="1377"/>
          </p14:sldIdLst>
        </p14:section>
        <p14:section name="Background" id="{4418F64F-6BF5-449C-AAA8-75B9938D0CD8}">
          <p14:sldIdLst>
            <p14:sldId id="928"/>
            <p14:sldId id="1401"/>
            <p14:sldId id="1400"/>
            <p14:sldId id="1395"/>
            <p14:sldId id="1396"/>
            <p14:sldId id="1385"/>
            <p14:sldId id="1389"/>
            <p14:sldId id="1390"/>
            <p14:sldId id="1391"/>
          </p14:sldIdLst>
        </p14:section>
        <p14:section name="Adapting to the rule" id="{3F34AE37-5A8A-478C-B326-6250DDEF6B7B}">
          <p14:sldIdLst>
            <p14:sldId id="1423"/>
            <p14:sldId id="1424"/>
            <p14:sldId id="1416"/>
            <p14:sldId id="1404"/>
            <p14:sldId id="1405"/>
            <p14:sldId id="1418"/>
            <p14:sldId id="1419"/>
            <p14:sldId id="1425"/>
            <p14:sldId id="1406"/>
            <p14:sldId id="1417"/>
            <p14:sldId id="1408"/>
            <p14:sldId id="1421"/>
            <p14:sldId id="1428"/>
            <p14:sldId id="1427"/>
            <p14:sldId id="1429"/>
            <p14:sldId id="1387"/>
          </p14:sldIdLst>
        </p14:section>
        <p14:section name="Close" id="{667DF4ED-9825-49C8-A24D-6C8DCBF1BC37}">
          <p14:sldIdLst>
            <p14:sldId id="1388"/>
            <p14:sldId id="257"/>
            <p14:sldId id="1014"/>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Travis Brown" initials="TB" lastIdx="14" clrIdx="6">
    <p:extLst>
      <p:ext uri="{19B8F6BF-5375-455C-9EA6-DF929625EA0E}">
        <p15:presenceInfo xmlns:p15="http://schemas.microsoft.com/office/powerpoint/2012/main" userId="S::tbrown@tpgi.com::b4a28253-2f7f-4f55-a8bc-05cd32e81a84" providerId="AD"/>
      </p:ext>
    </p:extLst>
  </p:cmAuthor>
  <p:cmAuthor id="1" name="Matt Feldman" initials="MF" lastIdx="1" clrIdx="0"/>
  <p:cmAuthor id="8" name="Brad Henry" initials="BH" lastIdx="4" clrIdx="7">
    <p:extLst>
      <p:ext uri="{19B8F6BF-5375-455C-9EA6-DF929625EA0E}">
        <p15:presenceInfo xmlns:p15="http://schemas.microsoft.com/office/powerpoint/2012/main" userId="S::bhenry@paciellogroup.onmicrosoft.com::4c2f4af8-75e4-4a56-bfc5-8095413d36a6" providerId="AD"/>
      </p:ext>
    </p:extLst>
  </p:cmAuthor>
  <p:cmAuthor id="2" name="Matt Feldman" initials="MF [2]" lastIdx="1" clrIdx="1"/>
  <p:cmAuthor id="3" name="Matt Feldman" initials="MF [3]" lastIdx="1" clrIdx="2"/>
  <p:cmAuthor id="4" name="Marissa Sapega" initials="MS" lastIdx="1" clrIdx="3">
    <p:extLst>
      <p:ext uri="{19B8F6BF-5375-455C-9EA6-DF929625EA0E}">
        <p15:presenceInfo xmlns:p15="http://schemas.microsoft.com/office/powerpoint/2012/main" userId="S::msapega@paciellogroup.onmicrosoft.com::2e4a50be-ddbe-47b0-91e7-d802e67350d0" providerId="AD"/>
      </p:ext>
    </p:extLst>
  </p:cmAuthor>
  <p:cmAuthor id="5" name="Marissa Sapega" initials="MS [2]" lastIdx="1" clrIdx="4">
    <p:extLst>
      <p:ext uri="{19B8F6BF-5375-455C-9EA6-DF929625EA0E}">
        <p15:presenceInfo xmlns:p15="http://schemas.microsoft.com/office/powerpoint/2012/main" userId="S::msapega@tpgi.com::0ec66201-f55b-4757-8792-6d236d6d6d24" providerId="AD"/>
      </p:ext>
    </p:extLst>
  </p:cmAuthor>
  <p:cmAuthor id="6" name="Hans Hillen" initials="HH" lastIdx="9" clrIdx="5">
    <p:extLst>
      <p:ext uri="{19B8F6BF-5375-455C-9EA6-DF929625EA0E}">
        <p15:presenceInfo xmlns:p15="http://schemas.microsoft.com/office/powerpoint/2012/main" userId="S::hhillen@tpgi.com::9f5ea6c4-68ba-48e2-baa1-68285eca040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1A3B5B"/>
    <a:srgbClr val="FE663B"/>
    <a:srgbClr val="EB4D00"/>
    <a:srgbClr val="3877BB"/>
    <a:srgbClr val="D4E6F4"/>
    <a:srgbClr val="F9B317"/>
    <a:srgbClr val="941100"/>
    <a:srgbClr val="31A2F1"/>
    <a:srgbClr val="6239B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92D87DE-BED3-4079-9416-D752363D1657}" v="2" dt="2025-10-28T15:27:49.10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53" autoAdjust="0"/>
    <p:restoredTop sz="81161" autoAdjust="0"/>
  </p:normalViewPr>
  <p:slideViewPr>
    <p:cSldViewPr snapToGrid="0">
      <p:cViewPr varScale="1">
        <p:scale>
          <a:sx n="89" d="100"/>
          <a:sy n="89" d="100"/>
        </p:scale>
        <p:origin x="1158" y="66"/>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5676"/>
    </p:cViewPr>
  </p:sorterViewPr>
  <p:notesViewPr>
    <p:cSldViewPr snapToGrid="0">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viewProps" Target="viewProps.xml"/><Relationship Id="rId21" Type="http://schemas.openxmlformats.org/officeDocument/2006/relationships/slide" Target="slides/slide17.xml"/><Relationship Id="rId34" Type="http://schemas.openxmlformats.org/officeDocument/2006/relationships/slide" Target="slides/slide30.xml"/><Relationship Id="rId42" Type="http://schemas.microsoft.com/office/2015/10/relationships/revisionInfo" Target="revisionInfo.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7F488D9-06FB-6543-BBFF-1738237CD9EF}" type="datetimeFigureOut">
              <a:rPr lang="en-US" smtClean="0"/>
              <a:t>10/28/2025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F455CA1-8AB9-7F4B-8B56-30FA76A0413A}" type="slidenum">
              <a:rPr lang="en-US" smtClean="0"/>
              <a:t>‹#›</a:t>
            </a:fld>
            <a:endParaRPr lang="en-US"/>
          </a:p>
        </p:txBody>
      </p:sp>
    </p:spTree>
    <p:extLst>
      <p:ext uri="{BB962C8B-B14F-4D97-AF65-F5344CB8AC3E}">
        <p14:creationId xmlns:p14="http://schemas.microsoft.com/office/powerpoint/2010/main" val="13958915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F455CA1-8AB9-7F4B-8B56-30FA76A0413A}" type="slidenum">
              <a:rPr lang="en-US" smtClean="0"/>
              <a:t>1</a:t>
            </a:fld>
            <a:endParaRPr lang="en-US"/>
          </a:p>
        </p:txBody>
      </p:sp>
    </p:spTree>
    <p:extLst>
      <p:ext uri="{BB962C8B-B14F-4D97-AF65-F5344CB8AC3E}">
        <p14:creationId xmlns:p14="http://schemas.microsoft.com/office/powerpoint/2010/main" val="3618370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2F455CA1-8AB9-7F4B-8B56-30FA76A0413A}" type="slidenum">
              <a:rPr lang="en-US" smtClean="0"/>
              <a:t>10</a:t>
            </a:fld>
            <a:endParaRPr lang="en-US"/>
          </a:p>
        </p:txBody>
      </p:sp>
    </p:spTree>
    <p:extLst>
      <p:ext uri="{BB962C8B-B14F-4D97-AF65-F5344CB8AC3E}">
        <p14:creationId xmlns:p14="http://schemas.microsoft.com/office/powerpoint/2010/main" val="157014438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2F455CA1-8AB9-7F4B-8B56-30FA76A0413A}" type="slidenum">
              <a:rPr lang="en-US" smtClean="0"/>
              <a:t>11</a:t>
            </a:fld>
            <a:endParaRPr lang="en-US"/>
          </a:p>
        </p:txBody>
      </p:sp>
    </p:spTree>
    <p:extLst>
      <p:ext uri="{BB962C8B-B14F-4D97-AF65-F5344CB8AC3E}">
        <p14:creationId xmlns:p14="http://schemas.microsoft.com/office/powerpoint/2010/main" val="233871066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2F455CA1-8AB9-7F4B-8B56-30FA76A0413A}" type="slidenum">
              <a:rPr lang="en-US" smtClean="0"/>
              <a:t>12</a:t>
            </a:fld>
            <a:endParaRPr lang="en-US"/>
          </a:p>
        </p:txBody>
      </p:sp>
    </p:spTree>
    <p:extLst>
      <p:ext uri="{BB962C8B-B14F-4D97-AF65-F5344CB8AC3E}">
        <p14:creationId xmlns:p14="http://schemas.microsoft.com/office/powerpoint/2010/main" val="233123457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26D1AF-49BB-633A-B115-A389EB50924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3C16CAD-EC87-6C1B-5D1B-F2A38D71D50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EA3CF99-51AE-6962-00A5-417B7CFF664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38EA3B6-79C1-3D60-07CB-668DFD7C8D8E}"/>
              </a:ext>
            </a:extLst>
          </p:cNvPr>
          <p:cNvSpPr>
            <a:spLocks noGrp="1"/>
          </p:cNvSpPr>
          <p:nvPr>
            <p:ph type="sldNum" sz="quarter" idx="5"/>
          </p:nvPr>
        </p:nvSpPr>
        <p:spPr/>
        <p:txBody>
          <a:bodyPr/>
          <a:lstStyle/>
          <a:p>
            <a:fld id="{2F455CA1-8AB9-7F4B-8B56-30FA76A0413A}" type="slidenum">
              <a:rPr lang="en-US" smtClean="0"/>
              <a:t>13</a:t>
            </a:fld>
            <a:endParaRPr lang="en-US"/>
          </a:p>
        </p:txBody>
      </p:sp>
    </p:spTree>
    <p:extLst>
      <p:ext uri="{BB962C8B-B14F-4D97-AF65-F5344CB8AC3E}">
        <p14:creationId xmlns:p14="http://schemas.microsoft.com/office/powerpoint/2010/main" val="381627217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F455CA1-8AB9-7F4B-8B56-30FA76A0413A}" type="slidenum">
              <a:rPr lang="en-US" smtClean="0"/>
              <a:t>14</a:t>
            </a:fld>
            <a:endParaRPr lang="en-US"/>
          </a:p>
        </p:txBody>
      </p:sp>
    </p:spTree>
    <p:extLst>
      <p:ext uri="{BB962C8B-B14F-4D97-AF65-F5344CB8AC3E}">
        <p14:creationId xmlns:p14="http://schemas.microsoft.com/office/powerpoint/2010/main" val="348116581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7A049E-7491-983B-D9E4-149C29303EC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E34E345-0E6B-3B3E-8A33-A3F9B6DCAA9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4C6BAE6-D2B0-C434-93CD-3FAC317194C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A725623-04ED-1715-7F6E-52A84CB2796B}"/>
              </a:ext>
            </a:extLst>
          </p:cNvPr>
          <p:cNvSpPr>
            <a:spLocks noGrp="1"/>
          </p:cNvSpPr>
          <p:nvPr>
            <p:ph type="sldNum" sz="quarter" idx="5"/>
          </p:nvPr>
        </p:nvSpPr>
        <p:spPr/>
        <p:txBody>
          <a:bodyPr/>
          <a:lstStyle/>
          <a:p>
            <a:fld id="{2F455CA1-8AB9-7F4B-8B56-30FA76A0413A}" type="slidenum">
              <a:rPr lang="en-US" smtClean="0"/>
              <a:t>15</a:t>
            </a:fld>
            <a:endParaRPr lang="en-US"/>
          </a:p>
        </p:txBody>
      </p:sp>
    </p:spTree>
    <p:extLst>
      <p:ext uri="{BB962C8B-B14F-4D97-AF65-F5344CB8AC3E}">
        <p14:creationId xmlns:p14="http://schemas.microsoft.com/office/powerpoint/2010/main" val="244079677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7B7570-7D4F-E4A7-1A9A-57F7357517A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FD6C02E-D14B-83EB-E08C-CF33BA97DCE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DA56F61-F4CB-0A86-F90E-9CC1EE539332}"/>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24C8FB3D-FF58-2B1D-8B86-9E1DF1FC09A5}"/>
              </a:ext>
            </a:extLst>
          </p:cNvPr>
          <p:cNvSpPr>
            <a:spLocks noGrp="1"/>
          </p:cNvSpPr>
          <p:nvPr>
            <p:ph type="sldNum" sz="quarter" idx="5"/>
          </p:nvPr>
        </p:nvSpPr>
        <p:spPr/>
        <p:txBody>
          <a:bodyPr/>
          <a:lstStyle/>
          <a:p>
            <a:fld id="{2F455CA1-8AB9-7F4B-8B56-30FA76A0413A}" type="slidenum">
              <a:rPr lang="en-US" smtClean="0"/>
              <a:t>16</a:t>
            </a:fld>
            <a:endParaRPr lang="en-US"/>
          </a:p>
        </p:txBody>
      </p:sp>
    </p:spTree>
    <p:extLst>
      <p:ext uri="{BB962C8B-B14F-4D97-AF65-F5344CB8AC3E}">
        <p14:creationId xmlns:p14="http://schemas.microsoft.com/office/powerpoint/2010/main" val="184686598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AAF8DF-56F1-DFDF-423F-DAFDC5EFF78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53A12A7-0591-C0D8-2956-5816523A59B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5FDAF15-4F65-818E-6690-B382B3418733}"/>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F80D5A10-6B32-F65C-FB69-5E9B0EB6E796}"/>
              </a:ext>
            </a:extLst>
          </p:cNvPr>
          <p:cNvSpPr>
            <a:spLocks noGrp="1"/>
          </p:cNvSpPr>
          <p:nvPr>
            <p:ph type="sldNum" sz="quarter" idx="5"/>
          </p:nvPr>
        </p:nvSpPr>
        <p:spPr/>
        <p:txBody>
          <a:bodyPr/>
          <a:lstStyle/>
          <a:p>
            <a:fld id="{2F455CA1-8AB9-7F4B-8B56-30FA76A0413A}" type="slidenum">
              <a:rPr lang="en-US" smtClean="0"/>
              <a:t>17</a:t>
            </a:fld>
            <a:endParaRPr lang="en-US"/>
          </a:p>
        </p:txBody>
      </p:sp>
    </p:spTree>
    <p:extLst>
      <p:ext uri="{BB962C8B-B14F-4D97-AF65-F5344CB8AC3E}">
        <p14:creationId xmlns:p14="http://schemas.microsoft.com/office/powerpoint/2010/main" val="101797624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E1BC35-50DD-6A66-E244-2F6AAFBE883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C01BC99-A2D4-13F5-F718-ABF6A882DAA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7A8A121-274A-880E-95E1-D87AA62F4872}"/>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8D4DDB12-776B-B48F-3BE0-8638605A1833}"/>
              </a:ext>
            </a:extLst>
          </p:cNvPr>
          <p:cNvSpPr>
            <a:spLocks noGrp="1"/>
          </p:cNvSpPr>
          <p:nvPr>
            <p:ph type="sldNum" sz="quarter" idx="5"/>
          </p:nvPr>
        </p:nvSpPr>
        <p:spPr/>
        <p:txBody>
          <a:bodyPr/>
          <a:lstStyle/>
          <a:p>
            <a:fld id="{2F455CA1-8AB9-7F4B-8B56-30FA76A0413A}" type="slidenum">
              <a:rPr lang="en-US" smtClean="0"/>
              <a:t>18</a:t>
            </a:fld>
            <a:endParaRPr lang="en-US"/>
          </a:p>
        </p:txBody>
      </p:sp>
    </p:spTree>
    <p:extLst>
      <p:ext uri="{BB962C8B-B14F-4D97-AF65-F5344CB8AC3E}">
        <p14:creationId xmlns:p14="http://schemas.microsoft.com/office/powerpoint/2010/main" val="19815743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BEE816-6BAE-90C9-FF31-63DB9190BE7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ADC4779-FDBA-73E4-D3EF-BA65B8DDD57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086B7B2-5CA6-3F43-85FD-2C07BD43E98C}"/>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DB8529A6-5120-A959-B0ED-4CA0A4992197}"/>
              </a:ext>
            </a:extLst>
          </p:cNvPr>
          <p:cNvSpPr>
            <a:spLocks noGrp="1"/>
          </p:cNvSpPr>
          <p:nvPr>
            <p:ph type="sldNum" sz="quarter" idx="5"/>
          </p:nvPr>
        </p:nvSpPr>
        <p:spPr/>
        <p:txBody>
          <a:bodyPr/>
          <a:lstStyle/>
          <a:p>
            <a:fld id="{2F455CA1-8AB9-7F4B-8B56-30FA76A0413A}" type="slidenum">
              <a:rPr lang="en-US" smtClean="0"/>
              <a:t>19</a:t>
            </a:fld>
            <a:endParaRPr lang="en-US"/>
          </a:p>
        </p:txBody>
      </p:sp>
    </p:spTree>
    <p:extLst>
      <p:ext uri="{BB962C8B-B14F-4D97-AF65-F5344CB8AC3E}">
        <p14:creationId xmlns:p14="http://schemas.microsoft.com/office/powerpoint/2010/main" val="17349941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F455CA1-8AB9-7F4B-8B56-30FA76A0413A}" type="slidenum">
              <a:rPr lang="en-US" smtClean="0"/>
              <a:t>2</a:t>
            </a:fld>
            <a:endParaRPr lang="en-US"/>
          </a:p>
        </p:txBody>
      </p:sp>
    </p:spTree>
    <p:extLst>
      <p:ext uri="{BB962C8B-B14F-4D97-AF65-F5344CB8AC3E}">
        <p14:creationId xmlns:p14="http://schemas.microsoft.com/office/powerpoint/2010/main" val="17277008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33C585-86F5-E362-32FD-BAAA8448E2B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1D1CEE2-5EC9-BBB3-D407-F27BCD13C12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9C11FC7-D36A-C9C1-069E-562AF8EBFE5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45A8881-E13A-A960-F611-5B08734F6399}"/>
              </a:ext>
            </a:extLst>
          </p:cNvPr>
          <p:cNvSpPr>
            <a:spLocks noGrp="1"/>
          </p:cNvSpPr>
          <p:nvPr>
            <p:ph type="sldNum" sz="quarter" idx="5"/>
          </p:nvPr>
        </p:nvSpPr>
        <p:spPr/>
        <p:txBody>
          <a:bodyPr/>
          <a:lstStyle/>
          <a:p>
            <a:fld id="{2F455CA1-8AB9-7F4B-8B56-30FA76A0413A}" type="slidenum">
              <a:rPr lang="en-US" smtClean="0"/>
              <a:t>20</a:t>
            </a:fld>
            <a:endParaRPr lang="en-US"/>
          </a:p>
        </p:txBody>
      </p:sp>
    </p:spTree>
    <p:extLst>
      <p:ext uri="{BB962C8B-B14F-4D97-AF65-F5344CB8AC3E}">
        <p14:creationId xmlns:p14="http://schemas.microsoft.com/office/powerpoint/2010/main" val="125340372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7EDD9B-4E71-24B7-0CDF-FE787BE4806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13FA587-82C5-46C0-6167-70784AB5EEF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B275A8E-0442-9B4B-E77A-6B412528C5D4}"/>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F0328C83-5DEE-48ED-86A2-A25B19AF1AFE}"/>
              </a:ext>
            </a:extLst>
          </p:cNvPr>
          <p:cNvSpPr>
            <a:spLocks noGrp="1"/>
          </p:cNvSpPr>
          <p:nvPr>
            <p:ph type="sldNum" sz="quarter" idx="5"/>
          </p:nvPr>
        </p:nvSpPr>
        <p:spPr/>
        <p:txBody>
          <a:bodyPr/>
          <a:lstStyle/>
          <a:p>
            <a:fld id="{2F455CA1-8AB9-7F4B-8B56-30FA76A0413A}" type="slidenum">
              <a:rPr lang="en-US" smtClean="0"/>
              <a:t>21</a:t>
            </a:fld>
            <a:endParaRPr lang="en-US"/>
          </a:p>
        </p:txBody>
      </p:sp>
    </p:spTree>
    <p:extLst>
      <p:ext uri="{BB962C8B-B14F-4D97-AF65-F5344CB8AC3E}">
        <p14:creationId xmlns:p14="http://schemas.microsoft.com/office/powerpoint/2010/main" val="174927542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3B71CF-ABB3-6CF0-715F-16558267AF6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6330EB0-CA1D-844B-3D72-19E0AD5BE2E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267555B-9448-7EB2-BE5F-40B26F3F0B34}"/>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E24F77DF-881E-5EAE-EF4D-EBF7AE53BD7B}"/>
              </a:ext>
            </a:extLst>
          </p:cNvPr>
          <p:cNvSpPr>
            <a:spLocks noGrp="1"/>
          </p:cNvSpPr>
          <p:nvPr>
            <p:ph type="sldNum" sz="quarter" idx="5"/>
          </p:nvPr>
        </p:nvSpPr>
        <p:spPr/>
        <p:txBody>
          <a:bodyPr/>
          <a:lstStyle/>
          <a:p>
            <a:fld id="{2F455CA1-8AB9-7F4B-8B56-30FA76A0413A}" type="slidenum">
              <a:rPr lang="en-US" smtClean="0"/>
              <a:t>22</a:t>
            </a:fld>
            <a:endParaRPr lang="en-US"/>
          </a:p>
        </p:txBody>
      </p:sp>
    </p:spTree>
    <p:extLst>
      <p:ext uri="{BB962C8B-B14F-4D97-AF65-F5344CB8AC3E}">
        <p14:creationId xmlns:p14="http://schemas.microsoft.com/office/powerpoint/2010/main" val="246007540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F455CA1-8AB9-7F4B-8B56-30FA76A0413A}" type="slidenum">
              <a:rPr lang="en-US" smtClean="0"/>
              <a:t>23</a:t>
            </a:fld>
            <a:endParaRPr lang="en-US"/>
          </a:p>
        </p:txBody>
      </p:sp>
    </p:spTree>
    <p:extLst>
      <p:ext uri="{BB962C8B-B14F-4D97-AF65-F5344CB8AC3E}">
        <p14:creationId xmlns:p14="http://schemas.microsoft.com/office/powerpoint/2010/main" val="34119211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4DB08F-E352-95D3-A2AF-B985918DAAF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50600DA-2228-F1F3-6A2D-568D879477A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4DA61E8-7DE1-AF16-D33B-0AF34D3CA1D2}"/>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E691FDE4-71BE-7993-C8EE-2C495A15B5D1}"/>
              </a:ext>
            </a:extLst>
          </p:cNvPr>
          <p:cNvSpPr>
            <a:spLocks noGrp="1"/>
          </p:cNvSpPr>
          <p:nvPr>
            <p:ph type="sldNum" sz="quarter" idx="5"/>
          </p:nvPr>
        </p:nvSpPr>
        <p:spPr/>
        <p:txBody>
          <a:bodyPr/>
          <a:lstStyle/>
          <a:p>
            <a:fld id="{2F455CA1-8AB9-7F4B-8B56-30FA76A0413A}" type="slidenum">
              <a:rPr lang="en-US" smtClean="0"/>
              <a:t>24</a:t>
            </a:fld>
            <a:endParaRPr lang="en-US"/>
          </a:p>
        </p:txBody>
      </p:sp>
    </p:spTree>
    <p:extLst>
      <p:ext uri="{BB962C8B-B14F-4D97-AF65-F5344CB8AC3E}">
        <p14:creationId xmlns:p14="http://schemas.microsoft.com/office/powerpoint/2010/main" val="83248802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CA4530-CEF3-FAA3-EA27-148E27A137C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F2DDC88-C0A6-4876-FFCD-241DD0127EB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3C32A29-16FF-3C4A-CC09-094F971CEF25}"/>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9B0B111B-9B57-FB6A-9A75-A0153659D507}"/>
              </a:ext>
            </a:extLst>
          </p:cNvPr>
          <p:cNvSpPr>
            <a:spLocks noGrp="1"/>
          </p:cNvSpPr>
          <p:nvPr>
            <p:ph type="sldNum" sz="quarter" idx="5"/>
          </p:nvPr>
        </p:nvSpPr>
        <p:spPr/>
        <p:txBody>
          <a:bodyPr/>
          <a:lstStyle/>
          <a:p>
            <a:fld id="{2F455CA1-8AB9-7F4B-8B56-30FA76A0413A}" type="slidenum">
              <a:rPr lang="en-US" smtClean="0"/>
              <a:t>25</a:t>
            </a:fld>
            <a:endParaRPr lang="en-US"/>
          </a:p>
        </p:txBody>
      </p:sp>
    </p:spTree>
    <p:extLst>
      <p:ext uri="{BB962C8B-B14F-4D97-AF65-F5344CB8AC3E}">
        <p14:creationId xmlns:p14="http://schemas.microsoft.com/office/powerpoint/2010/main" val="306216998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9006C5-5184-D864-F620-B2B453B848F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B8E851A-19FD-F67E-24ED-BF2787BDD0A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8D3D55D-B6F1-E31F-86B6-E3C0FB3D5564}"/>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51658CF9-BDD7-6637-BB28-812A9518E66E}"/>
              </a:ext>
            </a:extLst>
          </p:cNvPr>
          <p:cNvSpPr>
            <a:spLocks noGrp="1"/>
          </p:cNvSpPr>
          <p:nvPr>
            <p:ph type="sldNum" sz="quarter" idx="5"/>
          </p:nvPr>
        </p:nvSpPr>
        <p:spPr/>
        <p:txBody>
          <a:bodyPr/>
          <a:lstStyle/>
          <a:p>
            <a:fld id="{2F455CA1-8AB9-7F4B-8B56-30FA76A0413A}" type="slidenum">
              <a:rPr lang="en-US" smtClean="0"/>
              <a:t>26</a:t>
            </a:fld>
            <a:endParaRPr lang="en-US"/>
          </a:p>
        </p:txBody>
      </p:sp>
    </p:spTree>
    <p:extLst>
      <p:ext uri="{BB962C8B-B14F-4D97-AF65-F5344CB8AC3E}">
        <p14:creationId xmlns:p14="http://schemas.microsoft.com/office/powerpoint/2010/main" val="271884518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68BFF0-43B7-AEF5-2740-44F7C3F9665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7E83B8E-A66C-73B6-B884-D529477F7A5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B7B57B8-59DB-10FA-8CDB-8C5414FC233E}"/>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B8CC53FE-6C3F-E394-F806-98B499AA74F9}"/>
              </a:ext>
            </a:extLst>
          </p:cNvPr>
          <p:cNvSpPr>
            <a:spLocks noGrp="1"/>
          </p:cNvSpPr>
          <p:nvPr>
            <p:ph type="sldNum" sz="quarter" idx="5"/>
          </p:nvPr>
        </p:nvSpPr>
        <p:spPr/>
        <p:txBody>
          <a:bodyPr/>
          <a:lstStyle/>
          <a:p>
            <a:fld id="{2F455CA1-8AB9-7F4B-8B56-30FA76A0413A}" type="slidenum">
              <a:rPr lang="en-US" smtClean="0"/>
              <a:t>27</a:t>
            </a:fld>
            <a:endParaRPr lang="en-US"/>
          </a:p>
        </p:txBody>
      </p:sp>
    </p:spTree>
    <p:extLst>
      <p:ext uri="{BB962C8B-B14F-4D97-AF65-F5344CB8AC3E}">
        <p14:creationId xmlns:p14="http://schemas.microsoft.com/office/powerpoint/2010/main" val="377450926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2F455CA1-8AB9-7F4B-8B56-30FA76A0413A}" type="slidenum">
              <a:rPr lang="en-US" smtClean="0"/>
              <a:t>28</a:t>
            </a:fld>
            <a:endParaRPr lang="en-US"/>
          </a:p>
        </p:txBody>
      </p:sp>
    </p:spTree>
    <p:extLst>
      <p:ext uri="{BB962C8B-B14F-4D97-AF65-F5344CB8AC3E}">
        <p14:creationId xmlns:p14="http://schemas.microsoft.com/office/powerpoint/2010/main" val="360379938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2F455CA1-8AB9-7F4B-8B56-30FA76A0413A}" type="slidenum">
              <a:rPr lang="en-US" smtClean="0"/>
              <a:t>29</a:t>
            </a:fld>
            <a:endParaRPr lang="en-US"/>
          </a:p>
        </p:txBody>
      </p:sp>
    </p:spTree>
    <p:extLst>
      <p:ext uri="{BB962C8B-B14F-4D97-AF65-F5344CB8AC3E}">
        <p14:creationId xmlns:p14="http://schemas.microsoft.com/office/powerpoint/2010/main" val="34331184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i="0" dirty="0"/>
          </a:p>
        </p:txBody>
      </p:sp>
      <p:sp>
        <p:nvSpPr>
          <p:cNvPr id="4" name="Slide Number Placeholder 3"/>
          <p:cNvSpPr>
            <a:spLocks noGrp="1"/>
          </p:cNvSpPr>
          <p:nvPr>
            <p:ph type="sldNum" sz="quarter" idx="5"/>
          </p:nvPr>
        </p:nvSpPr>
        <p:spPr/>
        <p:txBody>
          <a:bodyPr/>
          <a:lstStyle/>
          <a:p>
            <a:fld id="{2F455CA1-8AB9-7F4B-8B56-30FA76A0413A}" type="slidenum">
              <a:rPr lang="en-US" smtClean="0"/>
              <a:t>3</a:t>
            </a:fld>
            <a:endParaRPr lang="en-US"/>
          </a:p>
        </p:txBody>
      </p:sp>
    </p:spTree>
    <p:extLst>
      <p:ext uri="{BB962C8B-B14F-4D97-AF65-F5344CB8AC3E}">
        <p14:creationId xmlns:p14="http://schemas.microsoft.com/office/powerpoint/2010/main" val="311631441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F455CA1-8AB9-7F4B-8B56-30FA76A0413A}" type="slidenum">
              <a:rPr lang="en-US" smtClean="0"/>
              <a:t>31</a:t>
            </a:fld>
            <a:endParaRPr lang="en-US"/>
          </a:p>
        </p:txBody>
      </p:sp>
    </p:spTree>
    <p:extLst>
      <p:ext uri="{BB962C8B-B14F-4D97-AF65-F5344CB8AC3E}">
        <p14:creationId xmlns:p14="http://schemas.microsoft.com/office/powerpoint/2010/main" val="604985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F455CA1-8AB9-7F4B-8B56-30FA76A0413A}" type="slidenum">
              <a:rPr lang="en-US" smtClean="0"/>
              <a:t>4</a:t>
            </a:fld>
            <a:endParaRPr lang="en-US"/>
          </a:p>
        </p:txBody>
      </p:sp>
    </p:spTree>
    <p:extLst>
      <p:ext uri="{BB962C8B-B14F-4D97-AF65-F5344CB8AC3E}">
        <p14:creationId xmlns:p14="http://schemas.microsoft.com/office/powerpoint/2010/main" val="1776611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CBA985-DE3E-BA50-964F-8B2547E95B3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139D3F8-06BF-78F2-1715-E0D8B5E76F8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B894208-8E00-DF3A-1334-3E8984B5E967}"/>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129DCA35-4CF5-A275-92A9-5FC97716CBC1}"/>
              </a:ext>
            </a:extLst>
          </p:cNvPr>
          <p:cNvSpPr>
            <a:spLocks noGrp="1"/>
          </p:cNvSpPr>
          <p:nvPr>
            <p:ph type="sldNum" sz="quarter" idx="5"/>
          </p:nvPr>
        </p:nvSpPr>
        <p:spPr/>
        <p:txBody>
          <a:bodyPr/>
          <a:lstStyle/>
          <a:p>
            <a:fld id="{2F455CA1-8AB9-7F4B-8B56-30FA76A0413A}" type="slidenum">
              <a:rPr lang="en-US" smtClean="0"/>
              <a:t>5</a:t>
            </a:fld>
            <a:endParaRPr lang="en-US"/>
          </a:p>
        </p:txBody>
      </p:sp>
    </p:spTree>
    <p:extLst>
      <p:ext uri="{BB962C8B-B14F-4D97-AF65-F5344CB8AC3E}">
        <p14:creationId xmlns:p14="http://schemas.microsoft.com/office/powerpoint/2010/main" val="21153772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2F455CA1-8AB9-7F4B-8B56-30FA76A0413A}" type="slidenum">
              <a:rPr lang="en-US" smtClean="0"/>
              <a:t>6</a:t>
            </a:fld>
            <a:endParaRPr lang="en-US"/>
          </a:p>
        </p:txBody>
      </p:sp>
    </p:spTree>
    <p:extLst>
      <p:ext uri="{BB962C8B-B14F-4D97-AF65-F5344CB8AC3E}">
        <p14:creationId xmlns:p14="http://schemas.microsoft.com/office/powerpoint/2010/main" val="35070022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2F455CA1-8AB9-7F4B-8B56-30FA76A0413A}" type="slidenum">
              <a:rPr lang="en-US" smtClean="0"/>
              <a:t>7</a:t>
            </a:fld>
            <a:endParaRPr lang="en-US"/>
          </a:p>
        </p:txBody>
      </p:sp>
    </p:spTree>
    <p:extLst>
      <p:ext uri="{BB962C8B-B14F-4D97-AF65-F5344CB8AC3E}">
        <p14:creationId xmlns:p14="http://schemas.microsoft.com/office/powerpoint/2010/main" val="13392794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2F455CA1-8AB9-7F4B-8B56-30FA76A0413A}" type="slidenum">
              <a:rPr lang="en-US" smtClean="0"/>
              <a:t>8</a:t>
            </a:fld>
            <a:endParaRPr lang="en-US"/>
          </a:p>
        </p:txBody>
      </p:sp>
    </p:spTree>
    <p:extLst>
      <p:ext uri="{BB962C8B-B14F-4D97-AF65-F5344CB8AC3E}">
        <p14:creationId xmlns:p14="http://schemas.microsoft.com/office/powerpoint/2010/main" val="222148633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2F455CA1-8AB9-7F4B-8B56-30FA76A0413A}" type="slidenum">
              <a:rPr lang="en-US" smtClean="0"/>
              <a:t>9</a:t>
            </a:fld>
            <a:endParaRPr lang="en-US"/>
          </a:p>
        </p:txBody>
      </p:sp>
    </p:spTree>
    <p:extLst>
      <p:ext uri="{BB962C8B-B14F-4D97-AF65-F5344CB8AC3E}">
        <p14:creationId xmlns:p14="http://schemas.microsoft.com/office/powerpoint/2010/main" val="346006761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5.sv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5.svg"/><Relationship Id="rId4" Type="http://schemas.openxmlformats.org/officeDocument/2006/relationships/image" Target="../media/image4.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5.sv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4.png"/><Relationship Id="rId5" Type="http://schemas.openxmlformats.org/officeDocument/2006/relationships/image" Target="../media/image7.svg"/><Relationship Id="rId4" Type="http://schemas.openxmlformats.org/officeDocument/2006/relationships/image" Target="../media/image6.png"/></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7_Custom Layout">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8EB146D3-C2CA-114D-AFBB-6BE6BD3840A4}"/>
              </a:ext>
            </a:extLst>
          </p:cNvPr>
          <p:cNvSpPr/>
          <p:nvPr userDrawn="1"/>
        </p:nvSpPr>
        <p:spPr>
          <a:xfrm>
            <a:off x="0" y="0"/>
            <a:ext cx="8621486" cy="6858000"/>
          </a:xfrm>
          <a:prstGeom prst="rect">
            <a:avLst/>
          </a:prstGeom>
          <a:solidFill>
            <a:srgbClr val="1A3B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966AB78-4592-2941-894F-7686F3475CE6}"/>
              </a:ext>
            </a:extLst>
          </p:cNvPr>
          <p:cNvSpPr>
            <a:spLocks noGrp="1"/>
          </p:cNvSpPr>
          <p:nvPr>
            <p:ph type="title"/>
          </p:nvPr>
        </p:nvSpPr>
        <p:spPr>
          <a:xfrm>
            <a:off x="1184343" y="2353583"/>
            <a:ext cx="5159829" cy="1565275"/>
          </a:xfrm>
        </p:spPr>
        <p:txBody>
          <a:bodyPr/>
          <a:lstStyle>
            <a:lvl1pPr>
              <a:defRPr b="1" i="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stStyle>
          <a:p>
            <a:r>
              <a:rPr lang="en-US"/>
              <a:t>Click to edit Master title style</a:t>
            </a:r>
          </a:p>
        </p:txBody>
      </p:sp>
      <p:sp>
        <p:nvSpPr>
          <p:cNvPr id="11" name="Subtitle 2">
            <a:extLst>
              <a:ext uri="{FF2B5EF4-FFF2-40B4-BE49-F238E27FC236}">
                <a16:creationId xmlns:a16="http://schemas.microsoft.com/office/drawing/2014/main" id="{5A710E25-E809-7243-9D58-76156D7B143F}"/>
              </a:ext>
            </a:extLst>
          </p:cNvPr>
          <p:cNvSpPr>
            <a:spLocks noGrp="1"/>
          </p:cNvSpPr>
          <p:nvPr>
            <p:ph type="subTitle" idx="1" hasCustomPrompt="1"/>
          </p:nvPr>
        </p:nvSpPr>
        <p:spPr>
          <a:xfrm>
            <a:off x="1915883" y="4618041"/>
            <a:ext cx="3840460" cy="369459"/>
          </a:xfrm>
        </p:spPr>
        <p:txBody>
          <a:bodyPr>
            <a:noAutofit/>
          </a:bodyPr>
          <a:lstStyle>
            <a:lvl1pPr marL="0" indent="0" algn="l">
              <a:buNone/>
              <a:defRPr sz="2000" b="1" i="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a:t>
            </a:r>
            <a:r>
              <a:rPr lang="en-US" err="1"/>
              <a:t>Firstname</a:t>
            </a:r>
            <a:r>
              <a:rPr lang="en-US"/>
              <a:t> </a:t>
            </a:r>
            <a:r>
              <a:rPr lang="en-US" err="1"/>
              <a:t>Lastname</a:t>
            </a:r>
            <a:r>
              <a:rPr lang="en-US"/>
              <a:t>]</a:t>
            </a:r>
          </a:p>
        </p:txBody>
      </p:sp>
      <p:sp>
        <p:nvSpPr>
          <p:cNvPr id="13" name="Text Placeholder 26">
            <a:extLst>
              <a:ext uri="{FF2B5EF4-FFF2-40B4-BE49-F238E27FC236}">
                <a16:creationId xmlns:a16="http://schemas.microsoft.com/office/drawing/2014/main" id="{669678ED-4BE6-5B40-B90A-F1DCBF910A07}"/>
              </a:ext>
            </a:extLst>
          </p:cNvPr>
          <p:cNvSpPr>
            <a:spLocks noGrp="1"/>
          </p:cNvSpPr>
          <p:nvPr>
            <p:ph type="body" sz="quarter" idx="11" hasCustomPrompt="1"/>
          </p:nvPr>
        </p:nvSpPr>
        <p:spPr>
          <a:xfrm>
            <a:off x="1915881" y="5132643"/>
            <a:ext cx="3840461" cy="422275"/>
          </a:xfrm>
        </p:spPr>
        <p:txBody>
          <a:bodyPr>
            <a:normAutofit/>
          </a:bodyPr>
          <a:lstStyle>
            <a:lvl1pPr marL="0" indent="0">
              <a:buNone/>
              <a:defRPr sz="1600" b="0" i="1">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365760" indent="0">
              <a:buNone/>
              <a:defRPr>
                <a:solidFill>
                  <a:schemeClr val="bg1"/>
                </a:solidFill>
              </a:defRPr>
            </a:lvl2pPr>
            <a:lvl3pPr marL="731520" indent="0">
              <a:buNone/>
              <a:defRPr>
                <a:solidFill>
                  <a:schemeClr val="bg1"/>
                </a:solidFill>
              </a:defRPr>
            </a:lvl3pPr>
            <a:lvl4pPr marL="1097280" indent="0">
              <a:buNone/>
              <a:defRPr>
                <a:solidFill>
                  <a:schemeClr val="bg1"/>
                </a:solidFill>
              </a:defRPr>
            </a:lvl4pPr>
            <a:lvl5pPr marL="1463040" indent="0">
              <a:buNone/>
              <a:defRPr>
                <a:solidFill>
                  <a:schemeClr val="bg1"/>
                </a:solidFill>
              </a:defRPr>
            </a:lvl5pPr>
          </a:lstStyle>
          <a:p>
            <a:pPr lvl="0"/>
            <a:r>
              <a:rPr lang="en-US"/>
              <a:t>[Job title]</a:t>
            </a:r>
          </a:p>
        </p:txBody>
      </p:sp>
      <p:pic>
        <p:nvPicPr>
          <p:cNvPr id="7" name="Graphic 6">
            <a:extLst>
              <a:ext uri="{FF2B5EF4-FFF2-40B4-BE49-F238E27FC236}">
                <a16:creationId xmlns:a16="http://schemas.microsoft.com/office/drawing/2014/main" id="{48A7D4F1-6B69-3343-9061-E645B995C588}"/>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874782" y="344634"/>
            <a:ext cx="6168732" cy="6168732"/>
          </a:xfrm>
          <a:prstGeom prst="rect">
            <a:avLst/>
          </a:prstGeom>
        </p:spPr>
      </p:pic>
      <p:pic>
        <p:nvPicPr>
          <p:cNvPr id="10" name="Picture 9" descr="Logo&#10;&#10;Description automatically generated">
            <a:extLst>
              <a:ext uri="{FF2B5EF4-FFF2-40B4-BE49-F238E27FC236}">
                <a16:creationId xmlns:a16="http://schemas.microsoft.com/office/drawing/2014/main" id="{0B6DD8C9-F29A-994C-BABD-DD7A451571FC}"/>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038650" y="719402"/>
            <a:ext cx="2257268" cy="874229"/>
          </a:xfrm>
          <a:prstGeom prst="rect">
            <a:avLst/>
          </a:prstGeom>
        </p:spPr>
      </p:pic>
      <p:pic>
        <p:nvPicPr>
          <p:cNvPr id="12" name="Graphic 11" descr="User outline">
            <a:extLst>
              <a:ext uri="{FF2B5EF4-FFF2-40B4-BE49-F238E27FC236}">
                <a16:creationId xmlns:a16="http://schemas.microsoft.com/office/drawing/2014/main" id="{98B39284-94E1-D84A-B46B-C1AF674ED0EE}"/>
              </a:ext>
            </a:extLst>
          </p:cNvPr>
          <p:cNvPicPr>
            <a:picLocks noChangeAspect="1"/>
          </p:cNvPicPr>
          <p:nvPr userDrawn="1"/>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001483" y="4583949"/>
            <a:ext cx="914400" cy="914400"/>
          </a:xfrm>
          <a:prstGeom prst="rect">
            <a:avLst/>
          </a:prstGeom>
        </p:spPr>
      </p:pic>
    </p:spTree>
    <p:extLst>
      <p:ext uri="{BB962C8B-B14F-4D97-AF65-F5344CB8AC3E}">
        <p14:creationId xmlns:p14="http://schemas.microsoft.com/office/powerpoint/2010/main" val="64119336"/>
      </p:ext>
    </p:extLst>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5_Section Blue">
    <p:spTree>
      <p:nvGrpSpPr>
        <p:cNvPr id="1" name=""/>
        <p:cNvGrpSpPr/>
        <p:nvPr/>
      </p:nvGrpSpPr>
      <p:grpSpPr>
        <a:xfrm>
          <a:off x="0" y="0"/>
          <a:ext cx="0" cy="0"/>
          <a:chOff x="0" y="0"/>
          <a:chExt cx="0" cy="0"/>
        </a:xfrm>
      </p:grpSpPr>
      <p:pic>
        <p:nvPicPr>
          <p:cNvPr id="5" name="Graphic 4">
            <a:extLst>
              <a:ext uri="{FF2B5EF4-FFF2-40B4-BE49-F238E27FC236}">
                <a16:creationId xmlns:a16="http://schemas.microsoft.com/office/drawing/2014/main" id="{F939BEAD-F09B-C346-9D18-25CAAF45EE3B}"/>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637632" y="6272460"/>
            <a:ext cx="1283288" cy="494381"/>
          </a:xfrm>
          <a:prstGeom prst="rect">
            <a:avLst/>
          </a:prstGeom>
        </p:spPr>
      </p:pic>
      <p:sp>
        <p:nvSpPr>
          <p:cNvPr id="11" name="Diagonal Stripe 10">
            <a:extLst>
              <a:ext uri="{FF2B5EF4-FFF2-40B4-BE49-F238E27FC236}">
                <a16:creationId xmlns:a16="http://schemas.microsoft.com/office/drawing/2014/main" id="{F4D2313D-445B-1749-9332-140F28D8FA48}"/>
              </a:ext>
            </a:extLst>
          </p:cNvPr>
          <p:cNvSpPr/>
          <p:nvPr userDrawn="1"/>
        </p:nvSpPr>
        <p:spPr>
          <a:xfrm rot="9208565">
            <a:off x="-744382" y="1472083"/>
            <a:ext cx="2346070" cy="4775013"/>
          </a:xfrm>
          <a:prstGeom prst="diagStripe">
            <a:avLst>
              <a:gd name="adj" fmla="val 86230"/>
            </a:avLst>
          </a:prstGeom>
          <a:solidFill>
            <a:srgbClr val="EB4D0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5" name="Content Placeholder 2">
            <a:extLst>
              <a:ext uri="{FF2B5EF4-FFF2-40B4-BE49-F238E27FC236}">
                <a16:creationId xmlns:a16="http://schemas.microsoft.com/office/drawing/2014/main" id="{CFCB8FB9-1DFE-DF48-B927-892C67DADE00}"/>
              </a:ext>
            </a:extLst>
          </p:cNvPr>
          <p:cNvSpPr>
            <a:spLocks noGrp="1"/>
          </p:cNvSpPr>
          <p:nvPr>
            <p:ph idx="1" hasCustomPrompt="1"/>
          </p:nvPr>
        </p:nvSpPr>
        <p:spPr>
          <a:xfrm>
            <a:off x="1066799" y="2254827"/>
            <a:ext cx="8131791" cy="3922136"/>
          </a:xfrm>
        </p:spPr>
        <p:txBody>
          <a:bodyPr numCol="1"/>
          <a:lstStyle>
            <a:lvl1pPr>
              <a:buClr>
                <a:srgbClr val="3877BB"/>
              </a:buClr>
              <a:defRPr>
                <a:solidFill>
                  <a:schemeClr val="accent1">
                    <a:lumMod val="10000"/>
                  </a:schemeClr>
                </a:solidFill>
              </a:defRPr>
            </a:lvl1pPr>
            <a:lvl2pPr>
              <a:buClr>
                <a:srgbClr val="3877BB"/>
              </a:buClr>
              <a:defRPr>
                <a:solidFill>
                  <a:schemeClr val="accent1">
                    <a:lumMod val="10000"/>
                  </a:schemeClr>
                </a:solidFill>
              </a:defRPr>
            </a:lvl2pPr>
            <a:lvl3pPr>
              <a:buClr>
                <a:srgbClr val="3877BB"/>
              </a:buClr>
              <a:defRPr>
                <a:solidFill>
                  <a:schemeClr val="accent1">
                    <a:lumMod val="10000"/>
                  </a:schemeClr>
                </a:solidFill>
              </a:defRPr>
            </a:lvl3pPr>
            <a:lvl4pPr>
              <a:buClr>
                <a:srgbClr val="3877BB"/>
              </a:buClr>
              <a:defRPr>
                <a:solidFill>
                  <a:schemeClr val="accent1">
                    <a:lumMod val="10000"/>
                  </a:schemeClr>
                </a:solidFill>
              </a:defRPr>
            </a:lvl4pPr>
            <a:lvl5pPr>
              <a:buClr>
                <a:srgbClr val="3877BB"/>
              </a:buClr>
              <a:defRPr>
                <a:solidFill>
                  <a:schemeClr val="accent1">
                    <a:lumMod val="10000"/>
                  </a:schemeClr>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Rectangle 15">
            <a:extLst>
              <a:ext uri="{FF2B5EF4-FFF2-40B4-BE49-F238E27FC236}">
                <a16:creationId xmlns:a16="http://schemas.microsoft.com/office/drawing/2014/main" id="{4E78468F-6640-2043-896C-0F489B894DE6}"/>
              </a:ext>
            </a:extLst>
          </p:cNvPr>
          <p:cNvSpPr/>
          <p:nvPr userDrawn="1"/>
        </p:nvSpPr>
        <p:spPr>
          <a:xfrm>
            <a:off x="1" y="0"/>
            <a:ext cx="503430" cy="6858000"/>
          </a:xfrm>
          <a:prstGeom prst="rect">
            <a:avLst/>
          </a:prstGeom>
          <a:solidFill>
            <a:srgbClr val="EB4D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47002147-2B19-F846-8342-4AB09A07BE24}"/>
              </a:ext>
            </a:extLst>
          </p:cNvPr>
          <p:cNvSpPr/>
          <p:nvPr userDrawn="1"/>
        </p:nvSpPr>
        <p:spPr>
          <a:xfrm>
            <a:off x="0" y="0"/>
            <a:ext cx="12191999" cy="1912139"/>
          </a:xfrm>
          <a:prstGeom prst="rect">
            <a:avLst/>
          </a:prstGeom>
          <a:solidFill>
            <a:srgbClr val="1A3B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D4E6F4"/>
              </a:solidFill>
            </a:endParaRPr>
          </a:p>
        </p:txBody>
      </p:sp>
      <p:sp>
        <p:nvSpPr>
          <p:cNvPr id="18" name="Title 1">
            <a:extLst>
              <a:ext uri="{FF2B5EF4-FFF2-40B4-BE49-F238E27FC236}">
                <a16:creationId xmlns:a16="http://schemas.microsoft.com/office/drawing/2014/main" id="{60339787-6830-C548-B652-89566B645CD4}"/>
              </a:ext>
            </a:extLst>
          </p:cNvPr>
          <p:cNvSpPr>
            <a:spLocks noGrp="1"/>
          </p:cNvSpPr>
          <p:nvPr>
            <p:ph type="title" hasCustomPrompt="1"/>
          </p:nvPr>
        </p:nvSpPr>
        <p:spPr>
          <a:xfrm>
            <a:off x="1066800" y="218364"/>
            <a:ext cx="9783170" cy="1433015"/>
          </a:xfrm>
        </p:spPr>
        <p:txBody>
          <a:bodyPr anchor="b" anchorCtr="0"/>
          <a:lstStyle>
            <a:lvl1pPr>
              <a:defRPr>
                <a:solidFill>
                  <a:schemeClr val="bg1"/>
                </a:solidFill>
              </a:defRPr>
            </a:lvl1pPr>
          </a:lstStyle>
          <a:p>
            <a:r>
              <a:rPr lang="en-US"/>
              <a:t>[Click to edit Master title style]</a:t>
            </a:r>
          </a:p>
        </p:txBody>
      </p:sp>
    </p:spTree>
    <p:extLst>
      <p:ext uri="{BB962C8B-B14F-4D97-AF65-F5344CB8AC3E}">
        <p14:creationId xmlns:p14="http://schemas.microsoft.com/office/powerpoint/2010/main" val="3015609228"/>
      </p:ext>
    </p:extLst>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3_Section Blue">
    <p:spTree>
      <p:nvGrpSpPr>
        <p:cNvPr id="1" name=""/>
        <p:cNvGrpSpPr/>
        <p:nvPr/>
      </p:nvGrpSpPr>
      <p:grpSpPr>
        <a:xfrm>
          <a:off x="0" y="0"/>
          <a:ext cx="0" cy="0"/>
          <a:chOff x="0" y="0"/>
          <a:chExt cx="0" cy="0"/>
        </a:xfrm>
      </p:grpSpPr>
      <p:sp>
        <p:nvSpPr>
          <p:cNvPr id="8" name="Diagonal Stripe 7">
            <a:extLst>
              <a:ext uri="{FF2B5EF4-FFF2-40B4-BE49-F238E27FC236}">
                <a16:creationId xmlns:a16="http://schemas.microsoft.com/office/drawing/2014/main" id="{9F5C0735-F265-FD4C-83E6-ED399923784A}"/>
              </a:ext>
            </a:extLst>
          </p:cNvPr>
          <p:cNvSpPr/>
          <p:nvPr userDrawn="1"/>
        </p:nvSpPr>
        <p:spPr>
          <a:xfrm rot="9208565">
            <a:off x="-744382" y="1472083"/>
            <a:ext cx="2346070" cy="4775013"/>
          </a:xfrm>
          <a:prstGeom prst="diagStripe">
            <a:avLst>
              <a:gd name="adj" fmla="val 86230"/>
            </a:avLst>
          </a:prstGeom>
          <a:solidFill>
            <a:srgbClr val="3877BB">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Title 1">
            <a:extLst>
              <a:ext uri="{FF2B5EF4-FFF2-40B4-BE49-F238E27FC236}">
                <a16:creationId xmlns:a16="http://schemas.microsoft.com/office/drawing/2014/main" id="{8C20F5B4-39D8-4129-9214-8F3393F62F4B}"/>
              </a:ext>
            </a:extLst>
          </p:cNvPr>
          <p:cNvSpPr>
            <a:spLocks noGrp="1"/>
          </p:cNvSpPr>
          <p:nvPr>
            <p:ph type="title" hasCustomPrompt="1"/>
          </p:nvPr>
        </p:nvSpPr>
        <p:spPr>
          <a:xfrm>
            <a:off x="1066800" y="365125"/>
            <a:ext cx="10058400" cy="1325563"/>
          </a:xfrm>
        </p:spPr>
        <p:txBody>
          <a:bodyPr anchor="b" anchorCtr="0"/>
          <a:lstStyle>
            <a:lvl1pPr>
              <a:defRPr>
                <a:solidFill>
                  <a:srgbClr val="1A3B5B"/>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9809B8B1-BEA4-400F-985B-DEF0895F4182}"/>
              </a:ext>
            </a:extLst>
          </p:cNvPr>
          <p:cNvSpPr>
            <a:spLocks noGrp="1"/>
          </p:cNvSpPr>
          <p:nvPr>
            <p:ph idx="1" hasCustomPrompt="1"/>
          </p:nvPr>
        </p:nvSpPr>
        <p:spPr>
          <a:xfrm>
            <a:off x="1066800" y="2254827"/>
            <a:ext cx="10058400" cy="3922136"/>
          </a:xfrm>
        </p:spPr>
        <p:txBody>
          <a:bodyPr numCol="1"/>
          <a:lstStyle>
            <a:lvl1pPr>
              <a:buClr>
                <a:srgbClr val="EB4D00"/>
              </a:buClr>
              <a:defRPr/>
            </a:lvl1pPr>
            <a:lvl2pPr>
              <a:buClr>
                <a:srgbClr val="EB4D00"/>
              </a:buClr>
              <a:defRPr/>
            </a:lvl2pPr>
            <a:lvl3pPr>
              <a:buClr>
                <a:srgbClr val="EB4D00"/>
              </a:buClr>
              <a:defRPr/>
            </a:lvl3pPr>
            <a:lvl4pPr>
              <a:buClr>
                <a:srgbClr val="EB4D00"/>
              </a:buClr>
              <a:defRPr/>
            </a:lvl4pPr>
            <a:lvl5pPr>
              <a:buClr>
                <a:srgbClr val="EB4D00"/>
              </a:buCl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5" name="Graphic 4">
            <a:extLst>
              <a:ext uri="{FF2B5EF4-FFF2-40B4-BE49-F238E27FC236}">
                <a16:creationId xmlns:a16="http://schemas.microsoft.com/office/drawing/2014/main" id="{F939BEAD-F09B-C346-9D18-25CAAF45EE3B}"/>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637632" y="6272460"/>
            <a:ext cx="1283288" cy="494381"/>
          </a:xfrm>
          <a:prstGeom prst="rect">
            <a:avLst/>
          </a:prstGeom>
        </p:spPr>
      </p:pic>
      <p:sp>
        <p:nvSpPr>
          <p:cNvPr id="12" name="Rectangle 11">
            <a:extLst>
              <a:ext uri="{FF2B5EF4-FFF2-40B4-BE49-F238E27FC236}">
                <a16:creationId xmlns:a16="http://schemas.microsoft.com/office/drawing/2014/main" id="{B43224D9-F0FF-7F49-8041-6C67929333C8}"/>
              </a:ext>
            </a:extLst>
          </p:cNvPr>
          <p:cNvSpPr/>
          <p:nvPr userDrawn="1"/>
        </p:nvSpPr>
        <p:spPr>
          <a:xfrm>
            <a:off x="1" y="0"/>
            <a:ext cx="503430" cy="6858000"/>
          </a:xfrm>
          <a:prstGeom prst="rect">
            <a:avLst/>
          </a:prstGeom>
          <a:solidFill>
            <a:srgbClr val="3877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13346523"/>
      </p:ext>
    </p:extLst>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4_Section Blue">
    <p:spTree>
      <p:nvGrpSpPr>
        <p:cNvPr id="1" name=""/>
        <p:cNvGrpSpPr/>
        <p:nvPr/>
      </p:nvGrpSpPr>
      <p:grpSpPr>
        <a:xfrm>
          <a:off x="0" y="0"/>
          <a:ext cx="0" cy="0"/>
          <a:chOff x="0" y="0"/>
          <a:chExt cx="0" cy="0"/>
        </a:xfrm>
      </p:grpSpPr>
      <p:sp>
        <p:nvSpPr>
          <p:cNvPr id="8" name="Diagonal Stripe 7">
            <a:extLst>
              <a:ext uri="{FF2B5EF4-FFF2-40B4-BE49-F238E27FC236}">
                <a16:creationId xmlns:a16="http://schemas.microsoft.com/office/drawing/2014/main" id="{9F5C0735-F265-FD4C-83E6-ED399923784A}"/>
              </a:ext>
            </a:extLst>
          </p:cNvPr>
          <p:cNvSpPr/>
          <p:nvPr userDrawn="1"/>
        </p:nvSpPr>
        <p:spPr>
          <a:xfrm rot="9208565">
            <a:off x="-744382" y="1472083"/>
            <a:ext cx="2346070" cy="4775013"/>
          </a:xfrm>
          <a:prstGeom prst="diagStripe">
            <a:avLst>
              <a:gd name="adj" fmla="val 86230"/>
            </a:avLst>
          </a:prstGeom>
          <a:solidFill>
            <a:srgbClr val="EB4D0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Title 1">
            <a:extLst>
              <a:ext uri="{FF2B5EF4-FFF2-40B4-BE49-F238E27FC236}">
                <a16:creationId xmlns:a16="http://schemas.microsoft.com/office/drawing/2014/main" id="{8C20F5B4-39D8-4129-9214-8F3393F62F4B}"/>
              </a:ext>
            </a:extLst>
          </p:cNvPr>
          <p:cNvSpPr>
            <a:spLocks noGrp="1"/>
          </p:cNvSpPr>
          <p:nvPr>
            <p:ph type="title" hasCustomPrompt="1"/>
          </p:nvPr>
        </p:nvSpPr>
        <p:spPr>
          <a:xfrm>
            <a:off x="1066800" y="365125"/>
            <a:ext cx="10058400" cy="1325563"/>
          </a:xfrm>
        </p:spPr>
        <p:txBody>
          <a:bodyPr anchor="b" anchorCtr="0"/>
          <a:lstStyle>
            <a:lvl1pPr>
              <a:defRPr>
                <a:solidFill>
                  <a:srgbClr val="1A3B5B"/>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9809B8B1-BEA4-400F-985B-DEF0895F4182}"/>
              </a:ext>
            </a:extLst>
          </p:cNvPr>
          <p:cNvSpPr>
            <a:spLocks noGrp="1"/>
          </p:cNvSpPr>
          <p:nvPr>
            <p:ph idx="1" hasCustomPrompt="1"/>
          </p:nvPr>
        </p:nvSpPr>
        <p:spPr>
          <a:xfrm>
            <a:off x="1066800" y="2254827"/>
            <a:ext cx="10058400" cy="3922136"/>
          </a:xfrm>
        </p:spPr>
        <p:txBody>
          <a:bodyPr numCol="1"/>
          <a:lstStyle>
            <a:lvl1pPr>
              <a:buClr>
                <a:srgbClr val="EB4D00"/>
              </a:buClr>
              <a:defRPr>
                <a:solidFill>
                  <a:schemeClr val="accent1">
                    <a:lumMod val="25000"/>
                  </a:schemeClr>
                </a:solidFill>
              </a:defRPr>
            </a:lvl1pPr>
            <a:lvl2pPr>
              <a:buClr>
                <a:srgbClr val="EB4D00"/>
              </a:buClr>
              <a:defRPr>
                <a:solidFill>
                  <a:schemeClr val="accent1">
                    <a:lumMod val="25000"/>
                  </a:schemeClr>
                </a:solidFill>
              </a:defRPr>
            </a:lvl2pPr>
            <a:lvl3pPr>
              <a:buClr>
                <a:srgbClr val="EB4D00"/>
              </a:buClr>
              <a:defRPr>
                <a:solidFill>
                  <a:schemeClr val="accent1">
                    <a:lumMod val="25000"/>
                  </a:schemeClr>
                </a:solidFill>
              </a:defRPr>
            </a:lvl3pPr>
            <a:lvl4pPr>
              <a:buClr>
                <a:srgbClr val="EB4D00"/>
              </a:buClr>
              <a:defRPr>
                <a:solidFill>
                  <a:schemeClr val="accent1">
                    <a:lumMod val="25000"/>
                  </a:schemeClr>
                </a:solidFill>
              </a:defRPr>
            </a:lvl4pPr>
            <a:lvl5pPr>
              <a:buClr>
                <a:srgbClr val="EB4D00"/>
              </a:buClr>
              <a:defRPr>
                <a:solidFill>
                  <a:schemeClr val="accent1">
                    <a:lumMod val="25000"/>
                  </a:schemeClr>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5" name="Graphic 4">
            <a:extLst>
              <a:ext uri="{FF2B5EF4-FFF2-40B4-BE49-F238E27FC236}">
                <a16:creationId xmlns:a16="http://schemas.microsoft.com/office/drawing/2014/main" id="{F939BEAD-F09B-C346-9D18-25CAAF45EE3B}"/>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637632" y="6272460"/>
            <a:ext cx="1283288" cy="494381"/>
          </a:xfrm>
          <a:prstGeom prst="rect">
            <a:avLst/>
          </a:prstGeom>
        </p:spPr>
      </p:pic>
      <p:sp>
        <p:nvSpPr>
          <p:cNvPr id="12" name="Rectangle 11">
            <a:extLst>
              <a:ext uri="{FF2B5EF4-FFF2-40B4-BE49-F238E27FC236}">
                <a16:creationId xmlns:a16="http://schemas.microsoft.com/office/drawing/2014/main" id="{B43224D9-F0FF-7F49-8041-6C67929333C8}"/>
              </a:ext>
            </a:extLst>
          </p:cNvPr>
          <p:cNvSpPr/>
          <p:nvPr userDrawn="1"/>
        </p:nvSpPr>
        <p:spPr>
          <a:xfrm>
            <a:off x="1" y="0"/>
            <a:ext cx="503430" cy="6858000"/>
          </a:xfrm>
          <a:prstGeom prst="rect">
            <a:avLst/>
          </a:prstGeom>
          <a:solidFill>
            <a:srgbClr val="1A3B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28444456"/>
      </p:ext>
    </p:extLst>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ode Layou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809B8B1-BEA4-400F-985B-DEF0895F4182}"/>
              </a:ext>
            </a:extLst>
          </p:cNvPr>
          <p:cNvSpPr>
            <a:spLocks noGrp="1"/>
          </p:cNvSpPr>
          <p:nvPr>
            <p:ph idx="1" hasCustomPrompt="1"/>
          </p:nvPr>
        </p:nvSpPr>
        <p:spPr/>
        <p:txBody>
          <a:bodyPr/>
          <a:lstStyle>
            <a:lvl1pPr marL="0" indent="0">
              <a:spcBef>
                <a:spcPts val="0"/>
              </a:spcBef>
              <a:spcAft>
                <a:spcPts val="0"/>
              </a:spcAft>
              <a:buNone/>
              <a:defRPr>
                <a:latin typeface="Courier New" panose="02070309020205020404" pitchFamily="49" charset="0"/>
                <a:cs typeface="Courier New" panose="02070309020205020404" pitchFamily="49" charset="0"/>
              </a:defRPr>
            </a:lvl1pPr>
            <a:lvl2pPr marL="365760" indent="0">
              <a:spcBef>
                <a:spcPts val="0"/>
              </a:spcBef>
              <a:spcAft>
                <a:spcPts val="0"/>
              </a:spcAft>
              <a:buNone/>
              <a:defRPr>
                <a:latin typeface="Courier New" panose="02070309020205020404" pitchFamily="49" charset="0"/>
                <a:cs typeface="Courier New" panose="02070309020205020404" pitchFamily="49" charset="0"/>
              </a:defRPr>
            </a:lvl2pPr>
            <a:lvl3pPr marL="731520" indent="0">
              <a:spcBef>
                <a:spcPts val="0"/>
              </a:spcBef>
              <a:spcAft>
                <a:spcPts val="0"/>
              </a:spcAft>
              <a:buNone/>
              <a:defRPr>
                <a:latin typeface="Courier New" panose="02070309020205020404" pitchFamily="49" charset="0"/>
                <a:cs typeface="Courier New" panose="02070309020205020404" pitchFamily="49" charset="0"/>
              </a:defRPr>
            </a:lvl3pPr>
            <a:lvl4pPr marL="1097280" indent="0">
              <a:spcBef>
                <a:spcPts val="0"/>
              </a:spcBef>
              <a:spcAft>
                <a:spcPts val="0"/>
              </a:spcAft>
              <a:buNone/>
              <a:defRPr>
                <a:latin typeface="Courier New" panose="02070309020205020404" pitchFamily="49" charset="0"/>
                <a:cs typeface="Courier New" panose="02070309020205020404" pitchFamily="49" charset="0"/>
              </a:defRPr>
            </a:lvl4pPr>
            <a:lvl5pPr marL="1463040" indent="0">
              <a:spcBef>
                <a:spcPts val="0"/>
              </a:spcBef>
              <a:spcAft>
                <a:spcPts val="0"/>
              </a:spcAft>
              <a:buNone/>
              <a:defRPr>
                <a:latin typeface="Courier New" panose="02070309020205020404" pitchFamily="49" charset="0"/>
                <a:cs typeface="Courier New" panose="02070309020205020404" pitchFamily="49" charset="0"/>
              </a:defRPr>
            </a:lvl5pPr>
          </a:lstStyle>
          <a:p>
            <a:pPr lvl="0"/>
            <a:r>
              <a:rPr lang="en-US" dirty="0"/>
              <a:t>&lt;code examples&gt;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a:extLst>
              <a:ext uri="{FF2B5EF4-FFF2-40B4-BE49-F238E27FC236}">
                <a16:creationId xmlns:a16="http://schemas.microsoft.com/office/drawing/2014/main" id="{EEEFD1BD-01CC-4A4A-B6E4-2A6AA57D2D15}"/>
              </a:ext>
            </a:extLst>
          </p:cNvPr>
          <p:cNvSpPr>
            <a:spLocks noGrp="1"/>
          </p:cNvSpPr>
          <p:nvPr>
            <p:ph type="title" hasCustomPrompt="1"/>
          </p:nvPr>
        </p:nvSpPr>
        <p:spPr>
          <a:xfrm>
            <a:off x="1066800" y="365125"/>
            <a:ext cx="10058400" cy="1325563"/>
          </a:xfrm>
        </p:spPr>
        <p:txBody>
          <a:bodyPr anchor="b" anchorCtr="0"/>
          <a:lstStyle>
            <a:lvl1pPr>
              <a:defRPr baseline="0">
                <a:solidFill>
                  <a:srgbClr val="1A3B5B"/>
                </a:solidFill>
              </a:defRPr>
            </a:lvl1pPr>
          </a:lstStyle>
          <a:p>
            <a:r>
              <a:rPr lang="en-US" dirty="0"/>
              <a:t>[Click to edit Master title style]</a:t>
            </a:r>
          </a:p>
        </p:txBody>
      </p:sp>
      <p:pic>
        <p:nvPicPr>
          <p:cNvPr id="5" name="Graphic 4">
            <a:extLst>
              <a:ext uri="{FF2B5EF4-FFF2-40B4-BE49-F238E27FC236}">
                <a16:creationId xmlns:a16="http://schemas.microsoft.com/office/drawing/2014/main" id="{525E4F7E-9D5C-0647-AE44-C114E20D4B72}"/>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637632" y="6272460"/>
            <a:ext cx="1283288" cy="494381"/>
          </a:xfrm>
          <a:prstGeom prst="rect">
            <a:avLst/>
          </a:prstGeom>
        </p:spPr>
      </p:pic>
    </p:spTree>
    <p:extLst>
      <p:ext uri="{BB962C8B-B14F-4D97-AF65-F5344CB8AC3E}">
        <p14:creationId xmlns:p14="http://schemas.microsoft.com/office/powerpoint/2010/main" val="3660968151"/>
      </p:ext>
    </p:extLst>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4_Audit Content Blue Larg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CAF1D04-C19A-4063-AAB0-AD957B1E703F}"/>
              </a:ext>
            </a:extLst>
          </p:cNvPr>
          <p:cNvSpPr/>
          <p:nvPr userDrawn="1"/>
        </p:nvSpPr>
        <p:spPr>
          <a:xfrm>
            <a:off x="0" y="0"/>
            <a:ext cx="12192000" cy="6858000"/>
          </a:xfrm>
          <a:prstGeom prst="rect">
            <a:avLst/>
          </a:prstGeom>
          <a:solidFill>
            <a:srgbClr val="1A3B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C20F5B4-39D8-4129-9214-8F3393F62F4B}"/>
              </a:ext>
            </a:extLst>
          </p:cNvPr>
          <p:cNvSpPr>
            <a:spLocks noGrp="1"/>
          </p:cNvSpPr>
          <p:nvPr>
            <p:ph type="title" hasCustomPrompt="1"/>
          </p:nvPr>
        </p:nvSpPr>
        <p:spPr>
          <a:xfrm>
            <a:off x="1111584" y="253693"/>
            <a:ext cx="10324354" cy="1325563"/>
          </a:xfrm>
        </p:spPr>
        <p:txBody>
          <a:bodyPr anchor="b" anchorCtr="0"/>
          <a:lstStyle>
            <a:lvl1pPr>
              <a:defRPr>
                <a:solidFill>
                  <a:schemeClr val="bg1"/>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9809B8B1-BEA4-400F-985B-DEF0895F4182}"/>
              </a:ext>
            </a:extLst>
          </p:cNvPr>
          <p:cNvSpPr>
            <a:spLocks noGrp="1"/>
          </p:cNvSpPr>
          <p:nvPr>
            <p:ph idx="1"/>
          </p:nvPr>
        </p:nvSpPr>
        <p:spPr>
          <a:xfrm>
            <a:off x="1111584" y="2173184"/>
            <a:ext cx="10324354" cy="4003778"/>
          </a:xfrm>
        </p:spPr>
        <p:txBody>
          <a:bodyPr>
            <a:normAutofit/>
          </a:bodyPr>
          <a:lstStyle>
            <a:lvl1pPr>
              <a:buClr>
                <a:schemeClr val="bg1"/>
              </a:buClr>
              <a:defRPr sz="2000">
                <a:solidFill>
                  <a:schemeClr val="bg1"/>
                </a:solidFill>
              </a:defRPr>
            </a:lvl1pPr>
            <a:lvl2pPr>
              <a:buClr>
                <a:schemeClr val="bg1"/>
              </a:buClr>
              <a:defRPr sz="2000">
                <a:solidFill>
                  <a:schemeClr val="bg1"/>
                </a:solidFill>
              </a:defRPr>
            </a:lvl2pPr>
            <a:lvl3pPr>
              <a:buClr>
                <a:schemeClr val="bg1"/>
              </a:buClr>
              <a:defRPr sz="2000">
                <a:solidFill>
                  <a:schemeClr val="bg1"/>
                </a:solidFill>
              </a:defRPr>
            </a:lvl3pPr>
            <a:lvl4pPr>
              <a:buClr>
                <a:schemeClr val="bg1"/>
              </a:buClr>
              <a:defRPr sz="2000">
                <a:solidFill>
                  <a:schemeClr val="bg1"/>
                </a:solidFill>
              </a:defRPr>
            </a:lvl4pPr>
            <a:lvl5pPr>
              <a:buClr>
                <a:schemeClr val="bg1"/>
              </a:buClr>
              <a:defRPr sz="20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5" name="Straight Connector 4">
            <a:extLst>
              <a:ext uri="{FF2B5EF4-FFF2-40B4-BE49-F238E27FC236}">
                <a16:creationId xmlns:a16="http://schemas.microsoft.com/office/drawing/2014/main" id="{AB6BDF93-DBE6-4985-9AF8-29A2553848CD}"/>
              </a:ext>
            </a:extLst>
          </p:cNvPr>
          <p:cNvCxnSpPr>
            <a:cxnSpLocks/>
          </p:cNvCxnSpPr>
          <p:nvPr userDrawn="1"/>
        </p:nvCxnSpPr>
        <p:spPr>
          <a:xfrm>
            <a:off x="0" y="1706256"/>
            <a:ext cx="5213684" cy="0"/>
          </a:xfrm>
          <a:prstGeom prst="line">
            <a:avLst/>
          </a:prstGeom>
          <a:ln w="38100">
            <a:solidFill>
              <a:srgbClr val="FE663B"/>
            </a:solidFill>
          </a:ln>
        </p:spPr>
        <p:style>
          <a:lnRef idx="1">
            <a:schemeClr val="accent1"/>
          </a:lnRef>
          <a:fillRef idx="0">
            <a:schemeClr val="accent1"/>
          </a:fillRef>
          <a:effectRef idx="0">
            <a:schemeClr val="accent1"/>
          </a:effectRef>
          <a:fontRef idx="minor">
            <a:schemeClr val="tx1"/>
          </a:fontRef>
        </p:style>
      </p:cxnSp>
      <p:pic>
        <p:nvPicPr>
          <p:cNvPr id="8" name="Graphic 7">
            <a:extLst>
              <a:ext uri="{FF2B5EF4-FFF2-40B4-BE49-F238E27FC236}">
                <a16:creationId xmlns:a16="http://schemas.microsoft.com/office/drawing/2014/main" id="{F90654AD-21AB-B644-BFB5-6FD1BEF36044}"/>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980474" y="6281931"/>
            <a:ext cx="1060932" cy="408720"/>
          </a:xfrm>
          <a:prstGeom prst="rect">
            <a:avLst/>
          </a:prstGeom>
        </p:spPr>
      </p:pic>
    </p:spTree>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reakout Content Blue Larg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CAF1D04-C19A-4063-AAB0-AD957B1E703F}"/>
              </a:ext>
            </a:extLst>
          </p:cNvPr>
          <p:cNvSpPr/>
          <p:nvPr userDrawn="1"/>
        </p:nvSpPr>
        <p:spPr>
          <a:xfrm>
            <a:off x="0" y="0"/>
            <a:ext cx="12192000" cy="6858000"/>
          </a:xfrm>
          <a:prstGeom prst="rect">
            <a:avLst/>
          </a:prstGeom>
          <a:solidFill>
            <a:srgbClr val="1A3B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C20F5B4-39D8-4129-9214-8F3393F62F4B}"/>
              </a:ext>
            </a:extLst>
          </p:cNvPr>
          <p:cNvSpPr>
            <a:spLocks noGrp="1"/>
          </p:cNvSpPr>
          <p:nvPr>
            <p:ph type="title" hasCustomPrompt="1"/>
          </p:nvPr>
        </p:nvSpPr>
        <p:spPr>
          <a:xfrm>
            <a:off x="1111584" y="253693"/>
            <a:ext cx="10324354" cy="1325563"/>
          </a:xfrm>
        </p:spPr>
        <p:txBody>
          <a:bodyPr anchor="b" anchorCtr="0"/>
          <a:lstStyle>
            <a:lvl1pPr>
              <a:defRPr>
                <a:solidFill>
                  <a:schemeClr val="bg1"/>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9809B8B1-BEA4-400F-985B-DEF0895F4182}"/>
              </a:ext>
            </a:extLst>
          </p:cNvPr>
          <p:cNvSpPr>
            <a:spLocks noGrp="1"/>
          </p:cNvSpPr>
          <p:nvPr>
            <p:ph idx="1"/>
          </p:nvPr>
        </p:nvSpPr>
        <p:spPr>
          <a:xfrm>
            <a:off x="1111584" y="2173184"/>
            <a:ext cx="10324354" cy="4003778"/>
          </a:xfrm>
        </p:spPr>
        <p:txBody>
          <a:bodyPr>
            <a:normAutofit/>
          </a:bodyPr>
          <a:lstStyle>
            <a:lvl1pPr>
              <a:buClr>
                <a:schemeClr val="bg1"/>
              </a:buClr>
              <a:defRPr sz="2000">
                <a:solidFill>
                  <a:schemeClr val="bg1"/>
                </a:solidFill>
              </a:defRPr>
            </a:lvl1pPr>
            <a:lvl2pPr>
              <a:buClr>
                <a:schemeClr val="bg1"/>
              </a:buClr>
              <a:defRPr sz="2000">
                <a:solidFill>
                  <a:schemeClr val="bg1"/>
                </a:solidFill>
              </a:defRPr>
            </a:lvl2pPr>
            <a:lvl3pPr>
              <a:buClr>
                <a:schemeClr val="bg1"/>
              </a:buClr>
              <a:defRPr sz="2000">
                <a:solidFill>
                  <a:schemeClr val="bg1"/>
                </a:solidFill>
              </a:defRPr>
            </a:lvl3pPr>
            <a:lvl4pPr>
              <a:buClr>
                <a:schemeClr val="bg1"/>
              </a:buClr>
              <a:defRPr sz="2000">
                <a:solidFill>
                  <a:schemeClr val="bg1"/>
                </a:solidFill>
              </a:defRPr>
            </a:lvl4pPr>
            <a:lvl5pPr>
              <a:buClr>
                <a:schemeClr val="bg1"/>
              </a:buClr>
              <a:defRPr sz="20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5" name="Straight Connector 4">
            <a:extLst>
              <a:ext uri="{FF2B5EF4-FFF2-40B4-BE49-F238E27FC236}">
                <a16:creationId xmlns:a16="http://schemas.microsoft.com/office/drawing/2014/main" id="{AB6BDF93-DBE6-4985-9AF8-29A2553848CD}"/>
              </a:ext>
            </a:extLst>
          </p:cNvPr>
          <p:cNvCxnSpPr>
            <a:cxnSpLocks/>
          </p:cNvCxnSpPr>
          <p:nvPr userDrawn="1"/>
        </p:nvCxnSpPr>
        <p:spPr>
          <a:xfrm>
            <a:off x="0" y="1706256"/>
            <a:ext cx="5213684" cy="0"/>
          </a:xfrm>
          <a:prstGeom prst="line">
            <a:avLst/>
          </a:prstGeom>
          <a:ln w="38100">
            <a:solidFill>
              <a:srgbClr val="FE663B"/>
            </a:solidFill>
          </a:ln>
        </p:spPr>
        <p:style>
          <a:lnRef idx="1">
            <a:schemeClr val="accent1"/>
          </a:lnRef>
          <a:fillRef idx="0">
            <a:schemeClr val="accent1"/>
          </a:fillRef>
          <a:effectRef idx="0">
            <a:schemeClr val="accent1"/>
          </a:effectRef>
          <a:fontRef idx="minor">
            <a:schemeClr val="tx1"/>
          </a:fontRef>
        </p:style>
      </p:cxnSp>
      <p:pic>
        <p:nvPicPr>
          <p:cNvPr id="8" name="Graphic 7">
            <a:extLst>
              <a:ext uri="{FF2B5EF4-FFF2-40B4-BE49-F238E27FC236}">
                <a16:creationId xmlns:a16="http://schemas.microsoft.com/office/drawing/2014/main" id="{F90654AD-21AB-B644-BFB5-6FD1BEF36044}"/>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980474" y="6281931"/>
            <a:ext cx="1060932" cy="408720"/>
          </a:xfrm>
          <a:prstGeom prst="rect">
            <a:avLst/>
          </a:prstGeom>
        </p:spPr>
      </p:pic>
      <p:sp>
        <p:nvSpPr>
          <p:cNvPr id="7" name="TextBox 6">
            <a:extLst>
              <a:ext uri="{FF2B5EF4-FFF2-40B4-BE49-F238E27FC236}">
                <a16:creationId xmlns:a16="http://schemas.microsoft.com/office/drawing/2014/main" id="{8601F3A1-308E-4B10-B1B3-E509A3F4DFB5}"/>
              </a:ext>
            </a:extLst>
          </p:cNvPr>
          <p:cNvSpPr txBox="1"/>
          <p:nvPr userDrawn="1"/>
        </p:nvSpPr>
        <p:spPr>
          <a:xfrm>
            <a:off x="1" y="13252"/>
            <a:ext cx="1570963" cy="461665"/>
          </a:xfrm>
          <a:prstGeom prst="rect">
            <a:avLst/>
          </a:prstGeom>
          <a:solidFill>
            <a:schemeClr val="bg1"/>
          </a:solidFill>
          <a:ln w="50800">
            <a:solidFill>
              <a:srgbClr val="FE663B"/>
            </a:solidFill>
          </a:ln>
        </p:spPr>
        <p:txBody>
          <a:bodyPr wrap="square" rtlCol="0" anchor="ctr" anchorCtr="1">
            <a:spAutoFit/>
          </a:bodyPr>
          <a:lstStyle/>
          <a:p>
            <a:r>
              <a:rPr lang="en-US" sz="2400" b="1" dirty="0">
                <a:solidFill>
                  <a:schemeClr val="accent5"/>
                </a:solidFill>
              </a:rPr>
              <a:t>Breakout</a:t>
            </a:r>
          </a:p>
        </p:txBody>
      </p:sp>
    </p:spTree>
    <p:extLst>
      <p:ext uri="{BB962C8B-B14F-4D97-AF65-F5344CB8AC3E}">
        <p14:creationId xmlns:p14="http://schemas.microsoft.com/office/powerpoint/2010/main" val="205719522"/>
      </p:ext>
    </p:extLst>
  </p:cSld>
  <p:clrMapOvr>
    <a:masterClrMapping/>
  </p:clrMapOvr>
  <p:transition>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Exercise Content Blue Larg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CAF1D04-C19A-4063-AAB0-AD957B1E703F}"/>
              </a:ext>
            </a:extLst>
          </p:cNvPr>
          <p:cNvSpPr/>
          <p:nvPr userDrawn="1"/>
        </p:nvSpPr>
        <p:spPr>
          <a:xfrm>
            <a:off x="0" y="0"/>
            <a:ext cx="12192000" cy="6858000"/>
          </a:xfrm>
          <a:prstGeom prst="rect">
            <a:avLst/>
          </a:prstGeom>
          <a:solidFill>
            <a:srgbClr val="1A3B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C20F5B4-39D8-4129-9214-8F3393F62F4B}"/>
              </a:ext>
            </a:extLst>
          </p:cNvPr>
          <p:cNvSpPr>
            <a:spLocks noGrp="1"/>
          </p:cNvSpPr>
          <p:nvPr>
            <p:ph type="title" hasCustomPrompt="1"/>
          </p:nvPr>
        </p:nvSpPr>
        <p:spPr>
          <a:xfrm>
            <a:off x="1111584" y="253693"/>
            <a:ext cx="10324354" cy="1325563"/>
          </a:xfrm>
        </p:spPr>
        <p:txBody>
          <a:bodyPr anchor="b" anchorCtr="0"/>
          <a:lstStyle>
            <a:lvl1pPr>
              <a:defRPr>
                <a:solidFill>
                  <a:schemeClr val="bg1"/>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9809B8B1-BEA4-400F-985B-DEF0895F4182}"/>
              </a:ext>
            </a:extLst>
          </p:cNvPr>
          <p:cNvSpPr>
            <a:spLocks noGrp="1"/>
          </p:cNvSpPr>
          <p:nvPr>
            <p:ph idx="1"/>
          </p:nvPr>
        </p:nvSpPr>
        <p:spPr>
          <a:xfrm>
            <a:off x="1111584" y="2173184"/>
            <a:ext cx="10324354" cy="4003778"/>
          </a:xfrm>
        </p:spPr>
        <p:txBody>
          <a:bodyPr>
            <a:normAutofit/>
          </a:bodyPr>
          <a:lstStyle>
            <a:lvl1pPr>
              <a:buClr>
                <a:schemeClr val="bg1"/>
              </a:buClr>
              <a:defRPr sz="2000">
                <a:solidFill>
                  <a:schemeClr val="bg1"/>
                </a:solidFill>
              </a:defRPr>
            </a:lvl1pPr>
            <a:lvl2pPr>
              <a:buClr>
                <a:schemeClr val="bg1"/>
              </a:buClr>
              <a:defRPr sz="2000">
                <a:solidFill>
                  <a:schemeClr val="bg1"/>
                </a:solidFill>
              </a:defRPr>
            </a:lvl2pPr>
            <a:lvl3pPr>
              <a:buClr>
                <a:schemeClr val="bg1"/>
              </a:buClr>
              <a:defRPr sz="2000">
                <a:solidFill>
                  <a:schemeClr val="bg1"/>
                </a:solidFill>
              </a:defRPr>
            </a:lvl3pPr>
            <a:lvl4pPr>
              <a:buClr>
                <a:schemeClr val="bg1"/>
              </a:buClr>
              <a:defRPr sz="2000">
                <a:solidFill>
                  <a:schemeClr val="bg1"/>
                </a:solidFill>
              </a:defRPr>
            </a:lvl4pPr>
            <a:lvl5pPr>
              <a:buClr>
                <a:schemeClr val="bg1"/>
              </a:buClr>
              <a:defRPr sz="20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5" name="Straight Connector 4">
            <a:extLst>
              <a:ext uri="{FF2B5EF4-FFF2-40B4-BE49-F238E27FC236}">
                <a16:creationId xmlns:a16="http://schemas.microsoft.com/office/drawing/2014/main" id="{AB6BDF93-DBE6-4985-9AF8-29A2553848CD}"/>
              </a:ext>
            </a:extLst>
          </p:cNvPr>
          <p:cNvCxnSpPr>
            <a:cxnSpLocks/>
          </p:cNvCxnSpPr>
          <p:nvPr userDrawn="1"/>
        </p:nvCxnSpPr>
        <p:spPr>
          <a:xfrm>
            <a:off x="0" y="1706256"/>
            <a:ext cx="5213684" cy="0"/>
          </a:xfrm>
          <a:prstGeom prst="line">
            <a:avLst/>
          </a:prstGeom>
          <a:ln w="38100">
            <a:solidFill>
              <a:srgbClr val="FE663B"/>
            </a:solidFill>
          </a:ln>
        </p:spPr>
        <p:style>
          <a:lnRef idx="1">
            <a:schemeClr val="accent1"/>
          </a:lnRef>
          <a:fillRef idx="0">
            <a:schemeClr val="accent1"/>
          </a:fillRef>
          <a:effectRef idx="0">
            <a:schemeClr val="accent1"/>
          </a:effectRef>
          <a:fontRef idx="minor">
            <a:schemeClr val="tx1"/>
          </a:fontRef>
        </p:style>
      </p:cxnSp>
      <p:pic>
        <p:nvPicPr>
          <p:cNvPr id="8" name="Graphic 7">
            <a:extLst>
              <a:ext uri="{FF2B5EF4-FFF2-40B4-BE49-F238E27FC236}">
                <a16:creationId xmlns:a16="http://schemas.microsoft.com/office/drawing/2014/main" id="{F90654AD-21AB-B644-BFB5-6FD1BEF36044}"/>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980474" y="6281931"/>
            <a:ext cx="1060932" cy="408720"/>
          </a:xfrm>
          <a:prstGeom prst="rect">
            <a:avLst/>
          </a:prstGeom>
        </p:spPr>
      </p:pic>
      <p:sp>
        <p:nvSpPr>
          <p:cNvPr id="7" name="TextBox 6">
            <a:extLst>
              <a:ext uri="{FF2B5EF4-FFF2-40B4-BE49-F238E27FC236}">
                <a16:creationId xmlns:a16="http://schemas.microsoft.com/office/drawing/2014/main" id="{8601F3A1-308E-4B10-B1B3-E509A3F4DFB5}"/>
              </a:ext>
            </a:extLst>
          </p:cNvPr>
          <p:cNvSpPr txBox="1"/>
          <p:nvPr userDrawn="1"/>
        </p:nvSpPr>
        <p:spPr>
          <a:xfrm>
            <a:off x="1" y="13252"/>
            <a:ext cx="1570963" cy="461665"/>
          </a:xfrm>
          <a:prstGeom prst="rect">
            <a:avLst/>
          </a:prstGeom>
          <a:solidFill>
            <a:schemeClr val="bg1"/>
          </a:solidFill>
          <a:ln w="50800">
            <a:solidFill>
              <a:srgbClr val="FE663B"/>
            </a:solidFill>
          </a:ln>
        </p:spPr>
        <p:txBody>
          <a:bodyPr wrap="square" rtlCol="0" anchor="ctr" anchorCtr="1">
            <a:spAutoFit/>
          </a:bodyPr>
          <a:lstStyle/>
          <a:p>
            <a:r>
              <a:rPr lang="en-US" sz="2400" b="1" dirty="0">
                <a:solidFill>
                  <a:schemeClr val="accent5"/>
                </a:solidFill>
              </a:rPr>
              <a:t>Exercise</a:t>
            </a:r>
          </a:p>
        </p:txBody>
      </p:sp>
    </p:spTree>
    <p:extLst>
      <p:ext uri="{BB962C8B-B14F-4D97-AF65-F5344CB8AC3E}">
        <p14:creationId xmlns:p14="http://schemas.microsoft.com/office/powerpoint/2010/main" val="3485368528"/>
      </p:ext>
    </p:extLst>
  </p:cSld>
  <p:clrMapOvr>
    <a:masterClrMapping/>
  </p:clrMapOvr>
  <p:transition>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Question Content Blue Larg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CAF1D04-C19A-4063-AAB0-AD957B1E703F}"/>
              </a:ext>
            </a:extLst>
          </p:cNvPr>
          <p:cNvSpPr/>
          <p:nvPr userDrawn="1"/>
        </p:nvSpPr>
        <p:spPr>
          <a:xfrm>
            <a:off x="0" y="0"/>
            <a:ext cx="12192000" cy="6858000"/>
          </a:xfrm>
          <a:prstGeom prst="rect">
            <a:avLst/>
          </a:prstGeom>
          <a:solidFill>
            <a:srgbClr val="1A3B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C20F5B4-39D8-4129-9214-8F3393F62F4B}"/>
              </a:ext>
            </a:extLst>
          </p:cNvPr>
          <p:cNvSpPr>
            <a:spLocks noGrp="1"/>
          </p:cNvSpPr>
          <p:nvPr>
            <p:ph type="title" hasCustomPrompt="1"/>
          </p:nvPr>
        </p:nvSpPr>
        <p:spPr>
          <a:xfrm>
            <a:off x="1111583" y="253693"/>
            <a:ext cx="10324353" cy="1325563"/>
          </a:xfrm>
        </p:spPr>
        <p:txBody>
          <a:bodyPr anchor="b" anchorCtr="0"/>
          <a:lstStyle>
            <a:lvl1pPr>
              <a:defRPr>
                <a:solidFill>
                  <a:schemeClr val="bg1"/>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9809B8B1-BEA4-400F-985B-DEF0895F4182}"/>
              </a:ext>
            </a:extLst>
          </p:cNvPr>
          <p:cNvSpPr>
            <a:spLocks noGrp="1"/>
          </p:cNvSpPr>
          <p:nvPr>
            <p:ph idx="1"/>
          </p:nvPr>
        </p:nvSpPr>
        <p:spPr>
          <a:xfrm>
            <a:off x="1111584" y="2173184"/>
            <a:ext cx="10324354" cy="4003778"/>
          </a:xfrm>
        </p:spPr>
        <p:txBody>
          <a:bodyPr>
            <a:normAutofit/>
          </a:bodyPr>
          <a:lstStyle>
            <a:lvl1pPr>
              <a:buClr>
                <a:schemeClr val="bg1"/>
              </a:buClr>
              <a:defRPr sz="2000">
                <a:solidFill>
                  <a:schemeClr val="bg1"/>
                </a:solidFill>
              </a:defRPr>
            </a:lvl1pPr>
            <a:lvl2pPr>
              <a:buClr>
                <a:schemeClr val="bg1"/>
              </a:buClr>
              <a:defRPr sz="2000">
                <a:solidFill>
                  <a:schemeClr val="bg1"/>
                </a:solidFill>
              </a:defRPr>
            </a:lvl2pPr>
            <a:lvl3pPr>
              <a:buClr>
                <a:schemeClr val="bg1"/>
              </a:buClr>
              <a:defRPr sz="2000">
                <a:solidFill>
                  <a:schemeClr val="bg1"/>
                </a:solidFill>
              </a:defRPr>
            </a:lvl3pPr>
            <a:lvl4pPr>
              <a:buClr>
                <a:schemeClr val="bg1"/>
              </a:buClr>
              <a:defRPr sz="2000">
                <a:solidFill>
                  <a:schemeClr val="bg1"/>
                </a:solidFill>
              </a:defRPr>
            </a:lvl4pPr>
            <a:lvl5pPr>
              <a:buClr>
                <a:schemeClr val="bg1"/>
              </a:buClr>
              <a:defRPr sz="20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5" name="Straight Connector 4">
            <a:extLst>
              <a:ext uri="{FF2B5EF4-FFF2-40B4-BE49-F238E27FC236}">
                <a16:creationId xmlns:a16="http://schemas.microsoft.com/office/drawing/2014/main" id="{AB6BDF93-DBE6-4985-9AF8-29A2553848CD}"/>
              </a:ext>
            </a:extLst>
          </p:cNvPr>
          <p:cNvCxnSpPr>
            <a:cxnSpLocks/>
          </p:cNvCxnSpPr>
          <p:nvPr userDrawn="1"/>
        </p:nvCxnSpPr>
        <p:spPr>
          <a:xfrm>
            <a:off x="0" y="1706256"/>
            <a:ext cx="5213684" cy="0"/>
          </a:xfrm>
          <a:prstGeom prst="line">
            <a:avLst/>
          </a:prstGeom>
          <a:ln w="38100">
            <a:solidFill>
              <a:srgbClr val="FE663B"/>
            </a:solidFill>
          </a:ln>
        </p:spPr>
        <p:style>
          <a:lnRef idx="1">
            <a:schemeClr val="accent1"/>
          </a:lnRef>
          <a:fillRef idx="0">
            <a:schemeClr val="accent1"/>
          </a:fillRef>
          <a:effectRef idx="0">
            <a:schemeClr val="accent1"/>
          </a:effectRef>
          <a:fontRef idx="minor">
            <a:schemeClr val="tx1"/>
          </a:fontRef>
        </p:style>
      </p:cxnSp>
      <p:pic>
        <p:nvPicPr>
          <p:cNvPr id="8" name="Graphic 7">
            <a:extLst>
              <a:ext uri="{FF2B5EF4-FFF2-40B4-BE49-F238E27FC236}">
                <a16:creationId xmlns:a16="http://schemas.microsoft.com/office/drawing/2014/main" id="{F90654AD-21AB-B644-BFB5-6FD1BEF36044}"/>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980474" y="6281931"/>
            <a:ext cx="1060932" cy="408720"/>
          </a:xfrm>
          <a:prstGeom prst="rect">
            <a:avLst/>
          </a:prstGeom>
        </p:spPr>
      </p:pic>
      <p:sp>
        <p:nvSpPr>
          <p:cNvPr id="7" name="TextBox 6">
            <a:extLst>
              <a:ext uri="{FF2B5EF4-FFF2-40B4-BE49-F238E27FC236}">
                <a16:creationId xmlns:a16="http://schemas.microsoft.com/office/drawing/2014/main" id="{8601F3A1-308E-4B10-B1B3-E509A3F4DFB5}"/>
              </a:ext>
            </a:extLst>
          </p:cNvPr>
          <p:cNvSpPr txBox="1"/>
          <p:nvPr userDrawn="1"/>
        </p:nvSpPr>
        <p:spPr>
          <a:xfrm>
            <a:off x="1" y="13252"/>
            <a:ext cx="1570963" cy="461665"/>
          </a:xfrm>
          <a:prstGeom prst="rect">
            <a:avLst/>
          </a:prstGeom>
          <a:solidFill>
            <a:schemeClr val="bg1"/>
          </a:solidFill>
          <a:ln w="50800">
            <a:solidFill>
              <a:srgbClr val="FE663B"/>
            </a:solidFill>
          </a:ln>
        </p:spPr>
        <p:txBody>
          <a:bodyPr wrap="square" rtlCol="0" anchor="ctr" anchorCtr="1">
            <a:spAutoFit/>
          </a:bodyPr>
          <a:lstStyle/>
          <a:p>
            <a:r>
              <a:rPr lang="en-US" sz="2400" b="1" dirty="0">
                <a:solidFill>
                  <a:schemeClr val="accent5"/>
                </a:solidFill>
              </a:rPr>
              <a:t>Question</a:t>
            </a:r>
          </a:p>
        </p:txBody>
      </p:sp>
    </p:spTree>
    <p:extLst>
      <p:ext uri="{BB962C8B-B14F-4D97-AF65-F5344CB8AC3E}">
        <p14:creationId xmlns:p14="http://schemas.microsoft.com/office/powerpoint/2010/main" val="2033844023"/>
      </p:ext>
    </p:extLst>
  </p:cSld>
  <p:clrMapOvr>
    <a:masterClrMapping/>
  </p:clrMapOvr>
  <p:transition>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Question2 Content Blue Larg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CAF1D04-C19A-4063-AAB0-AD957B1E703F}"/>
              </a:ext>
            </a:extLst>
          </p:cNvPr>
          <p:cNvSpPr/>
          <p:nvPr userDrawn="1"/>
        </p:nvSpPr>
        <p:spPr>
          <a:xfrm>
            <a:off x="0" y="0"/>
            <a:ext cx="12192000" cy="6858000"/>
          </a:xfrm>
          <a:prstGeom prst="rect">
            <a:avLst/>
          </a:prstGeom>
          <a:solidFill>
            <a:srgbClr val="1A3B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9809B8B1-BEA4-400F-985B-DEF0895F4182}"/>
              </a:ext>
            </a:extLst>
          </p:cNvPr>
          <p:cNvSpPr>
            <a:spLocks noGrp="1"/>
          </p:cNvSpPr>
          <p:nvPr>
            <p:ph idx="1"/>
          </p:nvPr>
        </p:nvSpPr>
        <p:spPr>
          <a:xfrm>
            <a:off x="1111584" y="2173184"/>
            <a:ext cx="10324354" cy="4003778"/>
          </a:xfrm>
        </p:spPr>
        <p:txBody>
          <a:bodyPr>
            <a:normAutofit/>
          </a:bodyPr>
          <a:lstStyle>
            <a:lvl1pPr>
              <a:buClr>
                <a:schemeClr val="bg1"/>
              </a:buClr>
              <a:defRPr sz="2000">
                <a:solidFill>
                  <a:schemeClr val="bg1"/>
                </a:solidFill>
              </a:defRPr>
            </a:lvl1pPr>
            <a:lvl2pPr>
              <a:buClr>
                <a:schemeClr val="bg1"/>
              </a:buClr>
              <a:defRPr sz="2000">
                <a:solidFill>
                  <a:schemeClr val="bg1"/>
                </a:solidFill>
              </a:defRPr>
            </a:lvl2pPr>
            <a:lvl3pPr>
              <a:buClr>
                <a:schemeClr val="bg1"/>
              </a:buClr>
              <a:defRPr sz="2000">
                <a:solidFill>
                  <a:schemeClr val="bg1"/>
                </a:solidFill>
              </a:defRPr>
            </a:lvl3pPr>
            <a:lvl4pPr>
              <a:buClr>
                <a:schemeClr val="bg1"/>
              </a:buClr>
              <a:defRPr sz="2000">
                <a:solidFill>
                  <a:schemeClr val="bg1"/>
                </a:solidFill>
              </a:defRPr>
            </a:lvl4pPr>
            <a:lvl5pPr>
              <a:buClr>
                <a:schemeClr val="bg1"/>
              </a:buClr>
              <a:defRPr sz="20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8" name="Graphic 7">
            <a:extLst>
              <a:ext uri="{FF2B5EF4-FFF2-40B4-BE49-F238E27FC236}">
                <a16:creationId xmlns:a16="http://schemas.microsoft.com/office/drawing/2014/main" id="{F90654AD-21AB-B644-BFB5-6FD1BEF36044}"/>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980474" y="6281931"/>
            <a:ext cx="1060932" cy="408720"/>
          </a:xfrm>
          <a:prstGeom prst="rect">
            <a:avLst/>
          </a:prstGeom>
        </p:spPr>
      </p:pic>
      <p:sp>
        <p:nvSpPr>
          <p:cNvPr id="7" name="TextBox 6">
            <a:extLst>
              <a:ext uri="{FF2B5EF4-FFF2-40B4-BE49-F238E27FC236}">
                <a16:creationId xmlns:a16="http://schemas.microsoft.com/office/drawing/2014/main" id="{8601F3A1-308E-4B10-B1B3-E509A3F4DFB5}"/>
              </a:ext>
            </a:extLst>
          </p:cNvPr>
          <p:cNvSpPr txBox="1"/>
          <p:nvPr userDrawn="1"/>
        </p:nvSpPr>
        <p:spPr>
          <a:xfrm>
            <a:off x="1" y="13252"/>
            <a:ext cx="1570963" cy="461665"/>
          </a:xfrm>
          <a:prstGeom prst="rect">
            <a:avLst/>
          </a:prstGeom>
          <a:solidFill>
            <a:schemeClr val="bg1"/>
          </a:solidFill>
          <a:ln w="50800">
            <a:solidFill>
              <a:srgbClr val="FE663B"/>
            </a:solidFill>
          </a:ln>
        </p:spPr>
        <p:txBody>
          <a:bodyPr wrap="square" rtlCol="0" anchor="ctr" anchorCtr="1">
            <a:spAutoFit/>
          </a:bodyPr>
          <a:lstStyle/>
          <a:p>
            <a:r>
              <a:rPr lang="en-US" sz="2400" b="1" dirty="0">
                <a:solidFill>
                  <a:schemeClr val="accent5"/>
                </a:solidFill>
              </a:rPr>
              <a:t>Question</a:t>
            </a:r>
          </a:p>
        </p:txBody>
      </p:sp>
    </p:spTree>
    <p:extLst>
      <p:ext uri="{BB962C8B-B14F-4D97-AF65-F5344CB8AC3E}">
        <p14:creationId xmlns:p14="http://schemas.microsoft.com/office/powerpoint/2010/main" val="86875097"/>
      </p:ext>
    </p:extLst>
  </p:cSld>
  <p:clrMapOvr>
    <a:masterClrMapping/>
  </p:clrMapOvr>
  <p:transition>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48"/>
        <p:cNvGrpSpPr/>
        <p:nvPr/>
      </p:nvGrpSpPr>
      <p:grpSpPr>
        <a:xfrm>
          <a:off x="0" y="0"/>
          <a:ext cx="0" cy="0"/>
          <a:chOff x="0" y="0"/>
          <a:chExt cx="0" cy="0"/>
        </a:xfrm>
      </p:grpSpPr>
      <p:sp>
        <p:nvSpPr>
          <p:cNvPr id="49" name="Shape 49"/>
          <p:cNvSpPr txBox="1">
            <a:spLocks noGrp="1"/>
          </p:cNvSpPr>
          <p:nvPr>
            <p:ph type="sldNum" idx="12"/>
          </p:nvPr>
        </p:nvSpPr>
        <p:spPr>
          <a:xfrm>
            <a:off x="11296609" y="6217621"/>
            <a:ext cx="731600" cy="524800"/>
          </a:xfrm>
          <a:prstGeom prst="rect">
            <a:avLst/>
          </a:prstGeom>
        </p:spPr>
        <p:txBody>
          <a:bodyPr lIns="91425" tIns="91425" rIns="91425" bIns="91425" anchor="ctr" anchorCtr="0">
            <a:noAutofit/>
          </a:bodyPr>
          <a:lstStyle/>
          <a:p>
            <a:fld id="{00000000-1234-1234-1234-123412341234}" type="slidenum">
              <a:rPr lang="en" smtClean="0"/>
              <a:pPr/>
              <a:t>‹#›</a:t>
            </a:fld>
            <a:endParaRPr lang="en"/>
          </a:p>
        </p:txBody>
      </p:sp>
    </p:spTree>
    <p:extLst>
      <p:ext uri="{BB962C8B-B14F-4D97-AF65-F5344CB8AC3E}">
        <p14:creationId xmlns:p14="http://schemas.microsoft.com/office/powerpoint/2010/main" val="1688322997"/>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8_Custom Layout">
    <p:bg>
      <p:bgPr>
        <a:solidFill>
          <a:srgbClr val="1A3B5B"/>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66AB78-4592-2941-894F-7686F3475CE6}"/>
              </a:ext>
            </a:extLst>
          </p:cNvPr>
          <p:cNvSpPr>
            <a:spLocks noGrp="1"/>
          </p:cNvSpPr>
          <p:nvPr>
            <p:ph type="title"/>
          </p:nvPr>
        </p:nvSpPr>
        <p:spPr>
          <a:xfrm>
            <a:off x="1184343" y="2353583"/>
            <a:ext cx="5159829" cy="1565275"/>
          </a:xfrm>
        </p:spPr>
        <p:txBody>
          <a:bodyPr/>
          <a:lstStyle>
            <a:lvl1pPr>
              <a:defRPr b="1" i="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stStyle>
          <a:p>
            <a:r>
              <a:rPr lang="en-US"/>
              <a:t>Click to edit Master title style</a:t>
            </a:r>
          </a:p>
        </p:txBody>
      </p:sp>
      <p:pic>
        <p:nvPicPr>
          <p:cNvPr id="4" name="Picture 3" descr="Logo&#10;&#10;Description automatically generated">
            <a:extLst>
              <a:ext uri="{FF2B5EF4-FFF2-40B4-BE49-F238E27FC236}">
                <a16:creationId xmlns:a16="http://schemas.microsoft.com/office/drawing/2014/main" id="{D9DE154A-C79F-0F47-91E0-C4490C2FE65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38650" y="719402"/>
            <a:ext cx="2257268" cy="874229"/>
          </a:xfrm>
          <a:prstGeom prst="rect">
            <a:avLst/>
          </a:prstGeom>
        </p:spPr>
      </p:pic>
      <p:sp>
        <p:nvSpPr>
          <p:cNvPr id="16" name="Rectangle 15">
            <a:extLst>
              <a:ext uri="{FF2B5EF4-FFF2-40B4-BE49-F238E27FC236}">
                <a16:creationId xmlns:a16="http://schemas.microsoft.com/office/drawing/2014/main" id="{81483517-6F39-774D-930D-AFDD4891821C}"/>
              </a:ext>
            </a:extLst>
          </p:cNvPr>
          <p:cNvSpPr/>
          <p:nvPr userDrawn="1"/>
        </p:nvSpPr>
        <p:spPr>
          <a:xfrm rot="20785132">
            <a:off x="7296447" y="-1107483"/>
            <a:ext cx="5959043" cy="8820185"/>
          </a:xfrm>
          <a:prstGeom prst="rect">
            <a:avLst/>
          </a:prstGeom>
          <a:solidFill>
            <a:schemeClr val="bg1">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628E1A8D-8B79-6646-A108-3735C332D570}"/>
              </a:ext>
            </a:extLst>
          </p:cNvPr>
          <p:cNvSpPr/>
          <p:nvPr userDrawn="1"/>
        </p:nvSpPr>
        <p:spPr>
          <a:xfrm rot="20785132">
            <a:off x="7374430" y="-452585"/>
            <a:ext cx="381222" cy="8820185"/>
          </a:xfrm>
          <a:prstGeom prst="rect">
            <a:avLst/>
          </a:prstGeom>
          <a:solidFill>
            <a:srgbClr val="1A3B5B">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7726DB18-06AA-0541-90F5-5EEBDE0F82AE}"/>
              </a:ext>
            </a:extLst>
          </p:cNvPr>
          <p:cNvSpPr/>
          <p:nvPr userDrawn="1"/>
        </p:nvSpPr>
        <p:spPr>
          <a:xfrm rot="5400000" flipH="1">
            <a:off x="9218991" y="-3235706"/>
            <a:ext cx="182648" cy="6207652"/>
          </a:xfrm>
          <a:prstGeom prst="rect">
            <a:avLst/>
          </a:prstGeom>
          <a:solidFill>
            <a:schemeClr val="accent1">
              <a:lumMod val="10000"/>
              <a:alpha val="66139"/>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9D94ABFB-C94B-8045-9556-45C4E7D1038F}"/>
              </a:ext>
            </a:extLst>
          </p:cNvPr>
          <p:cNvSpPr/>
          <p:nvPr userDrawn="1"/>
        </p:nvSpPr>
        <p:spPr>
          <a:xfrm rot="5400000" flipH="1">
            <a:off x="10053382" y="4717989"/>
            <a:ext cx="182648" cy="4538873"/>
          </a:xfrm>
          <a:prstGeom prst="rect">
            <a:avLst/>
          </a:prstGeom>
          <a:solidFill>
            <a:schemeClr val="accent1">
              <a:lumMod val="10000"/>
              <a:alpha val="66139"/>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9666351C-7F29-3C40-ABDA-9C808235A295}"/>
              </a:ext>
            </a:extLst>
          </p:cNvPr>
          <p:cNvSpPr/>
          <p:nvPr userDrawn="1"/>
        </p:nvSpPr>
        <p:spPr>
          <a:xfrm flipH="1">
            <a:off x="12252486" y="-40552"/>
            <a:ext cx="161656" cy="6936651"/>
          </a:xfrm>
          <a:prstGeom prst="rect">
            <a:avLst/>
          </a:prstGeom>
          <a:solidFill>
            <a:schemeClr val="accent1">
              <a:lumMod val="10000"/>
              <a:alpha val="66139"/>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Subtitle 2">
            <a:extLst>
              <a:ext uri="{FF2B5EF4-FFF2-40B4-BE49-F238E27FC236}">
                <a16:creationId xmlns:a16="http://schemas.microsoft.com/office/drawing/2014/main" id="{04D7C28C-CA19-8449-8852-7FF0B7A46A15}"/>
              </a:ext>
            </a:extLst>
          </p:cNvPr>
          <p:cNvSpPr>
            <a:spLocks noGrp="1"/>
          </p:cNvSpPr>
          <p:nvPr>
            <p:ph type="subTitle" idx="1" hasCustomPrompt="1"/>
          </p:nvPr>
        </p:nvSpPr>
        <p:spPr>
          <a:xfrm>
            <a:off x="1915883" y="4618041"/>
            <a:ext cx="3840460" cy="369459"/>
          </a:xfrm>
        </p:spPr>
        <p:txBody>
          <a:bodyPr>
            <a:normAutofit/>
          </a:bodyPr>
          <a:lstStyle>
            <a:lvl1pPr marL="0" indent="0" algn="l">
              <a:buNone/>
              <a:defRPr sz="1500" b="0" i="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a:t>
            </a:r>
            <a:r>
              <a:rPr lang="en-US" err="1"/>
              <a:t>Firstname</a:t>
            </a:r>
            <a:r>
              <a:rPr lang="en-US"/>
              <a:t> </a:t>
            </a:r>
            <a:r>
              <a:rPr lang="en-US" err="1"/>
              <a:t>Lastname</a:t>
            </a:r>
            <a:r>
              <a:rPr lang="en-US"/>
              <a:t>]</a:t>
            </a:r>
          </a:p>
        </p:txBody>
      </p:sp>
      <p:sp>
        <p:nvSpPr>
          <p:cNvPr id="24" name="Text Placeholder 26">
            <a:extLst>
              <a:ext uri="{FF2B5EF4-FFF2-40B4-BE49-F238E27FC236}">
                <a16:creationId xmlns:a16="http://schemas.microsoft.com/office/drawing/2014/main" id="{C992668E-CFC3-D744-BBA3-1B3FCA29AC46}"/>
              </a:ext>
            </a:extLst>
          </p:cNvPr>
          <p:cNvSpPr>
            <a:spLocks noGrp="1"/>
          </p:cNvSpPr>
          <p:nvPr>
            <p:ph type="body" sz="quarter" idx="11" hasCustomPrompt="1"/>
          </p:nvPr>
        </p:nvSpPr>
        <p:spPr>
          <a:xfrm>
            <a:off x="1915881" y="5132643"/>
            <a:ext cx="3840461" cy="422275"/>
          </a:xfrm>
        </p:spPr>
        <p:txBody>
          <a:bodyPr>
            <a:normAutofit/>
          </a:bodyPr>
          <a:lstStyle>
            <a:lvl1pPr marL="0" indent="0">
              <a:buNone/>
              <a:defRPr sz="1200" b="0" i="1">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365760" indent="0">
              <a:buNone/>
              <a:defRPr>
                <a:solidFill>
                  <a:schemeClr val="bg1"/>
                </a:solidFill>
              </a:defRPr>
            </a:lvl2pPr>
            <a:lvl3pPr marL="731520" indent="0">
              <a:buNone/>
              <a:defRPr>
                <a:solidFill>
                  <a:schemeClr val="bg1"/>
                </a:solidFill>
              </a:defRPr>
            </a:lvl3pPr>
            <a:lvl4pPr marL="1097280" indent="0">
              <a:buNone/>
              <a:defRPr>
                <a:solidFill>
                  <a:schemeClr val="bg1"/>
                </a:solidFill>
              </a:defRPr>
            </a:lvl4pPr>
            <a:lvl5pPr marL="1463040" indent="0">
              <a:buNone/>
              <a:defRPr>
                <a:solidFill>
                  <a:schemeClr val="bg1"/>
                </a:solidFill>
              </a:defRPr>
            </a:lvl5pPr>
          </a:lstStyle>
          <a:p>
            <a:pPr lvl="0"/>
            <a:r>
              <a:rPr lang="en-US"/>
              <a:t>[Job title]</a:t>
            </a:r>
          </a:p>
        </p:txBody>
      </p:sp>
      <p:pic>
        <p:nvPicPr>
          <p:cNvPr id="25" name="Graphic 24" descr="User outline">
            <a:extLst>
              <a:ext uri="{FF2B5EF4-FFF2-40B4-BE49-F238E27FC236}">
                <a16:creationId xmlns:a16="http://schemas.microsoft.com/office/drawing/2014/main" id="{91A24D51-61CC-F542-810A-6A75C4C5D5B8}"/>
              </a:ext>
            </a:extLst>
          </p:cNvPr>
          <p:cNvPicPr>
            <a:picLocks noChangeAspect="1"/>
          </p:cNvPicPr>
          <p:nvPr userDrawn="1"/>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01483" y="4583949"/>
            <a:ext cx="914400" cy="914400"/>
          </a:xfrm>
          <a:prstGeom prst="rect">
            <a:avLst/>
          </a:prstGeom>
        </p:spPr>
      </p:pic>
    </p:spTree>
    <p:extLst>
      <p:ext uri="{BB962C8B-B14F-4D97-AF65-F5344CB8AC3E}">
        <p14:creationId xmlns:p14="http://schemas.microsoft.com/office/powerpoint/2010/main" val="3802663227"/>
      </p:ext>
    </p:extLst>
  </p:cSld>
  <p:clrMapOvr>
    <a:masterClrMapping/>
  </p:clrMapOvr>
  <p:transition>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Text Presenta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20F5B4-39D8-4129-9214-8F3393F62F4B}"/>
              </a:ext>
            </a:extLst>
          </p:cNvPr>
          <p:cNvSpPr>
            <a:spLocks noGrp="1"/>
          </p:cNvSpPr>
          <p:nvPr>
            <p:ph type="title" hasCustomPrompt="1"/>
          </p:nvPr>
        </p:nvSpPr>
        <p:spPr>
          <a:xfrm>
            <a:off x="1047414" y="699330"/>
            <a:ext cx="10023859" cy="1325563"/>
          </a:xfrm>
        </p:spPr>
        <p:txBody>
          <a:bodyPr wrap="square" anchor="b" anchorCtr="0">
            <a:normAutofit/>
          </a:bodyPr>
          <a:lstStyle>
            <a:lvl1pPr>
              <a:defRPr sz="7500"/>
            </a:lvl1pPr>
          </a:lstStyle>
          <a:p>
            <a:r>
              <a:rPr lang="en-US"/>
              <a:t>[Contents]</a:t>
            </a:r>
          </a:p>
        </p:txBody>
      </p:sp>
      <p:cxnSp>
        <p:nvCxnSpPr>
          <p:cNvPr id="5" name="Straight Connector 4">
            <a:extLst>
              <a:ext uri="{FF2B5EF4-FFF2-40B4-BE49-F238E27FC236}">
                <a16:creationId xmlns:a16="http://schemas.microsoft.com/office/drawing/2014/main" id="{AB6BDF93-DBE6-4985-9AF8-29A2553848CD}"/>
              </a:ext>
            </a:extLst>
          </p:cNvPr>
          <p:cNvCxnSpPr>
            <a:cxnSpLocks/>
          </p:cNvCxnSpPr>
          <p:nvPr userDrawn="1"/>
        </p:nvCxnSpPr>
        <p:spPr>
          <a:xfrm>
            <a:off x="0" y="2151893"/>
            <a:ext cx="5213684" cy="0"/>
          </a:xfrm>
          <a:prstGeom prst="line">
            <a:avLst/>
          </a:prstGeom>
          <a:ln w="63500">
            <a:solidFill>
              <a:schemeClr val="bg2"/>
            </a:solidFill>
          </a:ln>
        </p:spPr>
        <p:style>
          <a:lnRef idx="1">
            <a:schemeClr val="accent1"/>
          </a:lnRef>
          <a:fillRef idx="0">
            <a:schemeClr val="accent1"/>
          </a:fillRef>
          <a:effectRef idx="0">
            <a:schemeClr val="accent1"/>
          </a:effectRef>
          <a:fontRef idx="minor">
            <a:schemeClr val="tx1"/>
          </a:fontRef>
        </p:style>
      </p:cxnSp>
      <p:sp>
        <p:nvSpPr>
          <p:cNvPr id="17" name="Text Placeholder 2">
            <a:extLst>
              <a:ext uri="{FF2B5EF4-FFF2-40B4-BE49-F238E27FC236}">
                <a16:creationId xmlns:a16="http://schemas.microsoft.com/office/drawing/2014/main" id="{63DEC458-5D80-4297-BD94-822086139C8E}"/>
              </a:ext>
            </a:extLst>
          </p:cNvPr>
          <p:cNvSpPr>
            <a:spLocks noGrp="1"/>
          </p:cNvSpPr>
          <p:nvPr>
            <p:ph idx="1"/>
          </p:nvPr>
        </p:nvSpPr>
        <p:spPr>
          <a:xfrm>
            <a:off x="959370" y="2999873"/>
            <a:ext cx="10043410" cy="3177089"/>
          </a:xfrm>
          <a:prstGeom prst="rect">
            <a:avLst/>
          </a:prstGeom>
        </p:spPr>
        <p:txBody>
          <a:bodyPr vert="horz" lIns="91440" tIns="45720" rIns="91440" bIns="45720" rtlCol="0">
            <a:normAutofit/>
          </a:bodyPr>
          <a:lstStyle>
            <a:lvl1pPr marL="342900" indent="-342900">
              <a:spcBef>
                <a:spcPts val="0"/>
              </a:spcBef>
              <a:buClr>
                <a:schemeClr val="accent6"/>
              </a:buClr>
              <a:buFont typeface="Wingdings" charset="2"/>
              <a:buChar char="§"/>
              <a:defRPr lang="en-US" dirty="0"/>
            </a:lvl1pPr>
            <a:lvl2pPr marL="822960" indent="-457200">
              <a:spcBef>
                <a:spcPts val="0"/>
              </a:spcBef>
              <a:buClr>
                <a:schemeClr val="tx1"/>
              </a:buClr>
              <a:buFont typeface="+mj-lt"/>
              <a:buAutoNum type="alphaUcPeriod"/>
              <a:defRPr lang="en-US" dirty="0"/>
            </a:lvl2pPr>
            <a:lvl3pPr marL="1188720" indent="-457200">
              <a:spcBef>
                <a:spcPts val="0"/>
              </a:spcBef>
              <a:buClr>
                <a:schemeClr val="tx1"/>
              </a:buClr>
              <a:buFont typeface="+mj-lt"/>
              <a:buAutoNum type="romanUcPeriod"/>
              <a:defRPr lang="en-US" dirty="0"/>
            </a:lvl3pPr>
            <a:lvl4pPr marL="1554480" indent="-457200">
              <a:spcBef>
                <a:spcPts val="0"/>
              </a:spcBef>
              <a:buClr>
                <a:schemeClr val="tx1"/>
              </a:buClr>
              <a:buFont typeface="+mj-lt"/>
              <a:buAutoNum type="romanUcPeriod"/>
              <a:defRPr lang="en-US" dirty="0"/>
            </a:lvl4pPr>
            <a:lvl5pPr marL="1920240" indent="-457200">
              <a:spcBef>
                <a:spcPts val="0"/>
              </a:spcBef>
              <a:buClr>
                <a:schemeClr val="tx1"/>
              </a:buClr>
              <a:buFont typeface="+mj-lt"/>
              <a:buAutoNum type="romanUcPeriod"/>
              <a:defRPr lang="en-US" dirty="0"/>
            </a:lvl5pPr>
          </a:lstStyle>
          <a:p>
            <a:pPr lvl="0"/>
            <a:endParaRPr lang="en-US"/>
          </a:p>
        </p:txBody>
      </p:sp>
    </p:spTree>
    <p:extLst>
      <p:ext uri="{BB962C8B-B14F-4D97-AF65-F5344CB8AC3E}">
        <p14:creationId xmlns:p14="http://schemas.microsoft.com/office/powerpoint/2010/main" val="978820047"/>
      </p:ext>
    </p:extLst>
  </p:cSld>
  <p:clrMapOvr>
    <a:masterClrMapping/>
  </p:clrMapOvr>
  <p:transition>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Section Break - Cherry Re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574FDDAE-A0EC-49C9-B178-2C07AFAD2282}"/>
              </a:ext>
            </a:extLst>
          </p:cNvPr>
          <p:cNvSpPr/>
          <p:nvPr userDrawn="1"/>
        </p:nvSpPr>
        <p:spPr>
          <a:xfrm rot="956757">
            <a:off x="4541663" y="-2135007"/>
            <a:ext cx="9448800" cy="9448800"/>
          </a:xfrm>
          <a:prstGeom prst="roundRect">
            <a:avLst/>
          </a:prstGeom>
          <a:solidFill>
            <a:srgbClr val="1A3B5B"/>
          </a:solidFill>
          <a:ln>
            <a:noFill/>
          </a:ln>
        </p:spPr>
        <p:txBody>
          <a:bodyPr vert="horz" wrap="square" lIns="91440" tIns="45720" rIns="91440" bIns="45720" numCol="1" anchor="t" anchorCtr="0" compatLnSpc="1">
            <a:prstTxWarp prst="textNoShape">
              <a:avLst/>
            </a:prstTxWarp>
          </a:bodyPr>
          <a:lstStyle/>
          <a:p>
            <a:pPr lvl="0"/>
            <a:endParaRPr lang="en-US">
              <a:solidFill>
                <a:schemeClr val="tx1"/>
              </a:solidFill>
            </a:endParaRPr>
          </a:p>
        </p:txBody>
      </p:sp>
      <p:sp>
        <p:nvSpPr>
          <p:cNvPr id="5" name="Picture Placeholder 4">
            <a:extLst>
              <a:ext uri="{FF2B5EF4-FFF2-40B4-BE49-F238E27FC236}">
                <a16:creationId xmlns:a16="http://schemas.microsoft.com/office/drawing/2014/main" id="{53BE769F-B5D5-4386-9117-D4E89CC57978}"/>
              </a:ext>
            </a:extLst>
          </p:cNvPr>
          <p:cNvSpPr>
            <a:spLocks noGrp="1"/>
          </p:cNvSpPr>
          <p:nvPr>
            <p:ph type="pic" sz="quarter" idx="10" hasCustomPrompt="1"/>
          </p:nvPr>
        </p:nvSpPr>
        <p:spPr>
          <a:xfrm>
            <a:off x="695325" y="695325"/>
            <a:ext cx="4640263" cy="5514975"/>
          </a:xfrm>
        </p:spPr>
        <p:txBody>
          <a:bodyPr/>
          <a:lstStyle>
            <a:lvl1pPr marL="0" indent="0">
              <a:buFontTx/>
              <a:buNone/>
              <a:defRPr/>
            </a:lvl1pPr>
          </a:lstStyle>
          <a:p>
            <a:r>
              <a:rPr lang="en-US"/>
              <a:t>[Icon]</a:t>
            </a:r>
          </a:p>
        </p:txBody>
      </p:sp>
      <p:sp>
        <p:nvSpPr>
          <p:cNvPr id="10" name="Title 1">
            <a:extLst>
              <a:ext uri="{FF2B5EF4-FFF2-40B4-BE49-F238E27FC236}">
                <a16:creationId xmlns:a16="http://schemas.microsoft.com/office/drawing/2014/main" id="{43198589-936B-4C71-9C7D-DC138C9961F3}"/>
              </a:ext>
            </a:extLst>
          </p:cNvPr>
          <p:cNvSpPr>
            <a:spLocks noGrp="1"/>
          </p:cNvSpPr>
          <p:nvPr>
            <p:ph type="title" hasCustomPrompt="1"/>
          </p:nvPr>
        </p:nvSpPr>
        <p:spPr>
          <a:xfrm>
            <a:off x="5091939" y="2766218"/>
            <a:ext cx="6276644" cy="1325563"/>
          </a:xfrm>
        </p:spPr>
        <p:txBody>
          <a:bodyPr anchor="b" anchorCtr="0">
            <a:noAutofit/>
          </a:bodyPr>
          <a:lstStyle>
            <a:lvl1pPr>
              <a:defRPr sz="7200">
                <a:solidFill>
                  <a:schemeClr val="bg1"/>
                </a:solidFill>
              </a:defRPr>
            </a:lvl1pPr>
          </a:lstStyle>
          <a:p>
            <a:r>
              <a:rPr lang="en-US"/>
              <a:t>[Section Title]</a:t>
            </a:r>
          </a:p>
        </p:txBody>
      </p:sp>
      <p:cxnSp>
        <p:nvCxnSpPr>
          <p:cNvPr id="11" name="Straight Connector 10">
            <a:extLst>
              <a:ext uri="{FF2B5EF4-FFF2-40B4-BE49-F238E27FC236}">
                <a16:creationId xmlns:a16="http://schemas.microsoft.com/office/drawing/2014/main" id="{6A767EEA-301D-4909-8ECE-79411707884F}"/>
              </a:ext>
            </a:extLst>
          </p:cNvPr>
          <p:cNvCxnSpPr>
            <a:cxnSpLocks/>
          </p:cNvCxnSpPr>
          <p:nvPr userDrawn="1"/>
        </p:nvCxnSpPr>
        <p:spPr>
          <a:xfrm>
            <a:off x="5240741" y="4390126"/>
            <a:ext cx="7915701" cy="0"/>
          </a:xfrm>
          <a:prstGeom prst="line">
            <a:avLst/>
          </a:prstGeom>
          <a:ln w="63500">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92235008"/>
      </p:ext>
    </p:extLst>
  </p:cSld>
  <p:clrMapOvr>
    <a:masterClrMapping/>
  </p:clrMapOvr>
  <p:transition>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Section Blu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20F5B4-39D8-4129-9214-8F3393F62F4B}"/>
              </a:ext>
            </a:extLst>
          </p:cNvPr>
          <p:cNvSpPr>
            <a:spLocks noGrp="1"/>
          </p:cNvSpPr>
          <p:nvPr>
            <p:ph type="title" hasCustomPrompt="1"/>
          </p:nvPr>
        </p:nvSpPr>
        <p:spPr>
          <a:xfrm>
            <a:off x="1066800" y="365125"/>
            <a:ext cx="10058400" cy="1325563"/>
          </a:xfrm>
        </p:spPr>
        <p:txBody>
          <a:bodyPr anchor="b" anchorCtr="0"/>
          <a:lstStyle>
            <a:lvl1pPr>
              <a:defRPr/>
            </a:lvl1pPr>
          </a:lstStyle>
          <a:p>
            <a:r>
              <a:rPr lang="en-US"/>
              <a:t>[Click to edit Master title style]</a:t>
            </a:r>
          </a:p>
        </p:txBody>
      </p:sp>
      <p:sp>
        <p:nvSpPr>
          <p:cNvPr id="3" name="Content Placeholder 2">
            <a:extLst>
              <a:ext uri="{FF2B5EF4-FFF2-40B4-BE49-F238E27FC236}">
                <a16:creationId xmlns:a16="http://schemas.microsoft.com/office/drawing/2014/main" id="{9809B8B1-BEA4-400F-985B-DEF0895F4182}"/>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reeform 5">
            <a:extLst>
              <a:ext uri="{FF2B5EF4-FFF2-40B4-BE49-F238E27FC236}">
                <a16:creationId xmlns:a16="http://schemas.microsoft.com/office/drawing/2014/main" id="{C5D4B8B4-D064-49FF-8181-6F2F29C7CF9C}"/>
              </a:ext>
            </a:extLst>
          </p:cNvPr>
          <p:cNvSpPr>
            <a:spLocks/>
          </p:cNvSpPr>
          <p:nvPr userDrawn="1"/>
        </p:nvSpPr>
        <p:spPr bwMode="auto">
          <a:xfrm>
            <a:off x="0" y="0"/>
            <a:ext cx="1476375" cy="6858000"/>
          </a:xfrm>
          <a:custGeom>
            <a:avLst/>
            <a:gdLst>
              <a:gd name="T0" fmla="*/ 0 w 930"/>
              <a:gd name="T1" fmla="*/ 0 h 4320"/>
              <a:gd name="T2" fmla="*/ 0 w 930"/>
              <a:gd name="T3" fmla="*/ 4320 h 4320"/>
              <a:gd name="T4" fmla="*/ 137 w 930"/>
              <a:gd name="T5" fmla="*/ 4320 h 4320"/>
              <a:gd name="T6" fmla="*/ 296 w 930"/>
              <a:gd name="T7" fmla="*/ 737 h 4320"/>
              <a:gd name="T8" fmla="*/ 296 w 930"/>
              <a:gd name="T9" fmla="*/ 737 h 4320"/>
              <a:gd name="T10" fmla="*/ 296 w 930"/>
              <a:gd name="T11" fmla="*/ 737 h 4320"/>
              <a:gd name="T12" fmla="*/ 296 w 930"/>
              <a:gd name="T13" fmla="*/ 737 h 4320"/>
              <a:gd name="T14" fmla="*/ 299 w 930"/>
              <a:gd name="T15" fmla="*/ 696 h 4320"/>
              <a:gd name="T16" fmla="*/ 307 w 930"/>
              <a:gd name="T17" fmla="*/ 658 h 4320"/>
              <a:gd name="T18" fmla="*/ 316 w 930"/>
              <a:gd name="T19" fmla="*/ 623 h 4320"/>
              <a:gd name="T20" fmla="*/ 327 w 930"/>
              <a:gd name="T21" fmla="*/ 593 h 4320"/>
              <a:gd name="T22" fmla="*/ 341 w 930"/>
              <a:gd name="T23" fmla="*/ 564 h 4320"/>
              <a:gd name="T24" fmla="*/ 354 w 930"/>
              <a:gd name="T25" fmla="*/ 542 h 4320"/>
              <a:gd name="T26" fmla="*/ 367 w 930"/>
              <a:gd name="T27" fmla="*/ 521 h 4320"/>
              <a:gd name="T28" fmla="*/ 380 w 930"/>
              <a:gd name="T29" fmla="*/ 504 h 4320"/>
              <a:gd name="T30" fmla="*/ 930 w 930"/>
              <a:gd name="T31" fmla="*/ 0 h 4320"/>
              <a:gd name="T32" fmla="*/ 0 w 930"/>
              <a:gd name="T33" fmla="*/ 0 h 43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930" h="4320">
                <a:moveTo>
                  <a:pt x="0" y="0"/>
                </a:moveTo>
                <a:lnTo>
                  <a:pt x="0" y="4320"/>
                </a:lnTo>
                <a:lnTo>
                  <a:pt x="137" y="4320"/>
                </a:lnTo>
                <a:lnTo>
                  <a:pt x="296" y="737"/>
                </a:lnTo>
                <a:lnTo>
                  <a:pt x="296" y="737"/>
                </a:lnTo>
                <a:lnTo>
                  <a:pt x="296" y="737"/>
                </a:lnTo>
                <a:lnTo>
                  <a:pt x="296" y="737"/>
                </a:lnTo>
                <a:lnTo>
                  <a:pt x="299" y="696"/>
                </a:lnTo>
                <a:lnTo>
                  <a:pt x="307" y="658"/>
                </a:lnTo>
                <a:lnTo>
                  <a:pt x="316" y="623"/>
                </a:lnTo>
                <a:lnTo>
                  <a:pt x="327" y="593"/>
                </a:lnTo>
                <a:lnTo>
                  <a:pt x="341" y="564"/>
                </a:lnTo>
                <a:lnTo>
                  <a:pt x="354" y="542"/>
                </a:lnTo>
                <a:lnTo>
                  <a:pt x="367" y="521"/>
                </a:lnTo>
                <a:lnTo>
                  <a:pt x="380" y="504"/>
                </a:lnTo>
                <a:lnTo>
                  <a:pt x="930" y="0"/>
                </a:lnTo>
                <a:lnTo>
                  <a:pt x="0" y="0"/>
                </a:lnTo>
                <a:close/>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en-US"/>
          </a:p>
        </p:txBody>
      </p:sp>
      <p:sp>
        <p:nvSpPr>
          <p:cNvPr id="10" name="Picture Placeholder 9">
            <a:extLst>
              <a:ext uri="{FF2B5EF4-FFF2-40B4-BE49-F238E27FC236}">
                <a16:creationId xmlns:a16="http://schemas.microsoft.com/office/drawing/2014/main" id="{02F21F96-5A43-415F-A9BA-49D344A7E31B}"/>
              </a:ext>
            </a:extLst>
          </p:cNvPr>
          <p:cNvSpPr>
            <a:spLocks noGrp="1"/>
          </p:cNvSpPr>
          <p:nvPr>
            <p:ph type="pic" sz="quarter" idx="10" hasCustomPrompt="1"/>
          </p:nvPr>
        </p:nvSpPr>
        <p:spPr>
          <a:xfrm>
            <a:off x="228686" y="128588"/>
            <a:ext cx="497054" cy="497054"/>
          </a:xfrm>
        </p:spPr>
        <p:txBody>
          <a:bodyPr>
            <a:normAutofit/>
          </a:bodyPr>
          <a:lstStyle>
            <a:lvl1pPr marL="0" indent="0">
              <a:buNone/>
              <a:defRPr sz="1000">
                <a:solidFill>
                  <a:schemeClr val="bg1"/>
                </a:solidFill>
              </a:defRPr>
            </a:lvl1pPr>
          </a:lstStyle>
          <a:p>
            <a:r>
              <a:rPr lang="en-US"/>
              <a:t>[Icon]</a:t>
            </a:r>
          </a:p>
        </p:txBody>
      </p:sp>
    </p:spTree>
    <p:extLst>
      <p:ext uri="{BB962C8B-B14F-4D97-AF65-F5344CB8AC3E}">
        <p14:creationId xmlns:p14="http://schemas.microsoft.com/office/powerpoint/2010/main" val="658304171"/>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9_Custom Layout">
    <p:bg>
      <p:bgPr>
        <a:solidFill>
          <a:schemeClr val="bg1"/>
        </a:solidFill>
        <a:effectLst/>
      </p:bgPr>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86760AB4-C667-0C4A-8F50-1DF0C3F6F6D4}"/>
              </a:ext>
            </a:extLst>
          </p:cNvPr>
          <p:cNvSpPr/>
          <p:nvPr userDrawn="1"/>
        </p:nvSpPr>
        <p:spPr>
          <a:xfrm>
            <a:off x="-66261" y="3946568"/>
            <a:ext cx="12324522" cy="3103562"/>
          </a:xfrm>
          <a:prstGeom prst="rect">
            <a:avLst/>
          </a:prstGeom>
          <a:solidFill>
            <a:srgbClr val="1A3B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966AB78-4592-2941-894F-7686F3475CE6}"/>
              </a:ext>
            </a:extLst>
          </p:cNvPr>
          <p:cNvSpPr>
            <a:spLocks noGrp="1"/>
          </p:cNvSpPr>
          <p:nvPr>
            <p:ph type="title"/>
          </p:nvPr>
        </p:nvSpPr>
        <p:spPr>
          <a:xfrm>
            <a:off x="1184343" y="1672684"/>
            <a:ext cx="5381050" cy="1964748"/>
          </a:xfrm>
        </p:spPr>
        <p:txBody>
          <a:bodyPr anchor="b">
            <a:normAutofit/>
          </a:bodyPr>
          <a:lstStyle>
            <a:lvl1pPr>
              <a:defRPr sz="4800" b="1" i="0" baseline="0">
                <a:solidFill>
                  <a:srgbClr val="1A3B5B"/>
                </a:solidFill>
                <a:latin typeface="Open Sans" panose="020B0606030504020204" pitchFamily="34" charset="0"/>
                <a:ea typeface="Open Sans" panose="020B0606030504020204" pitchFamily="34" charset="0"/>
                <a:cs typeface="Open Sans" panose="020B0606030504020204" pitchFamily="34" charset="0"/>
              </a:defRPr>
            </a:lvl1pPr>
          </a:lstStyle>
          <a:p>
            <a:r>
              <a:rPr lang="en-US" dirty="0"/>
              <a:t>Click to edit Master title style</a:t>
            </a:r>
          </a:p>
        </p:txBody>
      </p:sp>
      <p:sp>
        <p:nvSpPr>
          <p:cNvPr id="11" name="Subtitle 2">
            <a:extLst>
              <a:ext uri="{FF2B5EF4-FFF2-40B4-BE49-F238E27FC236}">
                <a16:creationId xmlns:a16="http://schemas.microsoft.com/office/drawing/2014/main" id="{5A710E25-E809-7243-9D58-76156D7B143F}"/>
              </a:ext>
            </a:extLst>
          </p:cNvPr>
          <p:cNvSpPr>
            <a:spLocks noGrp="1"/>
          </p:cNvSpPr>
          <p:nvPr>
            <p:ph type="subTitle" idx="1" hasCustomPrompt="1"/>
          </p:nvPr>
        </p:nvSpPr>
        <p:spPr>
          <a:xfrm>
            <a:off x="1814285" y="4618041"/>
            <a:ext cx="3942057" cy="369459"/>
          </a:xfrm>
        </p:spPr>
        <p:txBody>
          <a:bodyPr>
            <a:noAutofit/>
          </a:bodyPr>
          <a:lstStyle>
            <a:lvl1pPr marL="0" indent="0" algn="l">
              <a:buNone/>
              <a:defRPr sz="2000" b="0" i="0">
                <a:solidFill>
                  <a:srgbClr val="D4E6F4"/>
                </a:solidFill>
                <a:latin typeface="Open Sans" panose="020B0606030504020204" pitchFamily="34" charset="0"/>
                <a:ea typeface="Open Sans" panose="020B0606030504020204" pitchFamily="34" charset="0"/>
                <a:cs typeface="Open Sans" panose="020B0606030504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a:t>
            </a:r>
            <a:r>
              <a:rPr lang="en-US" err="1"/>
              <a:t>Firstname</a:t>
            </a:r>
            <a:r>
              <a:rPr lang="en-US"/>
              <a:t> </a:t>
            </a:r>
            <a:r>
              <a:rPr lang="en-US" err="1"/>
              <a:t>Lastname</a:t>
            </a:r>
            <a:r>
              <a:rPr lang="en-US"/>
              <a:t>]</a:t>
            </a:r>
          </a:p>
        </p:txBody>
      </p:sp>
      <p:sp>
        <p:nvSpPr>
          <p:cNvPr id="13" name="Text Placeholder 26">
            <a:extLst>
              <a:ext uri="{FF2B5EF4-FFF2-40B4-BE49-F238E27FC236}">
                <a16:creationId xmlns:a16="http://schemas.microsoft.com/office/drawing/2014/main" id="{669678ED-4BE6-5B40-B90A-F1DCBF910A07}"/>
              </a:ext>
            </a:extLst>
          </p:cNvPr>
          <p:cNvSpPr>
            <a:spLocks noGrp="1"/>
          </p:cNvSpPr>
          <p:nvPr>
            <p:ph type="body" sz="quarter" idx="11" hasCustomPrompt="1"/>
          </p:nvPr>
        </p:nvSpPr>
        <p:spPr>
          <a:xfrm>
            <a:off x="1814285" y="5132643"/>
            <a:ext cx="3942057" cy="422275"/>
          </a:xfrm>
        </p:spPr>
        <p:txBody>
          <a:bodyPr>
            <a:normAutofit/>
          </a:bodyPr>
          <a:lstStyle>
            <a:lvl1pPr marL="0" indent="0">
              <a:buNone/>
              <a:defRPr sz="1600" b="0" i="1">
                <a:solidFill>
                  <a:srgbClr val="D4E6F4"/>
                </a:solidFill>
                <a:latin typeface="Open Sans" panose="020B0606030504020204" pitchFamily="34" charset="0"/>
                <a:ea typeface="Open Sans" panose="020B0606030504020204" pitchFamily="34" charset="0"/>
                <a:cs typeface="Open Sans" panose="020B0606030504020204" pitchFamily="34" charset="0"/>
              </a:defRPr>
            </a:lvl1pPr>
            <a:lvl2pPr marL="365760" indent="0">
              <a:buNone/>
              <a:defRPr>
                <a:solidFill>
                  <a:schemeClr val="bg1"/>
                </a:solidFill>
              </a:defRPr>
            </a:lvl2pPr>
            <a:lvl3pPr marL="731520" indent="0">
              <a:buNone/>
              <a:defRPr>
                <a:solidFill>
                  <a:schemeClr val="bg1"/>
                </a:solidFill>
              </a:defRPr>
            </a:lvl3pPr>
            <a:lvl4pPr marL="1097280" indent="0">
              <a:buNone/>
              <a:defRPr>
                <a:solidFill>
                  <a:schemeClr val="bg1"/>
                </a:solidFill>
              </a:defRPr>
            </a:lvl4pPr>
            <a:lvl5pPr marL="1463040" indent="0">
              <a:buNone/>
              <a:defRPr>
                <a:solidFill>
                  <a:schemeClr val="bg1"/>
                </a:solidFill>
              </a:defRPr>
            </a:lvl5pPr>
          </a:lstStyle>
          <a:p>
            <a:pPr lvl="0"/>
            <a:r>
              <a:rPr lang="en-US"/>
              <a:t>[Job title]</a:t>
            </a:r>
          </a:p>
        </p:txBody>
      </p:sp>
      <p:pic>
        <p:nvPicPr>
          <p:cNvPr id="6" name="Graphic 5">
            <a:extLst>
              <a:ext uri="{FF2B5EF4-FFF2-40B4-BE49-F238E27FC236}">
                <a16:creationId xmlns:a16="http://schemas.microsoft.com/office/drawing/2014/main" id="{F76E8658-0FAF-774C-87A9-7AA4E9DD847A}"/>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565393" y="1198279"/>
            <a:ext cx="7061204" cy="7061204"/>
          </a:xfrm>
          <a:prstGeom prst="rect">
            <a:avLst/>
          </a:prstGeom>
        </p:spPr>
      </p:pic>
      <p:pic>
        <p:nvPicPr>
          <p:cNvPr id="12" name="Graphic 11" descr="User outline">
            <a:extLst>
              <a:ext uri="{FF2B5EF4-FFF2-40B4-BE49-F238E27FC236}">
                <a16:creationId xmlns:a16="http://schemas.microsoft.com/office/drawing/2014/main" id="{16F1F9C0-9FF4-1C42-B1AF-8B998DD8A19A}"/>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899885" y="4583949"/>
            <a:ext cx="914400" cy="914400"/>
          </a:xfrm>
          <a:prstGeom prst="rect">
            <a:avLst/>
          </a:prstGeom>
        </p:spPr>
      </p:pic>
    </p:spTree>
    <p:extLst>
      <p:ext uri="{BB962C8B-B14F-4D97-AF65-F5344CB8AC3E}">
        <p14:creationId xmlns:p14="http://schemas.microsoft.com/office/powerpoint/2010/main" val="244950027"/>
      </p:ext>
    </p:extLst>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2_Custom Layout">
    <p:bg>
      <p:bgPr>
        <a:solidFill>
          <a:schemeClr val="bg1"/>
        </a:solidFill>
        <a:effectLst/>
      </p:bgPr>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86760AB4-C667-0C4A-8F50-1DF0C3F6F6D4}"/>
              </a:ext>
            </a:extLst>
          </p:cNvPr>
          <p:cNvSpPr/>
          <p:nvPr userDrawn="1"/>
        </p:nvSpPr>
        <p:spPr>
          <a:xfrm>
            <a:off x="-66261" y="3946568"/>
            <a:ext cx="12324522" cy="3103562"/>
          </a:xfrm>
          <a:prstGeom prst="rect">
            <a:avLst/>
          </a:prstGeom>
          <a:solidFill>
            <a:srgbClr val="1A3B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966AB78-4592-2941-894F-7686F3475CE6}"/>
              </a:ext>
            </a:extLst>
          </p:cNvPr>
          <p:cNvSpPr>
            <a:spLocks noGrp="1"/>
          </p:cNvSpPr>
          <p:nvPr>
            <p:ph type="title"/>
          </p:nvPr>
        </p:nvSpPr>
        <p:spPr>
          <a:xfrm>
            <a:off x="1184343" y="1672684"/>
            <a:ext cx="5381050" cy="1964748"/>
          </a:xfrm>
        </p:spPr>
        <p:txBody>
          <a:bodyPr anchor="b">
            <a:normAutofit/>
          </a:bodyPr>
          <a:lstStyle>
            <a:lvl1pPr>
              <a:defRPr sz="4800" b="1" i="0" baseline="0">
                <a:solidFill>
                  <a:srgbClr val="1A3B5B"/>
                </a:solidFill>
                <a:latin typeface="Open Sans" panose="020B0606030504020204" pitchFamily="34" charset="0"/>
                <a:ea typeface="Open Sans" panose="020B0606030504020204" pitchFamily="34" charset="0"/>
                <a:cs typeface="Open Sans" panose="020B0606030504020204" pitchFamily="34" charset="0"/>
              </a:defRPr>
            </a:lvl1pPr>
          </a:lstStyle>
          <a:p>
            <a:r>
              <a:rPr lang="en-US" dirty="0"/>
              <a:t>Click to edit Master title style</a:t>
            </a:r>
          </a:p>
        </p:txBody>
      </p:sp>
      <p:pic>
        <p:nvPicPr>
          <p:cNvPr id="6" name="Graphic 5">
            <a:extLst>
              <a:ext uri="{FF2B5EF4-FFF2-40B4-BE49-F238E27FC236}">
                <a16:creationId xmlns:a16="http://schemas.microsoft.com/office/drawing/2014/main" id="{F76E8658-0FAF-774C-87A9-7AA4E9DD847A}"/>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565393" y="1198279"/>
            <a:ext cx="7061204" cy="7061204"/>
          </a:xfrm>
          <a:prstGeom prst="rect">
            <a:avLst/>
          </a:prstGeom>
        </p:spPr>
      </p:pic>
      <p:pic>
        <p:nvPicPr>
          <p:cNvPr id="8" name="Graphic 7">
            <a:extLst>
              <a:ext uri="{FF2B5EF4-FFF2-40B4-BE49-F238E27FC236}">
                <a16:creationId xmlns:a16="http://schemas.microsoft.com/office/drawing/2014/main" id="{AE081D44-91E6-A045-861F-0348210A6DE6}"/>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84343" y="399324"/>
            <a:ext cx="2260229" cy="870744"/>
          </a:xfrm>
          <a:prstGeom prst="rect">
            <a:avLst/>
          </a:prstGeom>
        </p:spPr>
      </p:pic>
      <p:sp>
        <p:nvSpPr>
          <p:cNvPr id="14" name="Subtitle 2">
            <a:extLst>
              <a:ext uri="{FF2B5EF4-FFF2-40B4-BE49-F238E27FC236}">
                <a16:creationId xmlns:a16="http://schemas.microsoft.com/office/drawing/2014/main" id="{8CD563B8-9D34-DE4B-9511-868DB976E250}"/>
              </a:ext>
            </a:extLst>
          </p:cNvPr>
          <p:cNvSpPr>
            <a:spLocks noGrp="1"/>
          </p:cNvSpPr>
          <p:nvPr>
            <p:ph type="subTitle" idx="1" hasCustomPrompt="1"/>
          </p:nvPr>
        </p:nvSpPr>
        <p:spPr>
          <a:xfrm>
            <a:off x="1814285" y="4618041"/>
            <a:ext cx="3942057" cy="369459"/>
          </a:xfrm>
        </p:spPr>
        <p:txBody>
          <a:bodyPr>
            <a:noAutofit/>
          </a:bodyPr>
          <a:lstStyle>
            <a:lvl1pPr marL="0" indent="0" algn="l">
              <a:buNone/>
              <a:defRPr sz="2000" b="0" i="0">
                <a:solidFill>
                  <a:srgbClr val="D4E6F4"/>
                </a:solidFill>
                <a:latin typeface="Open Sans" panose="020B0606030504020204" pitchFamily="34" charset="0"/>
                <a:ea typeface="Open Sans" panose="020B0606030504020204" pitchFamily="34" charset="0"/>
                <a:cs typeface="Open Sans" panose="020B0606030504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a:t>
            </a:r>
            <a:r>
              <a:rPr lang="en-US" err="1"/>
              <a:t>Firstname</a:t>
            </a:r>
            <a:r>
              <a:rPr lang="en-US"/>
              <a:t> </a:t>
            </a:r>
            <a:r>
              <a:rPr lang="en-US" err="1"/>
              <a:t>Lastname</a:t>
            </a:r>
            <a:r>
              <a:rPr lang="en-US"/>
              <a:t>]</a:t>
            </a:r>
          </a:p>
        </p:txBody>
      </p:sp>
      <p:sp>
        <p:nvSpPr>
          <p:cNvPr id="15" name="Text Placeholder 26">
            <a:extLst>
              <a:ext uri="{FF2B5EF4-FFF2-40B4-BE49-F238E27FC236}">
                <a16:creationId xmlns:a16="http://schemas.microsoft.com/office/drawing/2014/main" id="{79E38193-CC8D-6847-AC32-38019B61AC29}"/>
              </a:ext>
            </a:extLst>
          </p:cNvPr>
          <p:cNvSpPr>
            <a:spLocks noGrp="1"/>
          </p:cNvSpPr>
          <p:nvPr>
            <p:ph type="body" sz="quarter" idx="11" hasCustomPrompt="1"/>
          </p:nvPr>
        </p:nvSpPr>
        <p:spPr>
          <a:xfrm>
            <a:off x="1814285" y="5132643"/>
            <a:ext cx="3942057" cy="422275"/>
          </a:xfrm>
        </p:spPr>
        <p:txBody>
          <a:bodyPr>
            <a:normAutofit/>
          </a:bodyPr>
          <a:lstStyle>
            <a:lvl1pPr marL="0" indent="0">
              <a:buNone/>
              <a:defRPr sz="1600" b="0" i="1">
                <a:solidFill>
                  <a:srgbClr val="D4E6F4"/>
                </a:solidFill>
                <a:latin typeface="Open Sans" panose="020B0606030504020204" pitchFamily="34" charset="0"/>
                <a:ea typeface="Open Sans" panose="020B0606030504020204" pitchFamily="34" charset="0"/>
                <a:cs typeface="Open Sans" panose="020B0606030504020204" pitchFamily="34" charset="0"/>
              </a:defRPr>
            </a:lvl1pPr>
            <a:lvl2pPr marL="365760" indent="0">
              <a:buNone/>
              <a:defRPr>
                <a:solidFill>
                  <a:schemeClr val="bg1"/>
                </a:solidFill>
              </a:defRPr>
            </a:lvl2pPr>
            <a:lvl3pPr marL="731520" indent="0">
              <a:buNone/>
              <a:defRPr>
                <a:solidFill>
                  <a:schemeClr val="bg1"/>
                </a:solidFill>
              </a:defRPr>
            </a:lvl3pPr>
            <a:lvl4pPr marL="1097280" indent="0">
              <a:buNone/>
              <a:defRPr>
                <a:solidFill>
                  <a:schemeClr val="bg1"/>
                </a:solidFill>
              </a:defRPr>
            </a:lvl4pPr>
            <a:lvl5pPr marL="1463040" indent="0">
              <a:buNone/>
              <a:defRPr>
                <a:solidFill>
                  <a:schemeClr val="bg1"/>
                </a:solidFill>
              </a:defRPr>
            </a:lvl5pPr>
          </a:lstStyle>
          <a:p>
            <a:pPr lvl="0"/>
            <a:r>
              <a:rPr lang="en-US"/>
              <a:t>[Job title]</a:t>
            </a:r>
          </a:p>
        </p:txBody>
      </p:sp>
      <p:pic>
        <p:nvPicPr>
          <p:cNvPr id="16" name="Graphic 15" descr="User outline">
            <a:extLst>
              <a:ext uri="{FF2B5EF4-FFF2-40B4-BE49-F238E27FC236}">
                <a16:creationId xmlns:a16="http://schemas.microsoft.com/office/drawing/2014/main" id="{26026E31-AB6E-8340-8261-80152C949196}"/>
              </a:ext>
            </a:extLst>
          </p:cNvPr>
          <p:cNvPicPr>
            <a:picLocks noChangeAspect="1"/>
          </p:cNvPicPr>
          <p:nvPr userDrawn="1"/>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899885" y="4583949"/>
            <a:ext cx="914400" cy="914400"/>
          </a:xfrm>
          <a:prstGeom prst="rect">
            <a:avLst/>
          </a:prstGeom>
        </p:spPr>
      </p:pic>
    </p:spTree>
    <p:extLst>
      <p:ext uri="{BB962C8B-B14F-4D97-AF65-F5344CB8AC3E}">
        <p14:creationId xmlns:p14="http://schemas.microsoft.com/office/powerpoint/2010/main" val="1563966158"/>
      </p:ext>
    </p:extLst>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9_Title Slide">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21AB9A-FDEA-4284-9A29-96F36D8BEAED}"/>
              </a:ext>
            </a:extLst>
          </p:cNvPr>
          <p:cNvSpPr>
            <a:spLocks noGrp="1"/>
          </p:cNvSpPr>
          <p:nvPr>
            <p:ph type="ctrTitle" hasCustomPrompt="1"/>
          </p:nvPr>
        </p:nvSpPr>
        <p:spPr>
          <a:xfrm>
            <a:off x="440532" y="1167419"/>
            <a:ext cx="4237794" cy="3451891"/>
          </a:xfrm>
        </p:spPr>
        <p:txBody>
          <a:bodyPr anchor="b">
            <a:normAutofit/>
          </a:bodyPr>
          <a:lstStyle>
            <a:lvl1pPr algn="l">
              <a:defRPr sz="5500" baseline="0">
                <a:solidFill>
                  <a:srgbClr val="1A3B5B"/>
                </a:solidFill>
                <a:latin typeface="Open Sans" panose="020B0606030504020204" pitchFamily="34" charset="0"/>
                <a:ea typeface="Open Sans" panose="020B0606030504020204" pitchFamily="34" charset="0"/>
                <a:cs typeface="Open Sans" panose="020B0606030504020204" pitchFamily="34" charset="0"/>
              </a:defRPr>
            </a:lvl1pPr>
          </a:lstStyle>
          <a:p>
            <a:r>
              <a:rPr lang="en-US" dirty="0"/>
              <a:t>[Click to edit Master title style]</a:t>
            </a:r>
          </a:p>
        </p:txBody>
      </p:sp>
      <p:sp>
        <p:nvSpPr>
          <p:cNvPr id="12" name="Rectangle 11"/>
          <p:cNvSpPr/>
          <p:nvPr userDrawn="1"/>
        </p:nvSpPr>
        <p:spPr>
          <a:xfrm>
            <a:off x="0" y="4810325"/>
            <a:ext cx="12192000" cy="2047676"/>
          </a:xfrm>
          <a:prstGeom prst="rect">
            <a:avLst/>
          </a:prstGeom>
          <a:solidFill>
            <a:srgbClr val="1A3B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a:extLst>
              <a:ext uri="{FF2B5EF4-FFF2-40B4-BE49-F238E27FC236}">
                <a16:creationId xmlns:a16="http://schemas.microsoft.com/office/drawing/2014/main" id="{53C854E8-C2B0-48CB-B2DE-E631AC5E03EE}"/>
              </a:ext>
            </a:extLst>
          </p:cNvPr>
          <p:cNvSpPr>
            <a:spLocks noGrp="1"/>
          </p:cNvSpPr>
          <p:nvPr>
            <p:ph type="subTitle" idx="1" hasCustomPrompt="1"/>
          </p:nvPr>
        </p:nvSpPr>
        <p:spPr>
          <a:xfrm>
            <a:off x="440532" y="5117011"/>
            <a:ext cx="3345656" cy="369459"/>
          </a:xfrm>
        </p:spPr>
        <p:txBody>
          <a:bodyPr>
            <a:normAutofit/>
          </a:bodyPr>
          <a:lstStyle>
            <a:lvl1pPr marL="0" indent="0" algn="l">
              <a:buNone/>
              <a:defRPr sz="1500" b="0" i="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a:t>
            </a:r>
            <a:r>
              <a:rPr lang="en-US" err="1"/>
              <a:t>Firstname</a:t>
            </a:r>
            <a:r>
              <a:rPr lang="en-US"/>
              <a:t> </a:t>
            </a:r>
            <a:r>
              <a:rPr lang="en-US" err="1"/>
              <a:t>Lastname</a:t>
            </a:r>
            <a:r>
              <a:rPr lang="en-US"/>
              <a:t>]</a:t>
            </a:r>
          </a:p>
        </p:txBody>
      </p:sp>
      <p:sp>
        <p:nvSpPr>
          <p:cNvPr id="27" name="Text Placeholder 26">
            <a:extLst>
              <a:ext uri="{FF2B5EF4-FFF2-40B4-BE49-F238E27FC236}">
                <a16:creationId xmlns:a16="http://schemas.microsoft.com/office/drawing/2014/main" id="{3C86F298-D7E2-4FBE-82F0-23654585659E}"/>
              </a:ext>
            </a:extLst>
          </p:cNvPr>
          <p:cNvSpPr>
            <a:spLocks noGrp="1"/>
          </p:cNvSpPr>
          <p:nvPr>
            <p:ph type="body" sz="quarter" idx="11" hasCustomPrompt="1"/>
          </p:nvPr>
        </p:nvSpPr>
        <p:spPr>
          <a:xfrm>
            <a:off x="440532" y="5529967"/>
            <a:ext cx="3345656" cy="422275"/>
          </a:xfrm>
        </p:spPr>
        <p:txBody>
          <a:bodyPr>
            <a:normAutofit/>
          </a:bodyPr>
          <a:lstStyle>
            <a:lvl1pPr marL="0" indent="0">
              <a:buNone/>
              <a:defRPr sz="1200" b="0" i="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365760" indent="0">
              <a:buNone/>
              <a:defRPr>
                <a:solidFill>
                  <a:schemeClr val="bg1"/>
                </a:solidFill>
              </a:defRPr>
            </a:lvl2pPr>
            <a:lvl3pPr marL="731520" indent="0">
              <a:buNone/>
              <a:defRPr>
                <a:solidFill>
                  <a:schemeClr val="bg1"/>
                </a:solidFill>
              </a:defRPr>
            </a:lvl3pPr>
            <a:lvl4pPr marL="1097280" indent="0">
              <a:buNone/>
              <a:defRPr>
                <a:solidFill>
                  <a:schemeClr val="bg1"/>
                </a:solidFill>
              </a:defRPr>
            </a:lvl4pPr>
            <a:lvl5pPr marL="1463040" indent="0">
              <a:buNone/>
              <a:defRPr>
                <a:solidFill>
                  <a:schemeClr val="bg1"/>
                </a:solidFill>
              </a:defRPr>
            </a:lvl5pPr>
          </a:lstStyle>
          <a:p>
            <a:pPr lvl="0"/>
            <a:r>
              <a:rPr lang="en-US"/>
              <a:t>[Job title]</a:t>
            </a:r>
          </a:p>
        </p:txBody>
      </p:sp>
      <p:sp>
        <p:nvSpPr>
          <p:cNvPr id="4" name="Rectangle 3"/>
          <p:cNvSpPr/>
          <p:nvPr userDrawn="1"/>
        </p:nvSpPr>
        <p:spPr>
          <a:xfrm>
            <a:off x="6716068" y="0"/>
            <a:ext cx="3504378" cy="5625296"/>
          </a:xfrm>
          <a:prstGeom prst="rect">
            <a:avLst/>
          </a:prstGeom>
          <a:solidFill>
            <a:srgbClr val="F9B31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userDrawn="1"/>
        </p:nvSpPr>
        <p:spPr>
          <a:xfrm>
            <a:off x="5421275" y="1624205"/>
            <a:ext cx="6298092" cy="400109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529137" y="1433191"/>
            <a:ext cx="8048625" cy="4748110"/>
          </a:xfrm>
          <a:prstGeom prst="rect">
            <a:avLst/>
          </a:prstGeom>
        </p:spPr>
      </p:pic>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6_Title Slide">
    <p:bg>
      <p:bgPr>
        <a:solidFill>
          <a:schemeClr val="bg1"/>
        </a:solidFill>
        <a:effectLst/>
      </p:bgPr>
    </p:bg>
    <p:spTree>
      <p:nvGrpSpPr>
        <p:cNvPr id="1" name=""/>
        <p:cNvGrpSpPr/>
        <p:nvPr/>
      </p:nvGrpSpPr>
      <p:grpSpPr>
        <a:xfrm>
          <a:off x="0" y="0"/>
          <a:ext cx="0" cy="0"/>
          <a:chOff x="0" y="0"/>
          <a:chExt cx="0" cy="0"/>
        </a:xfrm>
      </p:grpSpPr>
      <p:sp>
        <p:nvSpPr>
          <p:cNvPr id="4" name="Rectangle 3"/>
          <p:cNvSpPr/>
          <p:nvPr userDrawn="1"/>
        </p:nvSpPr>
        <p:spPr>
          <a:xfrm>
            <a:off x="7882360" y="0"/>
            <a:ext cx="2604304" cy="6858000"/>
          </a:xfrm>
          <a:prstGeom prst="rect">
            <a:avLst/>
          </a:prstGeom>
          <a:solidFill>
            <a:srgbClr val="F9B31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userDrawn="1"/>
        </p:nvSpPr>
        <p:spPr>
          <a:xfrm>
            <a:off x="0" y="4755636"/>
            <a:ext cx="12192000" cy="2102364"/>
          </a:xfrm>
          <a:prstGeom prst="rect">
            <a:avLst/>
          </a:prstGeom>
          <a:solidFill>
            <a:srgbClr val="1A3B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921AB9A-FDEA-4284-9A29-96F36D8BEAED}"/>
              </a:ext>
            </a:extLst>
          </p:cNvPr>
          <p:cNvSpPr>
            <a:spLocks noGrp="1"/>
          </p:cNvSpPr>
          <p:nvPr>
            <p:ph type="ctrTitle" hasCustomPrompt="1"/>
          </p:nvPr>
        </p:nvSpPr>
        <p:spPr>
          <a:xfrm>
            <a:off x="440532" y="1103251"/>
            <a:ext cx="5751924" cy="3451891"/>
          </a:xfrm>
        </p:spPr>
        <p:txBody>
          <a:bodyPr anchor="b">
            <a:normAutofit/>
          </a:bodyPr>
          <a:lstStyle>
            <a:lvl1pPr algn="l">
              <a:defRPr sz="5500" b="1" i="0" baseline="0">
                <a:solidFill>
                  <a:srgbClr val="1A3B5B"/>
                </a:solidFill>
                <a:latin typeface="Open Sans" panose="020B0606030504020204" pitchFamily="34" charset="0"/>
                <a:ea typeface="Open Sans" panose="020B0606030504020204" pitchFamily="34" charset="0"/>
                <a:cs typeface="Open Sans" panose="020B0606030504020204" pitchFamily="34" charset="0"/>
              </a:defRPr>
            </a:lvl1pPr>
          </a:lstStyle>
          <a:p>
            <a:r>
              <a:rPr lang="en-US" dirty="0"/>
              <a:t>[Click to edit Master title style]</a:t>
            </a:r>
          </a:p>
        </p:txBody>
      </p:sp>
      <p:sp>
        <p:nvSpPr>
          <p:cNvPr id="3" name="Subtitle 2">
            <a:extLst>
              <a:ext uri="{FF2B5EF4-FFF2-40B4-BE49-F238E27FC236}">
                <a16:creationId xmlns:a16="http://schemas.microsoft.com/office/drawing/2014/main" id="{53C854E8-C2B0-48CB-B2DE-E631AC5E03EE}"/>
              </a:ext>
            </a:extLst>
          </p:cNvPr>
          <p:cNvSpPr>
            <a:spLocks noGrp="1"/>
          </p:cNvSpPr>
          <p:nvPr>
            <p:ph type="subTitle" idx="1" hasCustomPrompt="1"/>
          </p:nvPr>
        </p:nvSpPr>
        <p:spPr>
          <a:xfrm>
            <a:off x="440532" y="5117011"/>
            <a:ext cx="3345656" cy="369459"/>
          </a:xfrm>
        </p:spPr>
        <p:txBody>
          <a:bodyPr>
            <a:normAutofit/>
          </a:bodyPr>
          <a:lstStyle>
            <a:lvl1pPr marL="0" indent="0" algn="l">
              <a:buNone/>
              <a:defRPr sz="1500" b="0" i="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a:t>
            </a:r>
            <a:r>
              <a:rPr lang="en-US" err="1"/>
              <a:t>Firstname</a:t>
            </a:r>
            <a:r>
              <a:rPr lang="en-US"/>
              <a:t> </a:t>
            </a:r>
            <a:r>
              <a:rPr lang="en-US" err="1"/>
              <a:t>Lastname</a:t>
            </a:r>
            <a:r>
              <a:rPr lang="en-US"/>
              <a:t>]</a:t>
            </a:r>
          </a:p>
        </p:txBody>
      </p:sp>
      <p:sp>
        <p:nvSpPr>
          <p:cNvPr id="27" name="Text Placeholder 26">
            <a:extLst>
              <a:ext uri="{FF2B5EF4-FFF2-40B4-BE49-F238E27FC236}">
                <a16:creationId xmlns:a16="http://schemas.microsoft.com/office/drawing/2014/main" id="{3C86F298-D7E2-4FBE-82F0-23654585659E}"/>
              </a:ext>
            </a:extLst>
          </p:cNvPr>
          <p:cNvSpPr>
            <a:spLocks noGrp="1"/>
          </p:cNvSpPr>
          <p:nvPr>
            <p:ph type="body" sz="quarter" idx="11" hasCustomPrompt="1"/>
          </p:nvPr>
        </p:nvSpPr>
        <p:spPr>
          <a:xfrm>
            <a:off x="440532" y="5529967"/>
            <a:ext cx="3345656" cy="422275"/>
          </a:xfrm>
        </p:spPr>
        <p:txBody>
          <a:bodyPr>
            <a:normAutofit/>
          </a:bodyPr>
          <a:lstStyle>
            <a:lvl1pPr marL="0" indent="0">
              <a:buNone/>
              <a:defRPr sz="1200" b="0" i="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365760" indent="0">
              <a:buNone/>
              <a:defRPr>
                <a:solidFill>
                  <a:schemeClr val="bg1"/>
                </a:solidFill>
              </a:defRPr>
            </a:lvl2pPr>
            <a:lvl3pPr marL="731520" indent="0">
              <a:buNone/>
              <a:defRPr>
                <a:solidFill>
                  <a:schemeClr val="bg1"/>
                </a:solidFill>
              </a:defRPr>
            </a:lvl3pPr>
            <a:lvl4pPr marL="1097280" indent="0">
              <a:buNone/>
              <a:defRPr>
                <a:solidFill>
                  <a:schemeClr val="bg1"/>
                </a:solidFill>
              </a:defRPr>
            </a:lvl4pPr>
            <a:lvl5pPr marL="1463040" indent="0">
              <a:buNone/>
              <a:defRPr>
                <a:solidFill>
                  <a:schemeClr val="bg1"/>
                </a:solidFill>
              </a:defRPr>
            </a:lvl5pPr>
          </a:lstStyle>
          <a:p>
            <a:pPr lvl="0"/>
            <a:r>
              <a:rPr lang="en-US"/>
              <a:t>[Job title]</a:t>
            </a:r>
          </a:p>
        </p:txBody>
      </p:sp>
      <p:sp>
        <p:nvSpPr>
          <p:cNvPr id="11" name="Freeform 13">
            <a:extLst>
              <a:ext uri="{FF2B5EF4-FFF2-40B4-BE49-F238E27FC236}">
                <a16:creationId xmlns:a16="http://schemas.microsoft.com/office/drawing/2014/main" id="{D82B087F-9B39-4634-A2AD-3D2D0D736FC7}"/>
              </a:ext>
            </a:extLst>
          </p:cNvPr>
          <p:cNvSpPr>
            <a:spLocks/>
          </p:cNvSpPr>
          <p:nvPr userDrawn="1"/>
        </p:nvSpPr>
        <p:spPr bwMode="auto">
          <a:xfrm flipV="1">
            <a:off x="-11576" y="4667693"/>
            <a:ext cx="12292315" cy="87942"/>
          </a:xfrm>
          <a:custGeom>
            <a:avLst/>
            <a:gdLst>
              <a:gd name="T0" fmla="*/ 7680 w 7680"/>
              <a:gd name="T1" fmla="*/ 16 h 32"/>
              <a:gd name="T2" fmla="*/ 7680 w 7680"/>
              <a:gd name="T3" fmla="*/ 16 h 32"/>
              <a:gd name="T4" fmla="*/ 7655 w 7680"/>
              <a:gd name="T5" fmla="*/ 0 h 32"/>
              <a:gd name="T6" fmla="*/ 0 w 7680"/>
              <a:gd name="T7" fmla="*/ 0 h 32"/>
              <a:gd name="T8" fmla="*/ 0 w 7680"/>
              <a:gd name="T9" fmla="*/ 32 h 32"/>
              <a:gd name="T10" fmla="*/ 7675 w 7680"/>
              <a:gd name="T11" fmla="*/ 32 h 32"/>
              <a:gd name="T12" fmla="*/ 7680 w 7680"/>
              <a:gd name="T13" fmla="*/ 16 h 32"/>
              <a:gd name="connsiteX0" fmla="*/ 9852 w 10000"/>
              <a:gd name="connsiteY0" fmla="*/ 6562 h 10000"/>
              <a:gd name="connsiteX1" fmla="*/ 10000 w 10000"/>
              <a:gd name="connsiteY1" fmla="*/ 5000 h 10000"/>
              <a:gd name="connsiteX2" fmla="*/ 9967 w 10000"/>
              <a:gd name="connsiteY2" fmla="*/ 0 h 10000"/>
              <a:gd name="connsiteX3" fmla="*/ 0 w 10000"/>
              <a:gd name="connsiteY3" fmla="*/ 0 h 10000"/>
              <a:gd name="connsiteX4" fmla="*/ 0 w 10000"/>
              <a:gd name="connsiteY4" fmla="*/ 10000 h 10000"/>
              <a:gd name="connsiteX5" fmla="*/ 9993 w 10000"/>
              <a:gd name="connsiteY5" fmla="*/ 10000 h 10000"/>
              <a:gd name="connsiteX6" fmla="*/ 9852 w 10000"/>
              <a:gd name="connsiteY6" fmla="*/ 6562 h 10000"/>
              <a:gd name="connsiteX0" fmla="*/ 9875 w 10000"/>
              <a:gd name="connsiteY0" fmla="*/ 4479 h 10000"/>
              <a:gd name="connsiteX1" fmla="*/ 10000 w 10000"/>
              <a:gd name="connsiteY1" fmla="*/ 5000 h 10000"/>
              <a:gd name="connsiteX2" fmla="*/ 9967 w 10000"/>
              <a:gd name="connsiteY2" fmla="*/ 0 h 10000"/>
              <a:gd name="connsiteX3" fmla="*/ 0 w 10000"/>
              <a:gd name="connsiteY3" fmla="*/ 0 h 10000"/>
              <a:gd name="connsiteX4" fmla="*/ 0 w 10000"/>
              <a:gd name="connsiteY4" fmla="*/ 10000 h 10000"/>
              <a:gd name="connsiteX5" fmla="*/ 9993 w 10000"/>
              <a:gd name="connsiteY5" fmla="*/ 10000 h 10000"/>
              <a:gd name="connsiteX6" fmla="*/ 9875 w 10000"/>
              <a:gd name="connsiteY6" fmla="*/ 4479 h 10000"/>
              <a:gd name="connsiteX0" fmla="*/ 9993 w 10736"/>
              <a:gd name="connsiteY0" fmla="*/ 10000 h 10000"/>
              <a:gd name="connsiteX1" fmla="*/ 10000 w 10736"/>
              <a:gd name="connsiteY1" fmla="*/ 5000 h 10000"/>
              <a:gd name="connsiteX2" fmla="*/ 9967 w 10736"/>
              <a:gd name="connsiteY2" fmla="*/ 0 h 10000"/>
              <a:gd name="connsiteX3" fmla="*/ 0 w 10736"/>
              <a:gd name="connsiteY3" fmla="*/ 0 h 10000"/>
              <a:gd name="connsiteX4" fmla="*/ 0 w 10736"/>
              <a:gd name="connsiteY4" fmla="*/ 10000 h 10000"/>
              <a:gd name="connsiteX5" fmla="*/ 9993 w 10736"/>
              <a:gd name="connsiteY5" fmla="*/ 10000 h 10000"/>
              <a:gd name="connsiteX0" fmla="*/ 9993 w 10022"/>
              <a:gd name="connsiteY0" fmla="*/ 10000 h 10541"/>
              <a:gd name="connsiteX1" fmla="*/ 10000 w 10022"/>
              <a:gd name="connsiteY1" fmla="*/ 5000 h 10541"/>
              <a:gd name="connsiteX2" fmla="*/ 9967 w 10022"/>
              <a:gd name="connsiteY2" fmla="*/ 0 h 10541"/>
              <a:gd name="connsiteX3" fmla="*/ 0 w 10022"/>
              <a:gd name="connsiteY3" fmla="*/ 0 h 10541"/>
              <a:gd name="connsiteX4" fmla="*/ 0 w 10022"/>
              <a:gd name="connsiteY4" fmla="*/ 10000 h 10541"/>
              <a:gd name="connsiteX5" fmla="*/ 9993 w 10022"/>
              <a:gd name="connsiteY5" fmla="*/ 10000 h 10541"/>
              <a:gd name="connsiteX0" fmla="*/ 9993 w 10736"/>
              <a:gd name="connsiteY0" fmla="*/ 10000 h 10962"/>
              <a:gd name="connsiteX1" fmla="*/ 10000 w 10736"/>
              <a:gd name="connsiteY1" fmla="*/ 5000 h 10962"/>
              <a:gd name="connsiteX2" fmla="*/ 9967 w 10736"/>
              <a:gd name="connsiteY2" fmla="*/ 0 h 10962"/>
              <a:gd name="connsiteX3" fmla="*/ 0 w 10736"/>
              <a:gd name="connsiteY3" fmla="*/ 0 h 10962"/>
              <a:gd name="connsiteX4" fmla="*/ 0 w 10736"/>
              <a:gd name="connsiteY4" fmla="*/ 10000 h 10962"/>
              <a:gd name="connsiteX5" fmla="*/ 9993 w 10736"/>
              <a:gd name="connsiteY5" fmla="*/ 10000 h 10962"/>
              <a:gd name="connsiteX0" fmla="*/ 9993 w 10736"/>
              <a:gd name="connsiteY0" fmla="*/ 10000 h 10740"/>
              <a:gd name="connsiteX1" fmla="*/ 10000 w 10736"/>
              <a:gd name="connsiteY1" fmla="*/ 5000 h 10740"/>
              <a:gd name="connsiteX2" fmla="*/ 9967 w 10736"/>
              <a:gd name="connsiteY2" fmla="*/ 0 h 10740"/>
              <a:gd name="connsiteX3" fmla="*/ 0 w 10736"/>
              <a:gd name="connsiteY3" fmla="*/ 0 h 10740"/>
              <a:gd name="connsiteX4" fmla="*/ 0 w 10736"/>
              <a:gd name="connsiteY4" fmla="*/ 10000 h 10740"/>
              <a:gd name="connsiteX5" fmla="*/ 9993 w 10736"/>
              <a:gd name="connsiteY5" fmla="*/ 10000 h 10740"/>
              <a:gd name="connsiteX0" fmla="*/ 9993 w 10000"/>
              <a:gd name="connsiteY0" fmla="*/ 10000 h 10740"/>
              <a:gd name="connsiteX1" fmla="*/ 10000 w 10000"/>
              <a:gd name="connsiteY1" fmla="*/ 5000 h 10740"/>
              <a:gd name="connsiteX2" fmla="*/ 9967 w 10000"/>
              <a:gd name="connsiteY2" fmla="*/ 0 h 10740"/>
              <a:gd name="connsiteX3" fmla="*/ 0 w 10000"/>
              <a:gd name="connsiteY3" fmla="*/ 0 h 10740"/>
              <a:gd name="connsiteX4" fmla="*/ 0 w 10000"/>
              <a:gd name="connsiteY4" fmla="*/ 10000 h 10740"/>
              <a:gd name="connsiteX5" fmla="*/ 9993 w 10000"/>
              <a:gd name="connsiteY5" fmla="*/ 10000 h 10740"/>
              <a:gd name="connsiteX0" fmla="*/ 9993 w 9993"/>
              <a:gd name="connsiteY0" fmla="*/ 10000 h 10740"/>
              <a:gd name="connsiteX1" fmla="*/ 9812 w 9993"/>
              <a:gd name="connsiteY1" fmla="*/ 3958 h 10740"/>
              <a:gd name="connsiteX2" fmla="*/ 9967 w 9993"/>
              <a:gd name="connsiteY2" fmla="*/ 0 h 10740"/>
              <a:gd name="connsiteX3" fmla="*/ 0 w 9993"/>
              <a:gd name="connsiteY3" fmla="*/ 0 h 10740"/>
              <a:gd name="connsiteX4" fmla="*/ 0 w 9993"/>
              <a:gd name="connsiteY4" fmla="*/ 10000 h 10740"/>
              <a:gd name="connsiteX5" fmla="*/ 9993 w 9993"/>
              <a:gd name="connsiteY5" fmla="*/ 10000 h 10740"/>
              <a:gd name="connsiteX0" fmla="*/ 10000 w 10010"/>
              <a:gd name="connsiteY0" fmla="*/ 9311 h 10000"/>
              <a:gd name="connsiteX1" fmla="*/ 10010 w 10010"/>
              <a:gd name="connsiteY1" fmla="*/ 4170 h 10000"/>
              <a:gd name="connsiteX2" fmla="*/ 9974 w 10010"/>
              <a:gd name="connsiteY2" fmla="*/ 0 h 10000"/>
              <a:gd name="connsiteX3" fmla="*/ 0 w 10010"/>
              <a:gd name="connsiteY3" fmla="*/ 0 h 10000"/>
              <a:gd name="connsiteX4" fmla="*/ 0 w 10010"/>
              <a:gd name="connsiteY4" fmla="*/ 9311 h 10000"/>
              <a:gd name="connsiteX5" fmla="*/ 10000 w 10010"/>
              <a:gd name="connsiteY5" fmla="*/ 9311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010" h="10000">
                <a:moveTo>
                  <a:pt x="10000" y="9311"/>
                </a:moveTo>
                <a:cubicBezTo>
                  <a:pt x="9998" y="9506"/>
                  <a:pt x="10014" y="5722"/>
                  <a:pt x="10010" y="4170"/>
                </a:cubicBezTo>
                <a:cubicBezTo>
                  <a:pt x="9999" y="2618"/>
                  <a:pt x="9985" y="1552"/>
                  <a:pt x="9974" y="0"/>
                </a:cubicBezTo>
                <a:lnTo>
                  <a:pt x="0" y="0"/>
                </a:lnTo>
                <a:lnTo>
                  <a:pt x="0" y="9311"/>
                </a:lnTo>
                <a:cubicBezTo>
                  <a:pt x="1666" y="10863"/>
                  <a:pt x="4999" y="9311"/>
                  <a:pt x="10000" y="9311"/>
                </a:cubicBezTo>
                <a:close/>
              </a:path>
            </a:pathLst>
          </a:custGeom>
          <a:solidFill>
            <a:schemeClr val="bg2"/>
          </a:solidFill>
          <a:ln>
            <a:noFill/>
          </a:ln>
        </p:spPr>
        <p:txBody>
          <a:bodyPr vert="horz" wrap="square" lIns="91440" tIns="45720" rIns="91440" bIns="45720" numCol="1" anchor="t" anchorCtr="0" compatLnSpc="1">
            <a:prstTxWarp prst="textNoShape">
              <a:avLst/>
            </a:prstTxWarp>
          </a:bodyPr>
          <a:lstStyle/>
          <a:p>
            <a:endParaRPr lang="en-US"/>
          </a:p>
        </p:txBody>
      </p:sp>
      <p:sp>
        <p:nvSpPr>
          <p:cNvPr id="10" name="Rectangle 9"/>
          <p:cNvSpPr/>
          <p:nvPr userDrawn="1"/>
        </p:nvSpPr>
        <p:spPr>
          <a:xfrm>
            <a:off x="7377396" y="1951151"/>
            <a:ext cx="3572255" cy="490684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descr="phone"/>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057457" y="673355"/>
            <a:ext cx="4135262" cy="6272588"/>
          </a:xfrm>
          <a:prstGeom prst="rect">
            <a:avLst/>
          </a:prstGeom>
        </p:spPr>
      </p:pic>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_Blank">
    <p:bg>
      <p:bgPr>
        <a:solidFill>
          <a:srgbClr val="1A3B5B"/>
        </a:solidFill>
        <a:effectLst/>
      </p:bgPr>
    </p:bg>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0_Custom Layout">
    <p:bg>
      <p:bgPr>
        <a:solidFill>
          <a:srgbClr val="1A3B5B"/>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03447" y="365125"/>
            <a:ext cx="3103353" cy="1325563"/>
          </a:xfrm>
        </p:spPr>
        <p:txBody>
          <a:bodyPr/>
          <a:lstStyle>
            <a:lvl1pPr>
              <a:defRPr>
                <a:solidFill>
                  <a:schemeClr val="bg1"/>
                </a:solidFill>
              </a:defRPr>
            </a:lvl1pPr>
          </a:lstStyle>
          <a:p>
            <a:r>
              <a:rPr lang="en-US" dirty="0"/>
              <a:t>Master title style</a:t>
            </a:r>
          </a:p>
        </p:txBody>
      </p:sp>
      <p:sp>
        <p:nvSpPr>
          <p:cNvPr id="3" name="Rectangle 2">
            <a:extLst>
              <a:ext uri="{FF2B5EF4-FFF2-40B4-BE49-F238E27FC236}">
                <a16:creationId xmlns:a16="http://schemas.microsoft.com/office/drawing/2014/main" id="{8A0B3300-0BE5-4BEB-9CC4-0065B5212F73}"/>
              </a:ext>
            </a:extLst>
          </p:cNvPr>
          <p:cNvSpPr/>
          <p:nvPr userDrawn="1"/>
        </p:nvSpPr>
        <p:spPr>
          <a:xfrm>
            <a:off x="4051300" y="0"/>
            <a:ext cx="81407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Content Placeholder 6"/>
          <p:cNvSpPr>
            <a:spLocks noGrp="1"/>
          </p:cNvSpPr>
          <p:nvPr>
            <p:ph sz="quarter" idx="10"/>
          </p:nvPr>
        </p:nvSpPr>
        <p:spPr>
          <a:xfrm>
            <a:off x="503238" y="2171700"/>
            <a:ext cx="3103562" cy="4152900"/>
          </a:xfrm>
        </p:spPr>
        <p:txBody>
          <a:bodyPr>
            <a:normAutofit/>
          </a:bodyPr>
          <a:lstStyle>
            <a:lvl1pPr marL="0" indent="0">
              <a:buNone/>
              <a:defRPr sz="1800">
                <a:solidFill>
                  <a:schemeClr val="bg1"/>
                </a:solidFill>
              </a:defRPr>
            </a:lvl1pPr>
            <a:lvl2pPr marL="365760" indent="0">
              <a:buNone/>
              <a:defRPr/>
            </a:lvl2pPr>
            <a:lvl3pPr marL="731520" indent="0">
              <a:buNone/>
              <a:defRPr/>
            </a:lvl3pPr>
            <a:lvl4pPr marL="1097280" indent="0">
              <a:buNone/>
              <a:defRPr/>
            </a:lvl4pPr>
            <a:lvl5pPr marL="1463040" indent="0">
              <a:buNone/>
              <a:defRPr/>
            </a:lvl5pPr>
          </a:lstStyle>
          <a:p>
            <a:pPr lvl="0"/>
            <a:r>
              <a:rPr lang="en-US"/>
              <a:t>Click to edit Master text styles</a:t>
            </a:r>
          </a:p>
        </p:txBody>
      </p:sp>
      <p:cxnSp>
        <p:nvCxnSpPr>
          <p:cNvPr id="9" name="Straight Connector 8"/>
          <p:cNvCxnSpPr/>
          <p:nvPr userDrawn="1"/>
        </p:nvCxnSpPr>
        <p:spPr>
          <a:xfrm>
            <a:off x="287079" y="1924493"/>
            <a:ext cx="3764221" cy="0"/>
          </a:xfrm>
          <a:prstGeom prst="line">
            <a:avLst/>
          </a:prstGeom>
          <a:ln w="44450">
            <a:solidFill>
              <a:srgbClr val="FE663B"/>
            </a:solidFill>
          </a:ln>
        </p:spPr>
        <p:style>
          <a:lnRef idx="1">
            <a:schemeClr val="accent1"/>
          </a:lnRef>
          <a:fillRef idx="0">
            <a:schemeClr val="accent1"/>
          </a:fillRef>
          <a:effectRef idx="0">
            <a:schemeClr val="accent1"/>
          </a:effectRef>
          <a:fontRef idx="minor">
            <a:schemeClr val="tx1"/>
          </a:fontRef>
        </p:style>
      </p:cxnSp>
      <p:pic>
        <p:nvPicPr>
          <p:cNvPr id="6" name="Graphic 5">
            <a:extLst>
              <a:ext uri="{FF2B5EF4-FFF2-40B4-BE49-F238E27FC236}">
                <a16:creationId xmlns:a16="http://schemas.microsoft.com/office/drawing/2014/main" id="{D3FE8917-ED19-0B41-911F-AF0EA731E7F5}"/>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637632" y="6272460"/>
            <a:ext cx="1283288" cy="494381"/>
          </a:xfrm>
          <a:prstGeom prst="rect">
            <a:avLst/>
          </a:prstGeom>
        </p:spPr>
      </p:pic>
    </p:spTree>
    <p:extLst>
      <p:ext uri="{BB962C8B-B14F-4D97-AF65-F5344CB8AC3E}">
        <p14:creationId xmlns:p14="http://schemas.microsoft.com/office/powerpoint/2010/main" val="2930487061"/>
      </p:ext>
    </p:extLst>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Section Blu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20F5B4-39D8-4129-9214-8F3393F62F4B}"/>
              </a:ext>
            </a:extLst>
          </p:cNvPr>
          <p:cNvSpPr>
            <a:spLocks noGrp="1"/>
          </p:cNvSpPr>
          <p:nvPr>
            <p:ph type="title" hasCustomPrompt="1"/>
          </p:nvPr>
        </p:nvSpPr>
        <p:spPr>
          <a:xfrm>
            <a:off x="1066800" y="365125"/>
            <a:ext cx="10058400" cy="1325563"/>
          </a:xfrm>
        </p:spPr>
        <p:txBody>
          <a:bodyPr anchor="b" anchorCtr="0"/>
          <a:lstStyle>
            <a:lvl1pPr>
              <a:defRPr baseline="0">
                <a:solidFill>
                  <a:srgbClr val="1A3B5B"/>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9809B8B1-BEA4-400F-985B-DEF0895F4182}"/>
              </a:ext>
            </a:extLst>
          </p:cNvPr>
          <p:cNvSpPr>
            <a:spLocks noGrp="1"/>
          </p:cNvSpPr>
          <p:nvPr>
            <p:ph idx="1" hasCustomPrompt="1"/>
          </p:nvPr>
        </p:nvSpPr>
        <p:spPr>
          <a:xfrm>
            <a:off x="1066800" y="2254827"/>
            <a:ext cx="10058400" cy="3922136"/>
          </a:xfrm>
        </p:spPr>
        <p:txBody>
          <a:bodyPr numCol="1"/>
          <a:lstStyle>
            <a:lvl1pPr>
              <a:buClr>
                <a:srgbClr val="3877BB"/>
              </a:buClr>
              <a:defRPr/>
            </a:lvl1pPr>
            <a:lvl2pPr>
              <a:buClr>
                <a:srgbClr val="3877BB"/>
              </a:buClr>
              <a:defRPr/>
            </a:lvl2pPr>
            <a:lvl3pPr>
              <a:buClr>
                <a:srgbClr val="3877BB"/>
              </a:buClr>
              <a:defRPr/>
            </a:lvl3pPr>
            <a:lvl4pPr>
              <a:buClr>
                <a:srgbClr val="3877BB"/>
              </a:buClr>
              <a:defRPr/>
            </a:lvl4pPr>
            <a:lvl5pPr>
              <a:buClr>
                <a:srgbClr val="3877BB"/>
              </a:buClr>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5" name="Graphic 4">
            <a:extLst>
              <a:ext uri="{FF2B5EF4-FFF2-40B4-BE49-F238E27FC236}">
                <a16:creationId xmlns:a16="http://schemas.microsoft.com/office/drawing/2014/main" id="{F939BEAD-F09B-C346-9D18-25CAAF45EE3B}"/>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637632" y="6272460"/>
            <a:ext cx="1283288" cy="494381"/>
          </a:xfrm>
          <a:prstGeom prst="rect">
            <a:avLst/>
          </a:prstGeom>
        </p:spPr>
      </p:pic>
      <p:sp>
        <p:nvSpPr>
          <p:cNvPr id="12" name="Rectangle 11">
            <a:extLst>
              <a:ext uri="{FF2B5EF4-FFF2-40B4-BE49-F238E27FC236}">
                <a16:creationId xmlns:a16="http://schemas.microsoft.com/office/drawing/2014/main" id="{B43224D9-F0FF-7F49-8041-6C67929333C8}"/>
              </a:ext>
            </a:extLst>
          </p:cNvPr>
          <p:cNvSpPr/>
          <p:nvPr userDrawn="1"/>
        </p:nvSpPr>
        <p:spPr>
          <a:xfrm>
            <a:off x="1" y="0"/>
            <a:ext cx="503430" cy="6858000"/>
          </a:xfrm>
          <a:prstGeom prst="rect">
            <a:avLst/>
          </a:prstGeom>
          <a:solidFill>
            <a:srgbClr val="EB4D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Diagonal Stripe 13">
            <a:extLst>
              <a:ext uri="{FF2B5EF4-FFF2-40B4-BE49-F238E27FC236}">
                <a16:creationId xmlns:a16="http://schemas.microsoft.com/office/drawing/2014/main" id="{FBA41FFF-7DFC-094C-96A5-36C884F2F375}"/>
              </a:ext>
            </a:extLst>
          </p:cNvPr>
          <p:cNvSpPr/>
          <p:nvPr userDrawn="1"/>
        </p:nvSpPr>
        <p:spPr>
          <a:xfrm rot="9208565">
            <a:off x="-744382" y="1472083"/>
            <a:ext cx="2346070" cy="4775013"/>
          </a:xfrm>
          <a:prstGeom prst="diagStripe">
            <a:avLst>
              <a:gd name="adj" fmla="val 86230"/>
            </a:avLst>
          </a:prstGeom>
          <a:solidFill>
            <a:srgbClr val="EB4D0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F696672-4053-40B2-8D5A-353AB7048B49}"/>
              </a:ext>
            </a:extLst>
          </p:cNvPr>
          <p:cNvSpPr>
            <a:spLocks noGrp="1"/>
          </p:cNvSpPr>
          <p:nvPr>
            <p:ph type="title"/>
          </p:nvPr>
        </p:nvSpPr>
        <p:spPr>
          <a:xfrm>
            <a:off x="1066800" y="365125"/>
            <a:ext cx="10058400" cy="1325563"/>
          </a:xfrm>
          <a:prstGeom prst="rect">
            <a:avLst/>
          </a:prstGeom>
        </p:spPr>
        <p:txBody>
          <a:bodyPr vert="horz" lIns="91440" tIns="45720" rIns="91440" bIns="45720" rtlCol="0" anchor="b" anchorCtr="0">
            <a:normAutofit/>
          </a:bodyPr>
          <a:lstStyle/>
          <a:p>
            <a:r>
              <a:rPr lang="en-US"/>
              <a:t>[Click to edit Master title style]</a:t>
            </a:r>
          </a:p>
        </p:txBody>
      </p:sp>
      <p:sp>
        <p:nvSpPr>
          <p:cNvPr id="3" name="Text Placeholder 2">
            <a:extLst>
              <a:ext uri="{FF2B5EF4-FFF2-40B4-BE49-F238E27FC236}">
                <a16:creationId xmlns:a16="http://schemas.microsoft.com/office/drawing/2014/main" id="{0669E07F-966D-40C4-889D-88FA8BC10479}"/>
              </a:ext>
            </a:extLst>
          </p:cNvPr>
          <p:cNvSpPr>
            <a:spLocks noGrp="1"/>
          </p:cNvSpPr>
          <p:nvPr>
            <p:ph type="body" idx="1"/>
          </p:nvPr>
        </p:nvSpPr>
        <p:spPr>
          <a:xfrm>
            <a:off x="1066800" y="2254827"/>
            <a:ext cx="10058400" cy="392213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398251081"/>
      </p:ext>
    </p:extLst>
  </p:cSld>
  <p:clrMap bg1="lt1" tx1="dk1" bg2="lt2" tx2="dk2" accent1="accent1" accent2="accent2" accent3="accent3" accent4="accent4" accent5="accent5" accent6="accent6" hlink="hlink" folHlink="folHlink"/>
  <p:sldLayoutIdLst>
    <p:sldLayoutId id="2147483734" r:id="rId1"/>
    <p:sldLayoutId id="2147483740" r:id="rId2"/>
    <p:sldLayoutId id="2147483741" r:id="rId3"/>
    <p:sldLayoutId id="2147483746" r:id="rId4"/>
    <p:sldLayoutId id="2147483727" r:id="rId5"/>
    <p:sldLayoutId id="2147483724" r:id="rId6"/>
    <p:sldLayoutId id="2147483723" r:id="rId7"/>
    <p:sldLayoutId id="2147483742" r:id="rId8"/>
    <p:sldLayoutId id="2147483679" r:id="rId9"/>
    <p:sldLayoutId id="2147483747" r:id="rId10"/>
    <p:sldLayoutId id="2147483743" r:id="rId11"/>
    <p:sldLayoutId id="2147483744" r:id="rId12"/>
    <p:sldLayoutId id="2147483662" r:id="rId13"/>
    <p:sldLayoutId id="2147483702" r:id="rId14"/>
    <p:sldLayoutId id="2147483748" r:id="rId15"/>
    <p:sldLayoutId id="2147483749" r:id="rId16"/>
    <p:sldLayoutId id="2147483750" r:id="rId17"/>
    <p:sldLayoutId id="2147483751" r:id="rId18"/>
    <p:sldLayoutId id="2147483754" r:id="rId19"/>
    <p:sldLayoutId id="2147483755" r:id="rId20"/>
    <p:sldLayoutId id="2147483756" r:id="rId21"/>
    <p:sldLayoutId id="2147483757" r:id="rId22"/>
  </p:sldLayoutIdLst>
  <p:transition>
    <p:fade/>
  </p:transition>
  <p:txStyles>
    <p:titleStyle>
      <a:lvl1pPr algn="l" defTabSz="914400" rtl="0" eaLnBrk="1" latinLnBrk="0" hangingPunct="1">
        <a:lnSpc>
          <a:spcPct val="90000"/>
        </a:lnSpc>
        <a:spcBef>
          <a:spcPct val="0"/>
        </a:spcBef>
        <a:buNone/>
        <a:defRPr sz="4400" b="1" kern="1200" spc="-20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p:titleStyle>
    <p:bodyStyle>
      <a:lvl1pPr marL="365760" indent="-365760" algn="l" defTabSz="914400" rtl="0" eaLnBrk="1" latinLnBrk="0" hangingPunct="1">
        <a:lnSpc>
          <a:spcPct val="100000"/>
        </a:lnSpc>
        <a:spcBef>
          <a:spcPts val="1200"/>
        </a:spcBef>
        <a:spcAft>
          <a:spcPts val="1200"/>
        </a:spcAft>
        <a:buClr>
          <a:schemeClr val="accent4"/>
        </a:buClr>
        <a:buFont typeface="Wingdings" panose="05000000000000000000" pitchFamily="2" charset="2"/>
        <a:buChar char="§"/>
        <a:defRPr sz="2400" kern="12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vl2pPr marL="731520" indent="-365760" algn="l" defTabSz="914400" rtl="0" eaLnBrk="1" latinLnBrk="0" hangingPunct="1">
        <a:lnSpc>
          <a:spcPct val="100000"/>
        </a:lnSpc>
        <a:spcBef>
          <a:spcPts val="1200"/>
        </a:spcBef>
        <a:spcAft>
          <a:spcPts val="1200"/>
        </a:spcAft>
        <a:buClr>
          <a:schemeClr val="accent4"/>
        </a:buClr>
        <a:buFont typeface="HGGothicE" panose="020B0909000000000000" pitchFamily="49" charset="-128"/>
        <a:buChar char="-"/>
        <a:defRPr sz="2400" kern="1200">
          <a:solidFill>
            <a:schemeClr val="tx2"/>
          </a:solidFill>
          <a:latin typeface="Open Sans" panose="020B0606030504020204" pitchFamily="34" charset="0"/>
          <a:ea typeface="Open Sans" panose="020B0606030504020204" pitchFamily="34" charset="0"/>
          <a:cs typeface="Open Sans" panose="020B0606030504020204" pitchFamily="34" charset="0"/>
        </a:defRPr>
      </a:lvl2pPr>
      <a:lvl3pPr marL="1097280" indent="-365760" algn="l" defTabSz="914400" rtl="0" eaLnBrk="1" latinLnBrk="0" hangingPunct="1">
        <a:lnSpc>
          <a:spcPct val="100000"/>
        </a:lnSpc>
        <a:spcBef>
          <a:spcPts val="1200"/>
        </a:spcBef>
        <a:spcAft>
          <a:spcPts val="1200"/>
        </a:spcAft>
        <a:buClr>
          <a:schemeClr val="accent4"/>
        </a:buClr>
        <a:buFont typeface="HGGothicE" panose="020B0909000000000000" pitchFamily="49" charset="-128"/>
        <a:buChar char="-"/>
        <a:defRPr sz="2400" kern="1200">
          <a:solidFill>
            <a:schemeClr val="tx2"/>
          </a:solidFill>
          <a:latin typeface="Open Sans" panose="020B0606030504020204" pitchFamily="34" charset="0"/>
          <a:ea typeface="Open Sans" panose="020B0606030504020204" pitchFamily="34" charset="0"/>
          <a:cs typeface="Open Sans" panose="020B0606030504020204" pitchFamily="34" charset="0"/>
        </a:defRPr>
      </a:lvl3pPr>
      <a:lvl4pPr marL="1463040" indent="-365760" algn="l" defTabSz="914400" rtl="0" eaLnBrk="1" latinLnBrk="0" hangingPunct="1">
        <a:lnSpc>
          <a:spcPct val="100000"/>
        </a:lnSpc>
        <a:spcBef>
          <a:spcPts val="1200"/>
        </a:spcBef>
        <a:spcAft>
          <a:spcPts val="1200"/>
        </a:spcAft>
        <a:buClr>
          <a:schemeClr val="accent4"/>
        </a:buClr>
        <a:buFont typeface="HGGothicE" panose="020B0909000000000000" pitchFamily="49" charset="-128"/>
        <a:buChar char="-"/>
        <a:defRPr sz="2400" kern="1200">
          <a:solidFill>
            <a:schemeClr val="tx2"/>
          </a:solidFill>
          <a:latin typeface="Open Sans" panose="020B0606030504020204" pitchFamily="34" charset="0"/>
          <a:ea typeface="Open Sans" panose="020B0606030504020204" pitchFamily="34" charset="0"/>
          <a:cs typeface="Open Sans" panose="020B0606030504020204" pitchFamily="34" charset="0"/>
        </a:defRPr>
      </a:lvl4pPr>
      <a:lvl5pPr marL="1828800" indent="-365760" algn="l" defTabSz="914400" rtl="0" eaLnBrk="1" latinLnBrk="0" hangingPunct="1">
        <a:lnSpc>
          <a:spcPct val="100000"/>
        </a:lnSpc>
        <a:spcBef>
          <a:spcPts val="1200"/>
        </a:spcBef>
        <a:spcAft>
          <a:spcPts val="1200"/>
        </a:spcAft>
        <a:buClr>
          <a:schemeClr val="accent4"/>
        </a:buClr>
        <a:buFont typeface="HGGothicE" panose="020B0909000000000000" pitchFamily="49" charset="-128"/>
        <a:buChar char="-"/>
        <a:defRPr sz="2400" kern="1200">
          <a:solidFill>
            <a:schemeClr val="tx2"/>
          </a:solidFill>
          <a:latin typeface="Open Sans" panose="020B0606030504020204" pitchFamily="34" charset="0"/>
          <a:ea typeface="Open Sans" panose="020B0606030504020204" pitchFamily="34" charset="0"/>
          <a:cs typeface="Open Sans" panose="020B0606030504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7.xml"/><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3" Type="http://schemas.openxmlformats.org/officeDocument/2006/relationships/hyperlink" Target="https://www.federalregister.gov/documents/2024/04/24/2024-07758/nondiscrimination-on-the-basis-of-disability-accessibility-of-web-information-and-services-of-state" TargetMode="External"/><Relationship Id="rId2" Type="http://schemas.openxmlformats.org/officeDocument/2006/relationships/notesSlide" Target="../notesSlides/notesSlide29.xml"/><Relationship Id="rId1" Type="http://schemas.openxmlformats.org/officeDocument/2006/relationships/slideLayout" Target="../slideLayouts/slideLayout10.xml"/><Relationship Id="rId6" Type="http://schemas.openxmlformats.org/officeDocument/2006/relationships/hyperlink" Target="https://www.adacoordinator.org/" TargetMode="External"/><Relationship Id="rId5" Type="http://schemas.openxmlformats.org/officeDocument/2006/relationships/hyperlink" Target="https://www.ada.gov/resources/small-entity-compliance-guide/" TargetMode="External"/><Relationship Id="rId4" Type="http://schemas.openxmlformats.org/officeDocument/2006/relationships/hyperlink" Target="https://www.ada.gov/resources/2024-03-08-web-rule/"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9.xml"/></Relationships>
</file>

<file path=ppt/slides/_rels/slide3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30.xml"/><Relationship Id="rId1" Type="http://schemas.openxmlformats.org/officeDocument/2006/relationships/slideLayout" Target="../slideLayouts/slideLayout7.xml"/><Relationship Id="rId4" Type="http://schemas.openxmlformats.org/officeDocument/2006/relationships/image" Target="../media/image15.sv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itle 18">
            <a:extLst>
              <a:ext uri="{FF2B5EF4-FFF2-40B4-BE49-F238E27FC236}">
                <a16:creationId xmlns:a16="http://schemas.microsoft.com/office/drawing/2014/main" id="{368EE50C-1076-4C66-B3FD-1742C217902E}"/>
              </a:ext>
            </a:extLst>
          </p:cNvPr>
          <p:cNvSpPr>
            <a:spLocks noGrp="1"/>
          </p:cNvSpPr>
          <p:nvPr>
            <p:ph type="title"/>
          </p:nvPr>
        </p:nvSpPr>
        <p:spPr>
          <a:xfrm>
            <a:off x="1184342" y="1672684"/>
            <a:ext cx="6397557" cy="1964748"/>
          </a:xfrm>
        </p:spPr>
        <p:txBody>
          <a:bodyPr>
            <a:noAutofit/>
          </a:bodyPr>
          <a:lstStyle/>
          <a:p>
            <a:r>
              <a:rPr lang="en-US" sz="4000" dirty="0">
                <a:solidFill>
                  <a:schemeClr val="tx1">
                    <a:lumMod val="75000"/>
                  </a:schemeClr>
                </a:solidFill>
              </a:rPr>
              <a:t>Understanding ADA Title II: Accessibility Auditing, Compliance, and Prioritization</a:t>
            </a:r>
            <a:endParaRPr lang="en-US" sz="4000" b="0" dirty="0">
              <a:solidFill>
                <a:schemeClr val="tx1">
                  <a:lumMod val="75000"/>
                </a:schemeClr>
              </a:solidFill>
            </a:endParaRPr>
          </a:p>
        </p:txBody>
      </p:sp>
      <p:sp>
        <p:nvSpPr>
          <p:cNvPr id="2" name="Subtitle 1">
            <a:extLst>
              <a:ext uri="{FF2B5EF4-FFF2-40B4-BE49-F238E27FC236}">
                <a16:creationId xmlns:a16="http://schemas.microsoft.com/office/drawing/2014/main" id="{DB1514D8-7DC4-B448-8E5B-A3C7BC3F9F7E}"/>
              </a:ext>
            </a:extLst>
          </p:cNvPr>
          <p:cNvSpPr>
            <a:spLocks noGrp="1"/>
          </p:cNvSpPr>
          <p:nvPr>
            <p:ph type="subTitle" idx="1"/>
          </p:nvPr>
        </p:nvSpPr>
        <p:spPr/>
        <p:txBody>
          <a:bodyPr>
            <a:noAutofit/>
          </a:bodyPr>
          <a:lstStyle/>
          <a:p>
            <a:pPr>
              <a:spcAft>
                <a:spcPts val="0"/>
              </a:spcAft>
            </a:pPr>
            <a:r>
              <a:rPr lang="en-US" sz="2000" b="1" dirty="0">
                <a:solidFill>
                  <a:schemeClr val="bg1"/>
                </a:solidFill>
              </a:rPr>
              <a:t>David Sloan, </a:t>
            </a:r>
          </a:p>
          <a:p>
            <a:pPr>
              <a:spcAft>
                <a:spcPts val="0"/>
              </a:spcAft>
            </a:pPr>
            <a:r>
              <a:rPr lang="en-US" sz="2000" dirty="0">
                <a:solidFill>
                  <a:schemeClr val="bg1"/>
                </a:solidFill>
              </a:rPr>
              <a:t>Chief Accessibility Officer and User Experience Practice Manager</a:t>
            </a:r>
          </a:p>
        </p:txBody>
      </p:sp>
      <p:sp>
        <p:nvSpPr>
          <p:cNvPr id="3" name="Text Placeholder 2">
            <a:extLst>
              <a:ext uri="{FF2B5EF4-FFF2-40B4-BE49-F238E27FC236}">
                <a16:creationId xmlns:a16="http://schemas.microsoft.com/office/drawing/2014/main" id="{17CF9E71-8A5A-DE47-9BA1-5FBE77AB2F6D}"/>
              </a:ext>
            </a:extLst>
          </p:cNvPr>
          <p:cNvSpPr>
            <a:spLocks noGrp="1"/>
          </p:cNvSpPr>
          <p:nvPr>
            <p:ph type="body" sz="quarter" idx="11"/>
          </p:nvPr>
        </p:nvSpPr>
        <p:spPr>
          <a:xfrm>
            <a:off x="1814285" y="6085099"/>
            <a:ext cx="4500454" cy="493606"/>
          </a:xfrm>
        </p:spPr>
        <p:txBody>
          <a:bodyPr>
            <a:normAutofit/>
          </a:bodyPr>
          <a:lstStyle/>
          <a:p>
            <a:r>
              <a:rPr lang="en-US" sz="1600" b="1" dirty="0">
                <a:solidFill>
                  <a:schemeClr val="bg1"/>
                </a:solidFill>
              </a:rPr>
              <a:t>October 28</a:t>
            </a:r>
            <a:r>
              <a:rPr lang="en-US" sz="1600" b="1" baseline="30000" dirty="0">
                <a:solidFill>
                  <a:schemeClr val="bg1"/>
                </a:solidFill>
              </a:rPr>
              <a:t>th</a:t>
            </a:r>
            <a:r>
              <a:rPr lang="en-US" sz="1600" b="1" dirty="0">
                <a:solidFill>
                  <a:schemeClr val="bg1"/>
                </a:solidFill>
              </a:rPr>
              <a:t> 2025</a:t>
            </a:r>
            <a:endParaRPr lang="en-US" sz="1600" dirty="0">
              <a:solidFill>
                <a:schemeClr val="bg1"/>
              </a:solidFill>
            </a:endParaRPr>
          </a:p>
        </p:txBody>
      </p:sp>
    </p:spTree>
    <p:extLst>
      <p:ext uri="{BB962C8B-B14F-4D97-AF65-F5344CB8AC3E}">
        <p14:creationId xmlns:p14="http://schemas.microsoft.com/office/powerpoint/2010/main" val="2062844467"/>
      </p:ext>
    </p:extLst>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83C65BA-E0E4-A345-AF6F-86F3F51B1D88}"/>
              </a:ext>
            </a:extLst>
          </p:cNvPr>
          <p:cNvSpPr>
            <a:spLocks noGrp="1"/>
          </p:cNvSpPr>
          <p:nvPr>
            <p:ph type="title"/>
          </p:nvPr>
        </p:nvSpPr>
        <p:spPr/>
        <p:txBody>
          <a:bodyPr>
            <a:noAutofit/>
          </a:bodyPr>
          <a:lstStyle/>
          <a:p>
            <a:r>
              <a:rPr lang="en-GB" sz="4800" dirty="0"/>
              <a:t>Exceptions on rule’s applicability</a:t>
            </a:r>
          </a:p>
        </p:txBody>
      </p:sp>
      <p:sp>
        <p:nvSpPr>
          <p:cNvPr id="5" name="Content Placeholder 4">
            <a:extLst>
              <a:ext uri="{FF2B5EF4-FFF2-40B4-BE49-F238E27FC236}">
                <a16:creationId xmlns:a16="http://schemas.microsoft.com/office/drawing/2014/main" id="{33D3612A-E282-7E44-89E6-9814978A1375}"/>
              </a:ext>
            </a:extLst>
          </p:cNvPr>
          <p:cNvSpPr>
            <a:spLocks noGrp="1"/>
          </p:cNvSpPr>
          <p:nvPr>
            <p:ph idx="1"/>
          </p:nvPr>
        </p:nvSpPr>
        <p:spPr/>
        <p:txBody>
          <a:bodyPr>
            <a:normAutofit fontScale="92500" lnSpcReduction="20000"/>
          </a:bodyPr>
          <a:lstStyle/>
          <a:p>
            <a:pPr marL="342900" lvl="1" indent="-342900">
              <a:buClr>
                <a:schemeClr val="tx1"/>
              </a:buClr>
              <a:buFont typeface="Wingdings" panose="05000000000000000000" pitchFamily="2" charset="2"/>
              <a:buChar char="§"/>
            </a:pPr>
            <a:r>
              <a:rPr lang="en-GB" sz="2000" kern="0" dirty="0"/>
              <a:t>The presence of exceptions from the rule is intended to help covered organizations </a:t>
            </a:r>
            <a:r>
              <a:rPr lang="en-GB" sz="2000" b="1" kern="0" dirty="0"/>
              <a:t>prioritize efforts </a:t>
            </a:r>
            <a:r>
              <a:rPr lang="en-GB" sz="2000" kern="0" dirty="0"/>
              <a:t>on highest impact areas:</a:t>
            </a:r>
          </a:p>
          <a:p>
            <a:pPr marL="708660" lvl="2" indent="-342900">
              <a:buClr>
                <a:schemeClr val="tx1"/>
              </a:buClr>
              <a:buFont typeface="Wingdings" panose="05000000000000000000" pitchFamily="2" charset="2"/>
              <a:buChar char="§"/>
            </a:pPr>
            <a:r>
              <a:rPr lang="en-GB" sz="2000" dirty="0"/>
              <a:t>Exceptions are </a:t>
            </a:r>
            <a:r>
              <a:rPr lang="en-GB" sz="2000" b="1" dirty="0"/>
              <a:t>specific to the rule,</a:t>
            </a:r>
            <a:r>
              <a:rPr lang="en-GB" sz="2000" dirty="0"/>
              <a:t> not to the ADA</a:t>
            </a:r>
          </a:p>
          <a:p>
            <a:pPr marL="708660" lvl="2" indent="-342900">
              <a:buClr>
                <a:schemeClr val="tx1"/>
              </a:buClr>
              <a:buFont typeface="Wingdings" panose="05000000000000000000" pitchFamily="2" charset="2"/>
              <a:buChar char="§"/>
            </a:pPr>
            <a:r>
              <a:rPr lang="en-GB" sz="2000" dirty="0"/>
              <a:t>So covered organizations still need to be ready to address accessibility to meet ADA requirements to ensure effective communication and provide reasonable accommodations</a:t>
            </a:r>
          </a:p>
          <a:p>
            <a:pPr marL="342900" lvl="1" indent="-342900">
              <a:buClr>
                <a:schemeClr val="tx1"/>
              </a:buClr>
              <a:buFont typeface="Wingdings" panose="05000000000000000000" pitchFamily="2" charset="2"/>
              <a:buChar char="§"/>
            </a:pPr>
            <a:r>
              <a:rPr lang="en-GB" sz="2000" dirty="0"/>
              <a:t>Exceptions apply to certain types of content based on its age, format, purpose, and who provided it: </a:t>
            </a:r>
          </a:p>
          <a:p>
            <a:pPr marL="708660" lvl="2" indent="-342900">
              <a:buClr>
                <a:schemeClr val="tx1"/>
              </a:buClr>
              <a:buFont typeface="Wingdings" panose="05000000000000000000" pitchFamily="2" charset="2"/>
              <a:buChar char="§"/>
            </a:pPr>
            <a:r>
              <a:rPr lang="en-GB" sz="2000" dirty="0"/>
              <a:t>The rule has </a:t>
            </a:r>
            <a:r>
              <a:rPr lang="en-GB" sz="2000" b="1" dirty="0"/>
              <a:t>very specific definitions </a:t>
            </a:r>
            <a:r>
              <a:rPr lang="en-GB" sz="2000" dirty="0"/>
              <a:t>of content included in exception—if a piece of content doesn’t meet the definition, the exception doesn’t apply</a:t>
            </a:r>
          </a:p>
          <a:p>
            <a:pPr marL="0" lvl="1" indent="0">
              <a:spcBef>
                <a:spcPts val="1200"/>
              </a:spcBef>
              <a:buClr>
                <a:schemeClr val="tx1"/>
              </a:buClr>
              <a:buNone/>
            </a:pPr>
            <a:endParaRPr lang="en-US" sz="2000" kern="0" dirty="0"/>
          </a:p>
        </p:txBody>
      </p:sp>
    </p:spTree>
    <p:extLst>
      <p:ext uri="{BB962C8B-B14F-4D97-AF65-F5344CB8AC3E}">
        <p14:creationId xmlns:p14="http://schemas.microsoft.com/office/powerpoint/2010/main" val="663043795"/>
      </p:ext>
    </p:extLst>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83C65BA-E0E4-A345-AF6F-86F3F51B1D88}"/>
              </a:ext>
            </a:extLst>
          </p:cNvPr>
          <p:cNvSpPr>
            <a:spLocks noGrp="1"/>
          </p:cNvSpPr>
          <p:nvPr>
            <p:ph type="title"/>
          </p:nvPr>
        </p:nvSpPr>
        <p:spPr/>
        <p:txBody>
          <a:bodyPr>
            <a:noAutofit/>
          </a:bodyPr>
          <a:lstStyle/>
          <a:p>
            <a:r>
              <a:rPr lang="en-GB" sz="4800" dirty="0"/>
              <a:t>Types of exceptions</a:t>
            </a:r>
          </a:p>
        </p:txBody>
      </p:sp>
      <p:sp>
        <p:nvSpPr>
          <p:cNvPr id="5" name="Content Placeholder 4">
            <a:extLst>
              <a:ext uri="{FF2B5EF4-FFF2-40B4-BE49-F238E27FC236}">
                <a16:creationId xmlns:a16="http://schemas.microsoft.com/office/drawing/2014/main" id="{33D3612A-E282-7E44-89E6-9814978A1375}"/>
              </a:ext>
            </a:extLst>
          </p:cNvPr>
          <p:cNvSpPr>
            <a:spLocks noGrp="1"/>
          </p:cNvSpPr>
          <p:nvPr>
            <p:ph idx="1"/>
          </p:nvPr>
        </p:nvSpPr>
        <p:spPr/>
        <p:txBody>
          <a:bodyPr>
            <a:normAutofit/>
          </a:bodyPr>
          <a:lstStyle/>
          <a:p>
            <a:pPr marL="822960" lvl="2" indent="-457200">
              <a:buClr>
                <a:schemeClr val="tx1"/>
              </a:buClr>
              <a:buFont typeface="+mj-lt"/>
              <a:buAutoNum type="arabicPeriod"/>
            </a:pPr>
            <a:r>
              <a:rPr lang="en-GB" sz="2000" kern="0" dirty="0"/>
              <a:t>Archived web content </a:t>
            </a:r>
          </a:p>
          <a:p>
            <a:pPr marL="822960" lvl="2" indent="-457200">
              <a:buClr>
                <a:schemeClr val="tx1"/>
              </a:buClr>
              <a:buFont typeface="+mj-lt"/>
              <a:buAutoNum type="arabicPeriod"/>
            </a:pPr>
            <a:r>
              <a:rPr lang="en-GB" sz="2000" kern="0" dirty="0"/>
              <a:t>Preexisting “conventional electronic documents” that are not currently used to provide programs, activities, or services</a:t>
            </a:r>
          </a:p>
          <a:p>
            <a:pPr marL="822960" lvl="2" indent="-457200">
              <a:buClr>
                <a:schemeClr val="tx1"/>
              </a:buClr>
              <a:buFont typeface="+mj-lt"/>
              <a:buAutoNum type="arabicPeriod"/>
            </a:pPr>
            <a:r>
              <a:rPr lang="en-GB" sz="2000" kern="0" dirty="0"/>
              <a:t>Content posted by a third party that is not engaged by a covered organization to provide content</a:t>
            </a:r>
          </a:p>
          <a:p>
            <a:pPr marL="822960" lvl="2" indent="-457200">
              <a:buClr>
                <a:schemeClr val="tx1"/>
              </a:buClr>
              <a:buFont typeface="+mj-lt"/>
              <a:buAutoNum type="arabicPeriod"/>
            </a:pPr>
            <a:r>
              <a:rPr lang="en-GB" sz="2000" kern="0" dirty="0"/>
              <a:t>Individualized, password-protected content</a:t>
            </a:r>
          </a:p>
          <a:p>
            <a:pPr marL="822960" lvl="2" indent="-457200">
              <a:buClr>
                <a:schemeClr val="tx1"/>
              </a:buClr>
              <a:buFont typeface="+mj-lt"/>
              <a:buAutoNum type="arabicPeriod"/>
            </a:pPr>
            <a:r>
              <a:rPr lang="en-GB" sz="2000" kern="0" dirty="0"/>
              <a:t>Pre-existing social media content posted by a covered organization</a:t>
            </a:r>
          </a:p>
          <a:p>
            <a:pPr marL="342900" lvl="1" indent="-342900">
              <a:buClr>
                <a:schemeClr val="tx1"/>
              </a:buClr>
              <a:buFont typeface="Wingdings" panose="05000000000000000000" pitchFamily="2" charset="2"/>
              <a:buChar char="§"/>
            </a:pPr>
            <a:endParaRPr lang="en-GB" sz="2000" dirty="0"/>
          </a:p>
          <a:p>
            <a:pPr marL="0" lvl="1" indent="0">
              <a:spcBef>
                <a:spcPts val="1200"/>
              </a:spcBef>
              <a:buClr>
                <a:schemeClr val="tx1"/>
              </a:buClr>
              <a:buNone/>
            </a:pPr>
            <a:endParaRPr lang="en-US" sz="2000" kern="0" dirty="0"/>
          </a:p>
        </p:txBody>
      </p:sp>
    </p:spTree>
    <p:extLst>
      <p:ext uri="{BB962C8B-B14F-4D97-AF65-F5344CB8AC3E}">
        <p14:creationId xmlns:p14="http://schemas.microsoft.com/office/powerpoint/2010/main" val="2306608691"/>
      </p:ext>
    </p:extLst>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83C65BA-E0E4-A345-AF6F-86F3F51B1D88}"/>
              </a:ext>
            </a:extLst>
          </p:cNvPr>
          <p:cNvSpPr>
            <a:spLocks noGrp="1"/>
          </p:cNvSpPr>
          <p:nvPr>
            <p:ph type="title"/>
          </p:nvPr>
        </p:nvSpPr>
        <p:spPr/>
        <p:txBody>
          <a:bodyPr>
            <a:noAutofit/>
          </a:bodyPr>
          <a:lstStyle/>
          <a:p>
            <a:r>
              <a:rPr lang="en-GB" sz="4800" dirty="0"/>
              <a:t>Other potential exceptions</a:t>
            </a:r>
          </a:p>
        </p:txBody>
      </p:sp>
      <p:sp>
        <p:nvSpPr>
          <p:cNvPr id="5" name="Content Placeholder 4">
            <a:extLst>
              <a:ext uri="{FF2B5EF4-FFF2-40B4-BE49-F238E27FC236}">
                <a16:creationId xmlns:a16="http://schemas.microsoft.com/office/drawing/2014/main" id="{33D3612A-E282-7E44-89E6-9814978A1375}"/>
              </a:ext>
            </a:extLst>
          </p:cNvPr>
          <p:cNvSpPr>
            <a:spLocks noGrp="1"/>
          </p:cNvSpPr>
          <p:nvPr>
            <p:ph idx="1"/>
          </p:nvPr>
        </p:nvSpPr>
        <p:spPr/>
        <p:txBody>
          <a:bodyPr>
            <a:normAutofit/>
          </a:bodyPr>
          <a:lstStyle/>
          <a:p>
            <a:pPr marL="365760" lvl="2" indent="0">
              <a:buClr>
                <a:schemeClr val="tx1"/>
              </a:buClr>
              <a:buNone/>
            </a:pPr>
            <a:r>
              <a:rPr lang="en-GB" sz="2000" kern="0" dirty="0"/>
              <a:t>When not meeting technical accessibility requirements:</a:t>
            </a:r>
          </a:p>
          <a:p>
            <a:pPr marL="822960" lvl="2" indent="-457200">
              <a:buClr>
                <a:schemeClr val="tx1"/>
              </a:buClr>
              <a:buFont typeface="+mj-lt"/>
              <a:buAutoNum type="arabicPeriod"/>
            </a:pPr>
            <a:r>
              <a:rPr lang="en-GB" sz="2000" kern="0" dirty="0"/>
              <a:t>Would cause undue burden and/or require fundamental alteration (“if it would cost too much” or “if it would change the resource too much”)</a:t>
            </a:r>
          </a:p>
          <a:p>
            <a:pPr marL="822960" lvl="2" indent="-457200">
              <a:buClr>
                <a:schemeClr val="tx1"/>
              </a:buClr>
              <a:buFont typeface="+mj-lt"/>
              <a:buAutoNum type="arabicPeriod"/>
            </a:pPr>
            <a:r>
              <a:rPr lang="en-GB" sz="2000" kern="0" dirty="0"/>
              <a:t>Can be mitigated by providing a “conforming alternative version” instead of a single version that meets WCAG 2.1 Level AA</a:t>
            </a:r>
          </a:p>
          <a:p>
            <a:pPr marL="822960" lvl="2" indent="-457200">
              <a:buClr>
                <a:schemeClr val="tx1"/>
              </a:buClr>
              <a:buFont typeface="+mj-lt"/>
              <a:buAutoNum type="arabicPeriod"/>
            </a:pPr>
            <a:r>
              <a:rPr lang="en-GB" sz="2000" kern="0" dirty="0"/>
              <a:t>Does not materially affect access to content, functionality, or participation for people with disabilities</a:t>
            </a:r>
          </a:p>
          <a:p>
            <a:pPr marL="342900" lvl="1" indent="-342900">
              <a:buClr>
                <a:schemeClr val="tx1"/>
              </a:buClr>
              <a:buFont typeface="Wingdings" panose="05000000000000000000" pitchFamily="2" charset="2"/>
              <a:buChar char="§"/>
            </a:pPr>
            <a:endParaRPr lang="en-GB" sz="2000" dirty="0"/>
          </a:p>
          <a:p>
            <a:pPr marL="0" lvl="1" indent="0">
              <a:spcBef>
                <a:spcPts val="1200"/>
              </a:spcBef>
              <a:buClr>
                <a:schemeClr val="tx1"/>
              </a:buClr>
              <a:buNone/>
            </a:pPr>
            <a:endParaRPr lang="en-US" sz="2000" kern="0" dirty="0"/>
          </a:p>
        </p:txBody>
      </p:sp>
    </p:spTree>
    <p:extLst>
      <p:ext uri="{BB962C8B-B14F-4D97-AF65-F5344CB8AC3E}">
        <p14:creationId xmlns:p14="http://schemas.microsoft.com/office/powerpoint/2010/main" val="3520901740"/>
      </p:ext>
    </p:extLst>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925207-3456-3367-926C-B41186062EB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27E6E95-9066-8DB9-F900-00C94CFEDA2F}"/>
              </a:ext>
            </a:extLst>
          </p:cNvPr>
          <p:cNvSpPr>
            <a:spLocks noGrp="1"/>
          </p:cNvSpPr>
          <p:nvPr>
            <p:ph type="title"/>
          </p:nvPr>
        </p:nvSpPr>
        <p:spPr/>
        <p:txBody>
          <a:bodyPr/>
          <a:lstStyle/>
          <a:p>
            <a:r>
              <a:rPr lang="en-GB" sz="5400" dirty="0"/>
              <a:t>Strategy for meeting rule requirements</a:t>
            </a:r>
            <a:endParaRPr lang="en-US" sz="5400" dirty="0"/>
          </a:p>
        </p:txBody>
      </p:sp>
    </p:spTree>
    <p:extLst>
      <p:ext uri="{BB962C8B-B14F-4D97-AF65-F5344CB8AC3E}">
        <p14:creationId xmlns:p14="http://schemas.microsoft.com/office/powerpoint/2010/main" val="1013430462"/>
      </p:ext>
    </p:extLst>
  </p:cSld>
  <p:clrMapOvr>
    <a:masterClrMapping/>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EB63516-225E-2EE0-3F92-162722C8F619}"/>
              </a:ext>
            </a:extLst>
          </p:cNvPr>
          <p:cNvSpPr>
            <a:spLocks noGrp="1"/>
          </p:cNvSpPr>
          <p:nvPr>
            <p:ph type="title"/>
          </p:nvPr>
        </p:nvSpPr>
        <p:spPr/>
        <p:txBody>
          <a:bodyPr/>
          <a:lstStyle/>
          <a:p>
            <a:r>
              <a:rPr lang="en-GB" dirty="0"/>
              <a:t>ADA Compliance Strategy</a:t>
            </a:r>
            <a:endParaRPr lang="en-US" dirty="0"/>
          </a:p>
        </p:txBody>
      </p:sp>
      <p:sp>
        <p:nvSpPr>
          <p:cNvPr id="5" name="Content Placeholder 4">
            <a:extLst>
              <a:ext uri="{FF2B5EF4-FFF2-40B4-BE49-F238E27FC236}">
                <a16:creationId xmlns:a16="http://schemas.microsoft.com/office/drawing/2014/main" id="{C89BF43B-639A-A05D-DE34-BE45F96D2B9F}"/>
              </a:ext>
            </a:extLst>
          </p:cNvPr>
          <p:cNvSpPr>
            <a:spLocks noGrp="1"/>
          </p:cNvSpPr>
          <p:nvPr>
            <p:ph idx="1"/>
          </p:nvPr>
        </p:nvSpPr>
        <p:spPr/>
        <p:txBody>
          <a:bodyPr/>
          <a:lstStyle/>
          <a:p>
            <a:pPr marL="457200" indent="-457200">
              <a:buFont typeface="+mj-lt"/>
              <a:buAutoNum type="arabicPeriod"/>
            </a:pPr>
            <a:r>
              <a:rPr lang="en-GB" b="1" dirty="0"/>
              <a:t>Understand current state </a:t>
            </a:r>
            <a:r>
              <a:rPr lang="en-GB" dirty="0"/>
              <a:t>(Self Evaluation)</a:t>
            </a:r>
          </a:p>
          <a:p>
            <a:pPr marL="457200" indent="-457200">
              <a:buFont typeface="+mj-lt"/>
              <a:buAutoNum type="arabicPeriod"/>
            </a:pPr>
            <a:r>
              <a:rPr lang="en-GB" b="1" dirty="0"/>
              <a:t>Take action to address shortcomings in current state </a:t>
            </a:r>
            <a:r>
              <a:rPr lang="en-GB" dirty="0"/>
              <a:t>(Action Plan)</a:t>
            </a:r>
          </a:p>
          <a:p>
            <a:pPr marL="822960" lvl="1" indent="-457200">
              <a:buFont typeface="+mj-lt"/>
              <a:buAutoNum type="arabicPeriod"/>
            </a:pPr>
            <a:r>
              <a:rPr lang="en-GB" dirty="0"/>
              <a:t>Fix issues in current digital resources (Corrective Action Plan)</a:t>
            </a:r>
          </a:p>
          <a:p>
            <a:pPr marL="822960" lvl="1" indent="-457200">
              <a:buFont typeface="+mj-lt"/>
              <a:buAutoNum type="arabicPeriod"/>
            </a:pPr>
            <a:r>
              <a:rPr lang="en-GB" dirty="0"/>
              <a:t>Implement a strategy for ensuring new resources meet accessibility requirements (Plan for New Content)</a:t>
            </a:r>
            <a:endParaRPr lang="en-US" dirty="0"/>
          </a:p>
        </p:txBody>
      </p:sp>
    </p:spTree>
    <p:extLst>
      <p:ext uri="{BB962C8B-B14F-4D97-AF65-F5344CB8AC3E}">
        <p14:creationId xmlns:p14="http://schemas.microsoft.com/office/powerpoint/2010/main" val="3546876049"/>
      </p:ext>
    </p:extLst>
  </p:cSld>
  <p:clrMapOvr>
    <a:masterClrMapping/>
  </p:clrMapOvr>
  <p:transition>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C032F0-31CD-0162-E53F-B847A72506C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63DD462-D279-1A2F-AE8F-2C00BE9D5B6F}"/>
              </a:ext>
            </a:extLst>
          </p:cNvPr>
          <p:cNvSpPr>
            <a:spLocks noGrp="1"/>
          </p:cNvSpPr>
          <p:nvPr>
            <p:ph type="title"/>
          </p:nvPr>
        </p:nvSpPr>
        <p:spPr/>
        <p:txBody>
          <a:bodyPr/>
          <a:lstStyle/>
          <a:p>
            <a:r>
              <a:rPr lang="en-GB" sz="5400" dirty="0"/>
              <a:t>1 Self Evaluation</a:t>
            </a:r>
            <a:endParaRPr lang="en-US" sz="5400" dirty="0"/>
          </a:p>
        </p:txBody>
      </p:sp>
    </p:spTree>
    <p:extLst>
      <p:ext uri="{BB962C8B-B14F-4D97-AF65-F5344CB8AC3E}">
        <p14:creationId xmlns:p14="http://schemas.microsoft.com/office/powerpoint/2010/main" val="4127058655"/>
      </p:ext>
    </p:extLst>
  </p:cSld>
  <p:clrMapOvr>
    <a:masterClrMapping/>
  </p:clrMapOvr>
  <p:transition>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2F8140-75F4-83D1-1E0D-7A2AB74B8E20}"/>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C63969EE-5B93-A14D-B57C-908508DE5046}"/>
              </a:ext>
            </a:extLst>
          </p:cNvPr>
          <p:cNvSpPr>
            <a:spLocks noGrp="1"/>
          </p:cNvSpPr>
          <p:nvPr>
            <p:ph type="title"/>
          </p:nvPr>
        </p:nvSpPr>
        <p:spPr/>
        <p:txBody>
          <a:bodyPr>
            <a:noAutofit/>
          </a:bodyPr>
          <a:lstStyle/>
          <a:p>
            <a:r>
              <a:rPr lang="en-GB" sz="4800" dirty="0"/>
              <a:t>Inventory existing resources</a:t>
            </a:r>
          </a:p>
        </p:txBody>
      </p:sp>
      <p:sp>
        <p:nvSpPr>
          <p:cNvPr id="5" name="Content Placeholder 4">
            <a:extLst>
              <a:ext uri="{FF2B5EF4-FFF2-40B4-BE49-F238E27FC236}">
                <a16:creationId xmlns:a16="http://schemas.microsoft.com/office/drawing/2014/main" id="{956F69FD-A7EF-4BC9-B309-BE37F1C39636}"/>
              </a:ext>
            </a:extLst>
          </p:cNvPr>
          <p:cNvSpPr>
            <a:spLocks noGrp="1"/>
          </p:cNvSpPr>
          <p:nvPr>
            <p:ph idx="1"/>
          </p:nvPr>
        </p:nvSpPr>
        <p:spPr>
          <a:xfrm>
            <a:off x="1066800" y="2254827"/>
            <a:ext cx="10165882" cy="4309602"/>
          </a:xfrm>
        </p:spPr>
        <p:txBody>
          <a:bodyPr>
            <a:normAutofit lnSpcReduction="10000"/>
          </a:bodyPr>
          <a:lstStyle/>
          <a:p>
            <a:pPr marL="342900" lvl="1" indent="-342900">
              <a:buClr>
                <a:schemeClr val="tx1"/>
              </a:buClr>
              <a:buFont typeface="Wingdings" panose="05000000000000000000" pitchFamily="2" charset="2"/>
              <a:buChar char="§"/>
            </a:pPr>
            <a:r>
              <a:rPr lang="en-GB" sz="2000" b="1" kern="0" dirty="0"/>
              <a:t>Goal: find out what web content and mobile apps are subject to the ADA Title II rule</a:t>
            </a:r>
          </a:p>
          <a:p>
            <a:pPr marL="342900" lvl="1" indent="-342900">
              <a:buClr>
                <a:schemeClr val="tx1"/>
              </a:buClr>
              <a:buFont typeface="Wingdings" panose="05000000000000000000" pitchFamily="2" charset="2"/>
              <a:buChar char="§"/>
            </a:pPr>
            <a:r>
              <a:rPr lang="en-GB" sz="2000" kern="0" dirty="0"/>
              <a:t>Find and document all covered digital resources</a:t>
            </a:r>
          </a:p>
          <a:p>
            <a:pPr marL="342900" lvl="1" indent="-342900">
              <a:buClr>
                <a:schemeClr val="tx1"/>
              </a:buClr>
              <a:buFont typeface="Wingdings" panose="05000000000000000000" pitchFamily="2" charset="2"/>
              <a:buChar char="§"/>
            </a:pPr>
            <a:r>
              <a:rPr lang="en-GB" sz="2000" kern="0" dirty="0"/>
              <a:t>Prioritize these resources for order of testing based on factors such as:</a:t>
            </a:r>
          </a:p>
          <a:p>
            <a:pPr marL="708660" lvl="2" indent="-342900">
              <a:buClr>
                <a:schemeClr val="tx1"/>
              </a:buClr>
              <a:buFont typeface="Wingdings" panose="05000000000000000000" pitchFamily="2" charset="2"/>
              <a:buChar char="§"/>
            </a:pPr>
            <a:r>
              <a:rPr lang="en-GB" sz="2000" kern="0" dirty="0"/>
              <a:t>Purpose</a:t>
            </a:r>
          </a:p>
          <a:p>
            <a:pPr marL="708660" lvl="2" indent="-342900">
              <a:buClr>
                <a:schemeClr val="tx1"/>
              </a:buClr>
              <a:buFont typeface="Wingdings" panose="05000000000000000000" pitchFamily="2" charset="2"/>
              <a:buChar char="§"/>
            </a:pPr>
            <a:r>
              <a:rPr lang="en-GB" sz="2000" kern="0" dirty="0"/>
              <a:t>Frequency and criticality of use</a:t>
            </a:r>
          </a:p>
          <a:p>
            <a:pPr marL="708660" lvl="2" indent="-342900">
              <a:buClr>
                <a:schemeClr val="tx1"/>
              </a:buClr>
              <a:buFont typeface="Wingdings" panose="05000000000000000000" pitchFamily="2" charset="2"/>
              <a:buChar char="§"/>
            </a:pPr>
            <a:r>
              <a:rPr lang="en-GB" sz="2000" kern="0" dirty="0"/>
              <a:t>Planned lifetime</a:t>
            </a:r>
          </a:p>
          <a:p>
            <a:pPr marL="708660" lvl="2" indent="-342900">
              <a:buClr>
                <a:schemeClr val="tx1"/>
              </a:buClr>
              <a:buFont typeface="Wingdings" panose="05000000000000000000" pitchFamily="2" charset="2"/>
              <a:buChar char="§"/>
            </a:pPr>
            <a:r>
              <a:rPr lang="en-GB" sz="2000" kern="0" dirty="0"/>
              <a:t>Ownership </a:t>
            </a:r>
            <a:endParaRPr lang="en-US" sz="2000" kern="0" dirty="0"/>
          </a:p>
        </p:txBody>
      </p:sp>
    </p:spTree>
    <p:extLst>
      <p:ext uri="{BB962C8B-B14F-4D97-AF65-F5344CB8AC3E}">
        <p14:creationId xmlns:p14="http://schemas.microsoft.com/office/powerpoint/2010/main" val="202945896"/>
      </p:ext>
    </p:extLst>
  </p:cSld>
  <p:clrMapOvr>
    <a:masterClrMapping/>
  </p:clrMapOvr>
  <p:transition>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C89203-5928-AD10-4205-AEF27E89F763}"/>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51CEAF4B-F2E6-03B1-0461-B1CCAEBE01D7}"/>
              </a:ext>
            </a:extLst>
          </p:cNvPr>
          <p:cNvSpPr>
            <a:spLocks noGrp="1"/>
          </p:cNvSpPr>
          <p:nvPr>
            <p:ph type="title"/>
          </p:nvPr>
        </p:nvSpPr>
        <p:spPr/>
        <p:txBody>
          <a:bodyPr>
            <a:noAutofit/>
          </a:bodyPr>
          <a:lstStyle/>
          <a:p>
            <a:r>
              <a:rPr lang="en-GB" sz="4800" dirty="0"/>
              <a:t>Test existing resources</a:t>
            </a:r>
          </a:p>
        </p:txBody>
      </p:sp>
      <p:sp>
        <p:nvSpPr>
          <p:cNvPr id="5" name="Content Placeholder 4">
            <a:extLst>
              <a:ext uri="{FF2B5EF4-FFF2-40B4-BE49-F238E27FC236}">
                <a16:creationId xmlns:a16="http://schemas.microsoft.com/office/drawing/2014/main" id="{8599146F-6754-F461-D5FF-FBB36A404E59}"/>
              </a:ext>
            </a:extLst>
          </p:cNvPr>
          <p:cNvSpPr>
            <a:spLocks noGrp="1"/>
          </p:cNvSpPr>
          <p:nvPr>
            <p:ph idx="1"/>
          </p:nvPr>
        </p:nvSpPr>
        <p:spPr>
          <a:xfrm>
            <a:off x="1066800" y="2254827"/>
            <a:ext cx="10165882" cy="4309602"/>
          </a:xfrm>
        </p:spPr>
        <p:txBody>
          <a:bodyPr>
            <a:normAutofit lnSpcReduction="10000"/>
          </a:bodyPr>
          <a:lstStyle/>
          <a:p>
            <a:pPr marL="342900" lvl="1" indent="-342900">
              <a:buClr>
                <a:schemeClr val="tx1"/>
              </a:buClr>
              <a:buFont typeface="Wingdings" panose="05000000000000000000" pitchFamily="2" charset="2"/>
              <a:buChar char="§"/>
            </a:pPr>
            <a:r>
              <a:rPr lang="en-GB" sz="2000" b="1" kern="0" dirty="0"/>
              <a:t>Goal: find out where the barriers are</a:t>
            </a:r>
          </a:p>
          <a:p>
            <a:pPr marL="342900" lvl="1" indent="-342900">
              <a:buClr>
                <a:schemeClr val="tx1"/>
              </a:buClr>
              <a:buFont typeface="Wingdings" panose="05000000000000000000" pitchFamily="2" charset="2"/>
              <a:buChar char="§"/>
            </a:pPr>
            <a:r>
              <a:rPr lang="en-GB" sz="2000" kern="0" dirty="0"/>
              <a:t>In priority order, test or audit each resource for conformance with the technical requirements</a:t>
            </a:r>
          </a:p>
          <a:p>
            <a:pPr marL="342900" lvl="1" indent="-342900">
              <a:buClr>
                <a:schemeClr val="tx1"/>
              </a:buClr>
              <a:buFont typeface="Wingdings" panose="05000000000000000000" pitchFamily="2" charset="2"/>
              <a:buChar char="§"/>
            </a:pPr>
            <a:r>
              <a:rPr lang="en-GB" sz="2000" kern="0" dirty="0"/>
              <a:t>Use a mix of methods:</a:t>
            </a:r>
          </a:p>
          <a:p>
            <a:pPr marL="708660" lvl="2" indent="-342900">
              <a:buClr>
                <a:schemeClr val="tx1"/>
              </a:buClr>
              <a:buFont typeface="Wingdings" panose="05000000000000000000" pitchFamily="2" charset="2"/>
              <a:buChar char="§"/>
            </a:pPr>
            <a:r>
              <a:rPr lang="en-GB" sz="2000" kern="0" dirty="0"/>
              <a:t>Automated testing against (parts of) WCAG 2.1 AA</a:t>
            </a:r>
          </a:p>
          <a:p>
            <a:pPr marL="708660" lvl="2" indent="-342900">
              <a:buClr>
                <a:schemeClr val="tx1"/>
              </a:buClr>
              <a:buFont typeface="Wingdings" panose="05000000000000000000" pitchFamily="2" charset="2"/>
              <a:buChar char="§"/>
            </a:pPr>
            <a:r>
              <a:rPr lang="en-GB" sz="2000" kern="0" dirty="0"/>
              <a:t>Manual testing against WCAG 2.1 AA</a:t>
            </a:r>
          </a:p>
          <a:p>
            <a:pPr marL="708660" lvl="2" indent="-342900">
              <a:buClr>
                <a:schemeClr val="tx1"/>
              </a:buClr>
              <a:buFont typeface="Wingdings" panose="05000000000000000000" pitchFamily="2" charset="2"/>
              <a:buChar char="§"/>
            </a:pPr>
            <a:r>
              <a:rPr lang="en-GB" sz="2000" kern="0" dirty="0"/>
              <a:t>Usability testing with people with disabilities</a:t>
            </a:r>
          </a:p>
          <a:p>
            <a:pPr marL="708660" lvl="2" indent="-342900">
              <a:buClr>
                <a:schemeClr val="tx1"/>
              </a:buClr>
              <a:buFont typeface="Wingdings" panose="05000000000000000000" pitchFamily="2" charset="2"/>
              <a:buChar char="§"/>
            </a:pPr>
            <a:r>
              <a:rPr lang="en-GB" sz="2000" kern="0" dirty="0"/>
              <a:t>Investigate issues that have already been reported</a:t>
            </a:r>
            <a:endParaRPr lang="en-US" sz="2000" kern="0" dirty="0"/>
          </a:p>
        </p:txBody>
      </p:sp>
    </p:spTree>
    <p:extLst>
      <p:ext uri="{BB962C8B-B14F-4D97-AF65-F5344CB8AC3E}">
        <p14:creationId xmlns:p14="http://schemas.microsoft.com/office/powerpoint/2010/main" val="29492464"/>
      </p:ext>
    </p:extLst>
  </p:cSld>
  <p:clrMapOvr>
    <a:masterClrMapping/>
  </p:clrMapOvr>
  <p:transition>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B0401C-905E-F1C2-F4B2-F4997FA3D72B}"/>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C7900502-CF44-27D4-8AC4-F4668C59E100}"/>
              </a:ext>
            </a:extLst>
          </p:cNvPr>
          <p:cNvSpPr>
            <a:spLocks noGrp="1"/>
          </p:cNvSpPr>
          <p:nvPr>
            <p:ph type="title"/>
          </p:nvPr>
        </p:nvSpPr>
        <p:spPr/>
        <p:txBody>
          <a:bodyPr>
            <a:noAutofit/>
          </a:bodyPr>
          <a:lstStyle/>
          <a:p>
            <a:r>
              <a:rPr lang="en-GB" sz="4800" dirty="0"/>
              <a:t>Automated testing</a:t>
            </a:r>
          </a:p>
        </p:txBody>
      </p:sp>
      <p:sp>
        <p:nvSpPr>
          <p:cNvPr id="5" name="Content Placeholder 4">
            <a:extLst>
              <a:ext uri="{FF2B5EF4-FFF2-40B4-BE49-F238E27FC236}">
                <a16:creationId xmlns:a16="http://schemas.microsoft.com/office/drawing/2014/main" id="{5F84E69E-3A10-7EBC-81AC-E231F43F0852}"/>
              </a:ext>
            </a:extLst>
          </p:cNvPr>
          <p:cNvSpPr>
            <a:spLocks noGrp="1"/>
          </p:cNvSpPr>
          <p:nvPr>
            <p:ph idx="1"/>
          </p:nvPr>
        </p:nvSpPr>
        <p:spPr>
          <a:xfrm>
            <a:off x="1066800" y="2254827"/>
            <a:ext cx="10165882" cy="4309602"/>
          </a:xfrm>
        </p:spPr>
        <p:txBody>
          <a:bodyPr>
            <a:normAutofit/>
          </a:bodyPr>
          <a:lstStyle/>
          <a:p>
            <a:pPr marL="342900" lvl="1" indent="-342900">
              <a:buClr>
                <a:schemeClr val="tx1"/>
              </a:buClr>
              <a:buFont typeface="Wingdings" panose="05000000000000000000" pitchFamily="2" charset="2"/>
              <a:buChar char="§"/>
            </a:pPr>
            <a:r>
              <a:rPr lang="en-GB" sz="2000" kern="0" dirty="0"/>
              <a:t>Accessibility platform tools can scan pages, components, user flows, or whole websites against a subset of WCAG and report:</a:t>
            </a:r>
          </a:p>
          <a:p>
            <a:pPr marL="708660" lvl="2" indent="-342900">
              <a:buClr>
                <a:schemeClr val="tx1"/>
              </a:buClr>
              <a:buFont typeface="Wingdings" panose="05000000000000000000" pitchFamily="2" charset="2"/>
              <a:buChar char="§"/>
            </a:pPr>
            <a:r>
              <a:rPr lang="en-GB" sz="2000" kern="0" dirty="0"/>
              <a:t>WCAG failures</a:t>
            </a:r>
          </a:p>
          <a:p>
            <a:pPr marL="708660" lvl="2" indent="-342900">
              <a:buClr>
                <a:schemeClr val="tx1"/>
              </a:buClr>
              <a:buFont typeface="Wingdings" panose="05000000000000000000" pitchFamily="2" charset="2"/>
              <a:buChar char="§"/>
            </a:pPr>
            <a:r>
              <a:rPr lang="en-GB" sz="2000" kern="0" dirty="0"/>
              <a:t>Issues of concern requiring manual checks</a:t>
            </a:r>
          </a:p>
          <a:p>
            <a:pPr marL="342900" lvl="1" indent="-342900">
              <a:buClr>
                <a:schemeClr val="tx1"/>
              </a:buClr>
              <a:buFont typeface="Wingdings" panose="05000000000000000000" pitchFamily="2" charset="2"/>
              <a:buChar char="§"/>
            </a:pPr>
            <a:r>
              <a:rPr lang="en-US" sz="2000" kern="0" dirty="0"/>
              <a:t>Benefits: very quick, can test at scale, gather data for benchmarking and performance over time</a:t>
            </a:r>
          </a:p>
          <a:p>
            <a:pPr marL="342900" lvl="1" indent="-342900">
              <a:buClr>
                <a:schemeClr val="tx1"/>
              </a:buClr>
              <a:buFont typeface="Wingdings" panose="05000000000000000000" pitchFamily="2" charset="2"/>
              <a:buChar char="§"/>
            </a:pPr>
            <a:r>
              <a:rPr lang="en-US" sz="2000" kern="0" dirty="0"/>
              <a:t>Limitations: Don’t test against all possible issues, results require manual verification</a:t>
            </a:r>
          </a:p>
        </p:txBody>
      </p:sp>
    </p:spTree>
    <p:extLst>
      <p:ext uri="{BB962C8B-B14F-4D97-AF65-F5344CB8AC3E}">
        <p14:creationId xmlns:p14="http://schemas.microsoft.com/office/powerpoint/2010/main" val="2934294439"/>
      </p:ext>
    </p:extLst>
  </p:cSld>
  <p:clrMapOvr>
    <a:masterClrMapping/>
  </p:clrMapOvr>
  <p:transition>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65E264-0DC5-738C-5062-D1CEDEE31CA0}"/>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7BD00D0A-F147-4CE5-2F45-617505198847}"/>
              </a:ext>
            </a:extLst>
          </p:cNvPr>
          <p:cNvSpPr>
            <a:spLocks noGrp="1"/>
          </p:cNvSpPr>
          <p:nvPr>
            <p:ph type="title"/>
          </p:nvPr>
        </p:nvSpPr>
        <p:spPr/>
        <p:txBody>
          <a:bodyPr>
            <a:noAutofit/>
          </a:bodyPr>
          <a:lstStyle/>
          <a:p>
            <a:r>
              <a:rPr lang="en-GB" sz="4800" dirty="0"/>
              <a:t>Manual testing</a:t>
            </a:r>
          </a:p>
        </p:txBody>
      </p:sp>
      <p:sp>
        <p:nvSpPr>
          <p:cNvPr id="5" name="Content Placeholder 4">
            <a:extLst>
              <a:ext uri="{FF2B5EF4-FFF2-40B4-BE49-F238E27FC236}">
                <a16:creationId xmlns:a16="http://schemas.microsoft.com/office/drawing/2014/main" id="{CC13B37B-BF1F-50AC-67FE-0D2E7F8BF19B}"/>
              </a:ext>
            </a:extLst>
          </p:cNvPr>
          <p:cNvSpPr>
            <a:spLocks noGrp="1"/>
          </p:cNvSpPr>
          <p:nvPr>
            <p:ph idx="1"/>
          </p:nvPr>
        </p:nvSpPr>
        <p:spPr>
          <a:xfrm>
            <a:off x="1066800" y="2254827"/>
            <a:ext cx="10165882" cy="4309602"/>
          </a:xfrm>
        </p:spPr>
        <p:txBody>
          <a:bodyPr>
            <a:normAutofit lnSpcReduction="10000"/>
          </a:bodyPr>
          <a:lstStyle/>
          <a:p>
            <a:pPr marL="342900" lvl="1" indent="-342900">
              <a:buClr>
                <a:schemeClr val="tx1"/>
              </a:buClr>
              <a:buFont typeface="Wingdings" panose="05000000000000000000" pitchFamily="2" charset="2"/>
              <a:buChar char="§"/>
            </a:pPr>
            <a:r>
              <a:rPr lang="en-GB" sz="2000" kern="0" dirty="0"/>
              <a:t>Manual testing allows comprehensive testing against all of WCAG (auditing)</a:t>
            </a:r>
          </a:p>
          <a:p>
            <a:pPr marL="708660" lvl="2" indent="-342900">
              <a:buClr>
                <a:schemeClr val="tx1"/>
              </a:buClr>
              <a:buFont typeface="Wingdings" panose="05000000000000000000" pitchFamily="2" charset="2"/>
              <a:buChar char="§"/>
            </a:pPr>
            <a:r>
              <a:rPr lang="en-GB" sz="2000" kern="0" dirty="0"/>
              <a:t>Efforts can be speeded up with the use of tools for specific </a:t>
            </a:r>
          </a:p>
          <a:p>
            <a:pPr marL="708660" lvl="2" indent="-342900">
              <a:buClr>
                <a:schemeClr val="tx1"/>
              </a:buClr>
              <a:buFont typeface="Wingdings" panose="05000000000000000000" pitchFamily="2" charset="2"/>
              <a:buChar char="§"/>
            </a:pPr>
            <a:r>
              <a:rPr lang="en-GB" sz="2000" kern="0" dirty="0"/>
              <a:t>Combine testing with compatibility testing with different browsers, assistive technologies etc </a:t>
            </a:r>
          </a:p>
          <a:p>
            <a:pPr marL="342900" lvl="1" indent="-342900">
              <a:buClr>
                <a:schemeClr val="tx1"/>
              </a:buClr>
              <a:buFont typeface="Wingdings" panose="05000000000000000000" pitchFamily="2" charset="2"/>
              <a:buChar char="§"/>
            </a:pPr>
            <a:r>
              <a:rPr lang="en-US" sz="2000" kern="0" dirty="0"/>
              <a:t>Benefits: Fuller coverage, allows remediation advice that’s specific to the resource in question, can test digital resources for which there may be limited automation opportunities, can identify how to help users affected by barriers while they still exist</a:t>
            </a:r>
          </a:p>
          <a:p>
            <a:pPr marL="342900" lvl="1" indent="-342900">
              <a:buClr>
                <a:schemeClr val="tx1"/>
              </a:buClr>
              <a:buFont typeface="Wingdings" panose="05000000000000000000" pitchFamily="2" charset="2"/>
              <a:buChar char="§"/>
            </a:pPr>
            <a:r>
              <a:rPr lang="en-US" sz="2000" kern="0" dirty="0"/>
              <a:t>Limitations: Takes a long time, requires expertise to ensure accuracy and consistency</a:t>
            </a:r>
          </a:p>
          <a:p>
            <a:pPr marL="342900" lvl="1" indent="-342900">
              <a:buClr>
                <a:schemeClr val="tx1"/>
              </a:buClr>
              <a:buFont typeface="Wingdings" panose="05000000000000000000" pitchFamily="2" charset="2"/>
              <a:buChar char="§"/>
            </a:pPr>
            <a:endParaRPr lang="en-US" sz="2000" kern="0" dirty="0"/>
          </a:p>
        </p:txBody>
      </p:sp>
    </p:spTree>
    <p:extLst>
      <p:ext uri="{BB962C8B-B14F-4D97-AF65-F5344CB8AC3E}">
        <p14:creationId xmlns:p14="http://schemas.microsoft.com/office/powerpoint/2010/main" val="2614990010"/>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dirty="0"/>
              <a:t>Overview</a:t>
            </a:r>
          </a:p>
        </p:txBody>
      </p:sp>
      <p:sp>
        <p:nvSpPr>
          <p:cNvPr id="3" name="Content Placeholder 2"/>
          <p:cNvSpPr>
            <a:spLocks noGrp="1"/>
          </p:cNvSpPr>
          <p:nvPr>
            <p:ph idx="1"/>
          </p:nvPr>
        </p:nvSpPr>
        <p:spPr/>
        <p:txBody>
          <a:bodyPr>
            <a:normAutofit lnSpcReduction="10000"/>
          </a:bodyPr>
          <a:lstStyle/>
          <a:p>
            <a:pPr marL="342900" indent="-342900">
              <a:buFont typeface="Arial" panose="020B0604020202020204" pitchFamily="34" charset="0"/>
              <a:buChar char="•"/>
            </a:pPr>
            <a:r>
              <a:rPr lang="en-US" dirty="0"/>
              <a:t>Overview of the ADA Title II digital accessibility rule</a:t>
            </a:r>
          </a:p>
          <a:p>
            <a:pPr marL="708660" lvl="1" indent="-342900">
              <a:buFont typeface="Arial" panose="020B0604020202020204" pitchFamily="34" charset="0"/>
              <a:buChar char="•"/>
            </a:pPr>
            <a:r>
              <a:rPr lang="en-US" dirty="0"/>
              <a:t>How does it support public entities meet Title II obligations?</a:t>
            </a:r>
          </a:p>
          <a:p>
            <a:pPr marL="708660" lvl="1" indent="-342900">
              <a:buFont typeface="Arial" panose="020B0604020202020204" pitchFamily="34" charset="0"/>
              <a:buChar char="•"/>
            </a:pPr>
            <a:r>
              <a:rPr lang="en-US" dirty="0"/>
              <a:t>What requirements does it place on covered organizations?</a:t>
            </a:r>
          </a:p>
          <a:p>
            <a:pPr marL="342900" indent="-342900">
              <a:buFont typeface="Arial" panose="020B0604020202020204" pitchFamily="34" charset="0"/>
              <a:buChar char="•"/>
            </a:pPr>
            <a:r>
              <a:rPr lang="en-US" dirty="0"/>
              <a:t>Strategy for responding to the rule</a:t>
            </a:r>
          </a:p>
          <a:p>
            <a:pPr marL="708660" lvl="1" indent="-342900">
              <a:buFont typeface="Arial" panose="020B0604020202020204" pitchFamily="34" charset="0"/>
              <a:buChar char="•"/>
            </a:pPr>
            <a:r>
              <a:rPr lang="en-US" dirty="0"/>
              <a:t>Self evaluation </a:t>
            </a:r>
          </a:p>
          <a:p>
            <a:pPr marL="708660" lvl="1" indent="-342900">
              <a:buFont typeface="Arial" panose="020B0604020202020204" pitchFamily="34" charset="0"/>
              <a:buChar char="•"/>
            </a:pPr>
            <a:r>
              <a:rPr lang="en-US" dirty="0"/>
              <a:t>Corrective action planning and planning for new content</a:t>
            </a:r>
          </a:p>
          <a:p>
            <a:pPr marL="708660" lvl="1" indent="-342900">
              <a:buFont typeface="Arial" panose="020B0604020202020204" pitchFamily="34" charset="0"/>
              <a:buChar char="•"/>
            </a:pPr>
            <a:r>
              <a:rPr lang="en-US" dirty="0"/>
              <a:t>Accessibility audits: their tactical and strategic value</a:t>
            </a:r>
          </a:p>
        </p:txBody>
      </p:sp>
    </p:spTree>
    <p:extLst>
      <p:ext uri="{BB962C8B-B14F-4D97-AF65-F5344CB8AC3E}">
        <p14:creationId xmlns:p14="http://schemas.microsoft.com/office/powerpoint/2010/main" val="3000052617"/>
      </p:ext>
    </p:extLst>
  </p:cSld>
  <p:clrMapOvr>
    <a:masterClrMapping/>
  </p:clrMapOvr>
  <p:transition>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993EDB-BA3A-4968-916F-406E669D047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EE86351-DC86-9D7D-09CB-D1FADB013A1E}"/>
              </a:ext>
            </a:extLst>
          </p:cNvPr>
          <p:cNvSpPr>
            <a:spLocks noGrp="1"/>
          </p:cNvSpPr>
          <p:nvPr>
            <p:ph type="title"/>
          </p:nvPr>
        </p:nvSpPr>
        <p:spPr/>
        <p:txBody>
          <a:bodyPr/>
          <a:lstStyle/>
          <a:p>
            <a:r>
              <a:rPr lang="en-GB" sz="5400" dirty="0"/>
              <a:t>2.1 Corrective Action Plan</a:t>
            </a:r>
            <a:endParaRPr lang="en-US" sz="5400" dirty="0"/>
          </a:p>
        </p:txBody>
      </p:sp>
    </p:spTree>
    <p:extLst>
      <p:ext uri="{BB962C8B-B14F-4D97-AF65-F5344CB8AC3E}">
        <p14:creationId xmlns:p14="http://schemas.microsoft.com/office/powerpoint/2010/main" val="2593311800"/>
      </p:ext>
    </p:extLst>
  </p:cSld>
  <p:clrMapOvr>
    <a:masterClrMapping/>
  </p:clrMapOvr>
  <p:transition>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81E83E-9F2F-486B-E9A6-6B8C0E2FB1E1}"/>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DF7A960B-08E1-3870-F80D-072020780888}"/>
              </a:ext>
            </a:extLst>
          </p:cNvPr>
          <p:cNvSpPr>
            <a:spLocks noGrp="1"/>
          </p:cNvSpPr>
          <p:nvPr>
            <p:ph type="title"/>
          </p:nvPr>
        </p:nvSpPr>
        <p:spPr/>
        <p:txBody>
          <a:bodyPr>
            <a:noAutofit/>
          </a:bodyPr>
          <a:lstStyle/>
          <a:p>
            <a:r>
              <a:rPr lang="en-GB" sz="4800" dirty="0"/>
              <a:t>Remediate existing resources</a:t>
            </a:r>
          </a:p>
        </p:txBody>
      </p:sp>
      <p:sp>
        <p:nvSpPr>
          <p:cNvPr id="5" name="Content Placeholder 4">
            <a:extLst>
              <a:ext uri="{FF2B5EF4-FFF2-40B4-BE49-F238E27FC236}">
                <a16:creationId xmlns:a16="http://schemas.microsoft.com/office/drawing/2014/main" id="{6FA64496-2F9E-3AB6-AB2B-C02E43B5FBBD}"/>
              </a:ext>
            </a:extLst>
          </p:cNvPr>
          <p:cNvSpPr>
            <a:spLocks noGrp="1"/>
          </p:cNvSpPr>
          <p:nvPr>
            <p:ph idx="1"/>
          </p:nvPr>
        </p:nvSpPr>
        <p:spPr>
          <a:xfrm>
            <a:off x="1066800" y="2254827"/>
            <a:ext cx="10165882" cy="4309602"/>
          </a:xfrm>
        </p:spPr>
        <p:txBody>
          <a:bodyPr>
            <a:normAutofit/>
          </a:bodyPr>
          <a:lstStyle/>
          <a:p>
            <a:pPr marL="342900" lvl="1" indent="-342900">
              <a:buClr>
                <a:schemeClr val="tx1"/>
              </a:buClr>
              <a:buFont typeface="Wingdings" panose="05000000000000000000" pitchFamily="2" charset="2"/>
              <a:buChar char="§"/>
            </a:pPr>
            <a:r>
              <a:rPr lang="en-GB" sz="2000" b="1" kern="0" dirty="0"/>
              <a:t>Goal: fix the barriers identified in testing</a:t>
            </a:r>
          </a:p>
          <a:p>
            <a:pPr marL="342900" lvl="1" indent="-342900">
              <a:buClr>
                <a:schemeClr val="tx1"/>
              </a:buClr>
              <a:buFont typeface="Wingdings" panose="05000000000000000000" pitchFamily="2" charset="2"/>
              <a:buChar char="§"/>
            </a:pPr>
            <a:r>
              <a:rPr lang="en-GB" sz="2000" kern="0" dirty="0"/>
              <a:t>For each resource, take a prioritized approach to remediation, considering</a:t>
            </a:r>
          </a:p>
          <a:p>
            <a:pPr marL="708660" lvl="2" indent="-342900">
              <a:buClr>
                <a:schemeClr val="tx1"/>
              </a:buClr>
              <a:buFont typeface="Wingdings" panose="05000000000000000000" pitchFamily="2" charset="2"/>
              <a:buChar char="§"/>
            </a:pPr>
            <a:r>
              <a:rPr lang="en-GB" sz="2000" kern="0" dirty="0"/>
              <a:t>Severity of a barrier on affected groups</a:t>
            </a:r>
          </a:p>
          <a:p>
            <a:pPr marL="708660" lvl="2" indent="-342900">
              <a:buClr>
                <a:schemeClr val="tx1"/>
              </a:buClr>
              <a:buFont typeface="Wingdings" panose="05000000000000000000" pitchFamily="2" charset="2"/>
              <a:buChar char="§"/>
            </a:pPr>
            <a:r>
              <a:rPr lang="en-GB" sz="2000" kern="0" dirty="0"/>
              <a:t>Effort to fix</a:t>
            </a:r>
          </a:p>
          <a:p>
            <a:pPr marL="708660" lvl="2" indent="-342900">
              <a:buClr>
                <a:schemeClr val="tx1"/>
              </a:buClr>
              <a:buFont typeface="Wingdings" panose="05000000000000000000" pitchFamily="2" charset="2"/>
              <a:buChar char="§"/>
            </a:pPr>
            <a:r>
              <a:rPr lang="en-GB" sz="2000" kern="0" dirty="0"/>
              <a:t>Availability of workarounds for users affected by barriers</a:t>
            </a:r>
          </a:p>
          <a:p>
            <a:pPr marL="342900" lvl="1" indent="-342900">
              <a:buClr>
                <a:schemeClr val="tx1"/>
              </a:buClr>
              <a:buFont typeface="Wingdings" panose="05000000000000000000" pitchFamily="2" charset="2"/>
              <a:buChar char="§"/>
            </a:pPr>
            <a:r>
              <a:rPr lang="en-GB" sz="2000" kern="0" dirty="0"/>
              <a:t>Validate remediation efforts through further testing</a:t>
            </a:r>
          </a:p>
          <a:p>
            <a:pPr marL="708660" lvl="2" indent="-342900">
              <a:buClr>
                <a:schemeClr val="tx1"/>
              </a:buClr>
              <a:buFont typeface="Wingdings" panose="05000000000000000000" pitchFamily="2" charset="2"/>
              <a:buChar char="§"/>
            </a:pPr>
            <a:r>
              <a:rPr lang="en-GB" sz="2000" kern="0" dirty="0"/>
              <a:t>Include usability testing with people with disabilities</a:t>
            </a:r>
          </a:p>
          <a:p>
            <a:pPr marL="0" lvl="1" indent="0">
              <a:buClr>
                <a:schemeClr val="tx1"/>
              </a:buClr>
              <a:buNone/>
            </a:pPr>
            <a:endParaRPr lang="en-US" sz="2000" kern="0" dirty="0"/>
          </a:p>
        </p:txBody>
      </p:sp>
    </p:spTree>
    <p:extLst>
      <p:ext uri="{BB962C8B-B14F-4D97-AF65-F5344CB8AC3E}">
        <p14:creationId xmlns:p14="http://schemas.microsoft.com/office/powerpoint/2010/main" val="672780559"/>
      </p:ext>
    </p:extLst>
  </p:cSld>
  <p:clrMapOvr>
    <a:masterClrMapping/>
  </p:clrMapOvr>
  <p:transition>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CC5A6F-63D0-8BB5-FAA2-F4D37319209A}"/>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DD614E09-01E8-8250-1FDD-141E16D50A3E}"/>
              </a:ext>
            </a:extLst>
          </p:cNvPr>
          <p:cNvSpPr>
            <a:spLocks noGrp="1"/>
          </p:cNvSpPr>
          <p:nvPr>
            <p:ph type="title"/>
          </p:nvPr>
        </p:nvSpPr>
        <p:spPr/>
        <p:txBody>
          <a:bodyPr>
            <a:noAutofit/>
          </a:bodyPr>
          <a:lstStyle/>
          <a:p>
            <a:r>
              <a:rPr lang="en-GB" sz="4800" dirty="0"/>
              <a:t>Record remediation efforts</a:t>
            </a:r>
          </a:p>
        </p:txBody>
      </p:sp>
      <p:sp>
        <p:nvSpPr>
          <p:cNvPr id="5" name="Content Placeholder 4">
            <a:extLst>
              <a:ext uri="{FF2B5EF4-FFF2-40B4-BE49-F238E27FC236}">
                <a16:creationId xmlns:a16="http://schemas.microsoft.com/office/drawing/2014/main" id="{CB70A31B-0BED-2A79-14DF-848C7C579FFB}"/>
              </a:ext>
            </a:extLst>
          </p:cNvPr>
          <p:cNvSpPr>
            <a:spLocks noGrp="1"/>
          </p:cNvSpPr>
          <p:nvPr>
            <p:ph idx="1"/>
          </p:nvPr>
        </p:nvSpPr>
        <p:spPr>
          <a:xfrm>
            <a:off x="1066800" y="2254827"/>
            <a:ext cx="10165882" cy="4309602"/>
          </a:xfrm>
        </p:spPr>
        <p:txBody>
          <a:bodyPr>
            <a:normAutofit/>
          </a:bodyPr>
          <a:lstStyle/>
          <a:p>
            <a:pPr marL="342900" lvl="1" indent="-342900">
              <a:buClr>
                <a:schemeClr val="tx1"/>
              </a:buClr>
              <a:buFont typeface="Wingdings" panose="05000000000000000000" pitchFamily="2" charset="2"/>
              <a:buChar char="§"/>
            </a:pPr>
            <a:r>
              <a:rPr lang="en-GB" sz="2000" b="1" kern="0" dirty="0"/>
              <a:t>Goal: provide evidence of remediation</a:t>
            </a:r>
          </a:p>
          <a:p>
            <a:pPr marL="342900" lvl="1" indent="-342900">
              <a:buClr>
                <a:schemeClr val="tx1"/>
              </a:buClr>
              <a:buFont typeface="Wingdings" panose="05000000000000000000" pitchFamily="2" charset="2"/>
              <a:buChar char="§"/>
            </a:pPr>
            <a:r>
              <a:rPr lang="en-GB" sz="2000" kern="0" dirty="0"/>
              <a:t>Record for each resource:</a:t>
            </a:r>
          </a:p>
          <a:p>
            <a:pPr marL="708660" lvl="2" indent="-342900">
              <a:buClr>
                <a:schemeClr val="tx1"/>
              </a:buClr>
              <a:buFont typeface="Wingdings" panose="05000000000000000000" pitchFamily="2" charset="2"/>
              <a:buChar char="§"/>
            </a:pPr>
            <a:r>
              <a:rPr lang="en-GB" sz="2000" kern="0" dirty="0"/>
              <a:t>Methodology for evaluation and remediation</a:t>
            </a:r>
          </a:p>
          <a:p>
            <a:pPr marL="708660" lvl="2" indent="-342900">
              <a:buClr>
                <a:schemeClr val="tx1"/>
              </a:buClr>
              <a:buFont typeface="Wingdings" panose="05000000000000000000" pitchFamily="2" charset="2"/>
              <a:buChar char="§"/>
            </a:pPr>
            <a:r>
              <a:rPr lang="en-GB" sz="2000" kern="0" dirty="0"/>
              <a:t>Progress in remediation</a:t>
            </a:r>
          </a:p>
          <a:p>
            <a:pPr marL="708660" lvl="2" indent="-342900">
              <a:buClr>
                <a:schemeClr val="tx1"/>
              </a:buClr>
              <a:buFont typeface="Wingdings" panose="05000000000000000000" pitchFamily="2" charset="2"/>
              <a:buChar char="§"/>
            </a:pPr>
            <a:r>
              <a:rPr lang="en-GB" sz="2000" kern="0" dirty="0"/>
              <a:t>Support for people affected by barriers not yet fixed – and make this information easily available</a:t>
            </a:r>
          </a:p>
          <a:p>
            <a:pPr marL="708660" lvl="2" indent="-342900">
              <a:buClr>
                <a:schemeClr val="tx1"/>
              </a:buClr>
              <a:buFont typeface="Wingdings" panose="05000000000000000000" pitchFamily="2" charset="2"/>
              <a:buChar char="§"/>
            </a:pPr>
            <a:r>
              <a:rPr lang="en-GB" sz="2000" kern="0" dirty="0"/>
              <a:t>Justification for non-remediation (e.g. invoking exemptions)</a:t>
            </a:r>
          </a:p>
          <a:p>
            <a:pPr marL="0" lvl="1" indent="0">
              <a:buClr>
                <a:schemeClr val="tx1"/>
              </a:buClr>
              <a:buNone/>
            </a:pPr>
            <a:endParaRPr lang="en-US" sz="2000" kern="0" dirty="0"/>
          </a:p>
        </p:txBody>
      </p:sp>
    </p:spTree>
    <p:extLst>
      <p:ext uri="{BB962C8B-B14F-4D97-AF65-F5344CB8AC3E}">
        <p14:creationId xmlns:p14="http://schemas.microsoft.com/office/powerpoint/2010/main" val="3143174964"/>
      </p:ext>
    </p:extLst>
  </p:cSld>
  <p:clrMapOvr>
    <a:masterClrMapping/>
  </p:clrMapOvr>
  <p:transition>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060955-3E37-6663-0DFE-616FAAD9979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57F1871-F9CD-3144-D44B-E931CE76AE53}"/>
              </a:ext>
            </a:extLst>
          </p:cNvPr>
          <p:cNvSpPr>
            <a:spLocks noGrp="1"/>
          </p:cNvSpPr>
          <p:nvPr>
            <p:ph type="title"/>
          </p:nvPr>
        </p:nvSpPr>
        <p:spPr/>
        <p:txBody>
          <a:bodyPr/>
          <a:lstStyle/>
          <a:p>
            <a:r>
              <a:rPr lang="en-GB" sz="5400" dirty="0"/>
              <a:t>2.2 Planning for new content</a:t>
            </a:r>
            <a:endParaRPr lang="en-US" sz="5400" dirty="0"/>
          </a:p>
        </p:txBody>
      </p:sp>
    </p:spTree>
    <p:extLst>
      <p:ext uri="{BB962C8B-B14F-4D97-AF65-F5344CB8AC3E}">
        <p14:creationId xmlns:p14="http://schemas.microsoft.com/office/powerpoint/2010/main" val="1728978855"/>
      </p:ext>
    </p:extLst>
  </p:cSld>
  <p:clrMapOvr>
    <a:masterClrMapping/>
  </p:clrMapOvr>
  <p:transition>
    <p:fad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60653F-8551-024C-32F0-6E34D7A9BC9A}"/>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B285E43E-50C8-55B4-7A8D-0E0D4C62EEDA}"/>
              </a:ext>
            </a:extLst>
          </p:cNvPr>
          <p:cNvSpPr>
            <a:spLocks noGrp="1"/>
          </p:cNvSpPr>
          <p:nvPr>
            <p:ph type="title"/>
          </p:nvPr>
        </p:nvSpPr>
        <p:spPr/>
        <p:txBody>
          <a:bodyPr>
            <a:noAutofit/>
          </a:bodyPr>
          <a:lstStyle/>
          <a:p>
            <a:r>
              <a:rPr lang="en-GB" sz="4800" dirty="0" err="1"/>
              <a:t>Analyzing</a:t>
            </a:r>
            <a:r>
              <a:rPr lang="en-GB" sz="4800" dirty="0"/>
              <a:t> audit results</a:t>
            </a:r>
          </a:p>
        </p:txBody>
      </p:sp>
      <p:sp>
        <p:nvSpPr>
          <p:cNvPr id="5" name="Content Placeholder 4">
            <a:extLst>
              <a:ext uri="{FF2B5EF4-FFF2-40B4-BE49-F238E27FC236}">
                <a16:creationId xmlns:a16="http://schemas.microsoft.com/office/drawing/2014/main" id="{FB114739-EC3F-C6AE-8908-3A40125BEBB0}"/>
              </a:ext>
            </a:extLst>
          </p:cNvPr>
          <p:cNvSpPr>
            <a:spLocks noGrp="1"/>
          </p:cNvSpPr>
          <p:nvPr>
            <p:ph idx="1"/>
          </p:nvPr>
        </p:nvSpPr>
        <p:spPr>
          <a:xfrm>
            <a:off x="1066800" y="2254827"/>
            <a:ext cx="10165882" cy="4309602"/>
          </a:xfrm>
        </p:spPr>
        <p:txBody>
          <a:bodyPr>
            <a:normAutofit/>
          </a:bodyPr>
          <a:lstStyle/>
          <a:p>
            <a:pPr marL="342900" lvl="1" indent="-342900">
              <a:buClr>
                <a:schemeClr val="tx1"/>
              </a:buClr>
              <a:buFont typeface="Wingdings" panose="05000000000000000000" pitchFamily="2" charset="2"/>
              <a:buChar char="§"/>
            </a:pPr>
            <a:r>
              <a:rPr lang="en-GB" sz="2000" b="1" kern="0" dirty="0"/>
              <a:t>Goal: use audit data on accessibility barriers to identify source of issues</a:t>
            </a:r>
          </a:p>
          <a:p>
            <a:pPr marL="342900" lvl="1" indent="-342900">
              <a:buClr>
                <a:schemeClr val="tx1"/>
              </a:buClr>
              <a:buFont typeface="Wingdings" panose="05000000000000000000" pitchFamily="2" charset="2"/>
              <a:buChar char="§"/>
            </a:pPr>
            <a:r>
              <a:rPr lang="en-GB" sz="2000" kern="0" dirty="0"/>
              <a:t>Use analysis to discover:</a:t>
            </a:r>
          </a:p>
          <a:p>
            <a:pPr marL="708660" lvl="2" indent="-342900">
              <a:buClr>
                <a:schemeClr val="tx1"/>
              </a:buClr>
              <a:buFont typeface="Wingdings" panose="05000000000000000000" pitchFamily="2" charset="2"/>
              <a:buChar char="§"/>
            </a:pPr>
            <a:r>
              <a:rPr lang="en-GB" sz="2000" kern="0" dirty="0"/>
              <a:t>Patterns of issues – where did they occur, what were the characteristics?</a:t>
            </a:r>
          </a:p>
          <a:p>
            <a:pPr marL="708660" lvl="2" indent="-342900">
              <a:buClr>
                <a:schemeClr val="tx1"/>
              </a:buClr>
              <a:buFont typeface="Wingdings" panose="05000000000000000000" pitchFamily="2" charset="2"/>
              <a:buChar char="§"/>
            </a:pPr>
            <a:r>
              <a:rPr lang="en-GB" sz="2000" kern="0" dirty="0"/>
              <a:t>What was the root cause of the issue?</a:t>
            </a:r>
          </a:p>
          <a:p>
            <a:pPr marL="708660" lvl="2" indent="-342900">
              <a:buClr>
                <a:schemeClr val="tx1"/>
              </a:buClr>
              <a:buFont typeface="Wingdings" panose="05000000000000000000" pitchFamily="2" charset="2"/>
              <a:buChar char="§"/>
            </a:pPr>
            <a:r>
              <a:rPr lang="en-GB" sz="2000" kern="0" dirty="0"/>
              <a:t>How could the issue be prevented from reoccurring in the future?</a:t>
            </a:r>
          </a:p>
          <a:p>
            <a:pPr marL="342900" lvl="1" indent="-342900">
              <a:buClr>
                <a:schemeClr val="tx1"/>
              </a:buClr>
              <a:buFont typeface="Wingdings" panose="05000000000000000000" pitchFamily="2" charset="2"/>
              <a:buChar char="§"/>
            </a:pPr>
            <a:r>
              <a:rPr lang="en-GB" sz="2000" kern="0" dirty="0"/>
              <a:t>Use as input for the Plan for </a:t>
            </a:r>
            <a:r>
              <a:rPr lang="en-GB" sz="2000" kern="0"/>
              <a:t>New Content</a:t>
            </a:r>
            <a:endParaRPr lang="en-US" sz="2000" kern="0" dirty="0"/>
          </a:p>
        </p:txBody>
      </p:sp>
    </p:spTree>
    <p:extLst>
      <p:ext uri="{BB962C8B-B14F-4D97-AF65-F5344CB8AC3E}">
        <p14:creationId xmlns:p14="http://schemas.microsoft.com/office/powerpoint/2010/main" val="76572126"/>
      </p:ext>
    </p:extLst>
  </p:cSld>
  <p:clrMapOvr>
    <a:masterClrMapping/>
  </p:clrMapOvr>
  <p:transition>
    <p:fad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BB51E2-2028-16E3-2022-7105A21A5B50}"/>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23374D8A-F53C-C28B-DBE6-44676F8A7DD1}"/>
              </a:ext>
            </a:extLst>
          </p:cNvPr>
          <p:cNvSpPr>
            <a:spLocks noGrp="1"/>
          </p:cNvSpPr>
          <p:nvPr>
            <p:ph type="title"/>
          </p:nvPr>
        </p:nvSpPr>
        <p:spPr/>
        <p:txBody>
          <a:bodyPr>
            <a:noAutofit/>
          </a:bodyPr>
          <a:lstStyle/>
          <a:p>
            <a:r>
              <a:rPr lang="en-GB" sz="4800" dirty="0"/>
              <a:t>Acting strategically on audit results</a:t>
            </a:r>
          </a:p>
        </p:txBody>
      </p:sp>
      <p:sp>
        <p:nvSpPr>
          <p:cNvPr id="5" name="Content Placeholder 4">
            <a:extLst>
              <a:ext uri="{FF2B5EF4-FFF2-40B4-BE49-F238E27FC236}">
                <a16:creationId xmlns:a16="http://schemas.microsoft.com/office/drawing/2014/main" id="{07651C16-213F-2DD6-C52E-9A7CAF3296DC}"/>
              </a:ext>
            </a:extLst>
          </p:cNvPr>
          <p:cNvSpPr>
            <a:spLocks noGrp="1"/>
          </p:cNvSpPr>
          <p:nvPr>
            <p:ph idx="1"/>
          </p:nvPr>
        </p:nvSpPr>
        <p:spPr>
          <a:xfrm>
            <a:off x="1066799" y="2056446"/>
            <a:ext cx="10185699" cy="4699356"/>
          </a:xfrm>
        </p:spPr>
        <p:txBody>
          <a:bodyPr>
            <a:normAutofit fontScale="92500" lnSpcReduction="20000"/>
          </a:bodyPr>
          <a:lstStyle/>
          <a:p>
            <a:pPr marL="342900" lvl="1" indent="-342900">
              <a:buClr>
                <a:schemeClr val="tx1"/>
              </a:buClr>
              <a:buFont typeface="Wingdings" panose="05000000000000000000" pitchFamily="2" charset="2"/>
              <a:buChar char="§"/>
            </a:pPr>
            <a:r>
              <a:rPr lang="en-GB" sz="2000" b="1" kern="0" dirty="0"/>
              <a:t>Goal: use audit data on accessibility barriers to identify process improvements</a:t>
            </a:r>
          </a:p>
          <a:p>
            <a:pPr marL="342900" lvl="1" indent="-342900">
              <a:buClr>
                <a:schemeClr val="tx1"/>
              </a:buClr>
              <a:buFont typeface="Wingdings" panose="05000000000000000000" pitchFamily="2" charset="2"/>
              <a:buChar char="§"/>
            </a:pPr>
            <a:r>
              <a:rPr lang="en-GB" sz="2000" kern="0" dirty="0"/>
              <a:t>Use analysis results to discover where improvements could be made through:</a:t>
            </a:r>
          </a:p>
          <a:p>
            <a:pPr marL="708660" lvl="2" indent="-342900">
              <a:buClr>
                <a:schemeClr val="tx1"/>
              </a:buClr>
              <a:buFont typeface="Wingdings" panose="05000000000000000000" pitchFamily="2" charset="2"/>
              <a:buChar char="§"/>
            </a:pPr>
            <a:r>
              <a:rPr lang="en-GB" sz="2000" b="1" kern="0" dirty="0"/>
              <a:t>Training</a:t>
            </a:r>
            <a:r>
              <a:rPr lang="en-GB" sz="2000" kern="0" dirty="0"/>
              <a:t> – where improved knowledge and skills can help reduce issue occurrence</a:t>
            </a:r>
          </a:p>
          <a:p>
            <a:pPr marL="708660" lvl="2" indent="-342900">
              <a:buClr>
                <a:schemeClr val="tx1"/>
              </a:buClr>
              <a:buFont typeface="Wingdings" panose="05000000000000000000" pitchFamily="2" charset="2"/>
              <a:buChar char="§"/>
            </a:pPr>
            <a:r>
              <a:rPr lang="en-GB" sz="2000" b="1" kern="0" dirty="0"/>
              <a:t>Fixing reusable components </a:t>
            </a:r>
            <a:r>
              <a:rPr lang="en-GB" sz="2000" kern="0" dirty="0"/>
              <a:t>– where one fix could have positive impact in multiple pages</a:t>
            </a:r>
          </a:p>
          <a:p>
            <a:pPr marL="708660" lvl="2" indent="-342900">
              <a:buClr>
                <a:schemeClr val="tx1"/>
              </a:buClr>
              <a:buFont typeface="Wingdings" panose="05000000000000000000" pitchFamily="2" charset="2"/>
              <a:buChar char="§"/>
            </a:pPr>
            <a:r>
              <a:rPr lang="en-GB" sz="2000" b="1" kern="0" dirty="0"/>
              <a:t>Improved documentation </a:t>
            </a:r>
            <a:r>
              <a:rPr lang="en-GB" sz="2000" kern="0" dirty="0"/>
              <a:t>– where guidance on how to use components or implement designs could reduce accessibility issues</a:t>
            </a:r>
          </a:p>
          <a:p>
            <a:pPr marL="708660" lvl="2" indent="-342900">
              <a:buClr>
                <a:schemeClr val="tx1"/>
              </a:buClr>
              <a:buFont typeface="Wingdings" panose="05000000000000000000" pitchFamily="2" charset="2"/>
              <a:buChar char="§"/>
            </a:pPr>
            <a:r>
              <a:rPr lang="en-GB" sz="2000" b="1" kern="0" dirty="0"/>
              <a:t>Rethinking use of third-party content </a:t>
            </a:r>
            <a:r>
              <a:rPr lang="en-GB" sz="2000" kern="0" dirty="0"/>
              <a:t>– where selecting an alternative third-party solution could reduce the number of issues present</a:t>
            </a:r>
          </a:p>
          <a:p>
            <a:pPr marL="708660" lvl="2" indent="-342900">
              <a:buClr>
                <a:schemeClr val="tx1"/>
              </a:buClr>
              <a:buFont typeface="Wingdings" panose="05000000000000000000" pitchFamily="2" charset="2"/>
              <a:buChar char="§"/>
            </a:pPr>
            <a:r>
              <a:rPr lang="en-GB" sz="2000" b="1" kern="0" dirty="0"/>
              <a:t>Better user experience </a:t>
            </a:r>
            <a:r>
              <a:rPr lang="en-GB" sz="2000" kern="0" dirty="0"/>
              <a:t>– where selecting the right design or component could improve usability and enhance user experience for people with disabilities</a:t>
            </a:r>
          </a:p>
          <a:p>
            <a:pPr marL="0" lvl="1" indent="0">
              <a:buClr>
                <a:schemeClr val="tx1"/>
              </a:buClr>
              <a:buNone/>
            </a:pPr>
            <a:endParaRPr lang="en-US" sz="2000" kern="0" dirty="0"/>
          </a:p>
        </p:txBody>
      </p:sp>
    </p:spTree>
    <p:extLst>
      <p:ext uri="{BB962C8B-B14F-4D97-AF65-F5344CB8AC3E}">
        <p14:creationId xmlns:p14="http://schemas.microsoft.com/office/powerpoint/2010/main" val="67510841"/>
      </p:ext>
    </p:extLst>
  </p:cSld>
  <p:clrMapOvr>
    <a:masterClrMapping/>
  </p:clrMapOvr>
  <p:transition>
    <p:fad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592944-FE31-D4BE-EE39-09B4A27834A9}"/>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8B06645F-F7C9-11F2-88CF-00F3D70E0FAA}"/>
              </a:ext>
            </a:extLst>
          </p:cNvPr>
          <p:cNvSpPr>
            <a:spLocks noGrp="1"/>
          </p:cNvSpPr>
          <p:nvPr>
            <p:ph type="title"/>
          </p:nvPr>
        </p:nvSpPr>
        <p:spPr/>
        <p:txBody>
          <a:bodyPr>
            <a:noAutofit/>
          </a:bodyPr>
          <a:lstStyle/>
          <a:p>
            <a:r>
              <a:rPr lang="en-GB" sz="4800" dirty="0"/>
              <a:t>Example audit issue</a:t>
            </a:r>
          </a:p>
        </p:txBody>
      </p:sp>
      <p:sp>
        <p:nvSpPr>
          <p:cNvPr id="7" name="Content Placeholder 6">
            <a:extLst>
              <a:ext uri="{FF2B5EF4-FFF2-40B4-BE49-F238E27FC236}">
                <a16:creationId xmlns:a16="http://schemas.microsoft.com/office/drawing/2014/main" id="{7BFC8268-1190-29EE-E3C2-CEAB019A050F}"/>
              </a:ext>
            </a:extLst>
          </p:cNvPr>
          <p:cNvSpPr>
            <a:spLocks noGrp="1"/>
          </p:cNvSpPr>
          <p:nvPr>
            <p:ph idx="1"/>
          </p:nvPr>
        </p:nvSpPr>
        <p:spPr>
          <a:xfrm>
            <a:off x="1066799" y="2254826"/>
            <a:ext cx="6646433" cy="4318095"/>
          </a:xfrm>
          <a:ln>
            <a:solidFill>
              <a:schemeClr val="accent1">
                <a:lumMod val="25000"/>
              </a:schemeClr>
            </a:solidFill>
          </a:ln>
        </p:spPr>
        <p:txBody>
          <a:bodyPr>
            <a:normAutofit fontScale="70000" lnSpcReduction="20000"/>
          </a:bodyPr>
          <a:lstStyle/>
          <a:p>
            <a:r>
              <a:rPr lang="en-GB" b="1" dirty="0"/>
              <a:t>Issue: </a:t>
            </a:r>
            <a:r>
              <a:rPr lang="en-GB" dirty="0"/>
              <a:t>The “address lookup” button is not focusable or operable using the keyboard</a:t>
            </a:r>
            <a:endParaRPr lang="en-US" dirty="0"/>
          </a:p>
          <a:p>
            <a:r>
              <a:rPr lang="en-GB" b="1" dirty="0"/>
              <a:t>Location: </a:t>
            </a:r>
            <a:r>
              <a:rPr lang="en-GB" dirty="0"/>
              <a:t>Sign-up form in </a:t>
            </a:r>
            <a:r>
              <a:rPr lang="en-GB" i="1" dirty="0"/>
              <a:t>Sign up for Parking Permit </a:t>
            </a:r>
            <a:r>
              <a:rPr lang="en-GB" dirty="0"/>
              <a:t>page</a:t>
            </a:r>
            <a:endParaRPr lang="en-US" dirty="0"/>
          </a:p>
          <a:p>
            <a:r>
              <a:rPr lang="en-GB" b="1" dirty="0"/>
              <a:t>Impact: </a:t>
            </a:r>
            <a:r>
              <a:rPr lang="en-GB" dirty="0"/>
              <a:t>People who use the keyboard can’t activate the button to select their address from a list and have to manually enter their address</a:t>
            </a:r>
            <a:endParaRPr lang="en-US" dirty="0"/>
          </a:p>
          <a:p>
            <a:r>
              <a:rPr lang="en-GB" b="1" dirty="0"/>
              <a:t>Severity: </a:t>
            </a:r>
            <a:r>
              <a:rPr lang="en-GB" dirty="0"/>
              <a:t>High</a:t>
            </a:r>
            <a:endParaRPr lang="en-US" dirty="0"/>
          </a:p>
          <a:p>
            <a:r>
              <a:rPr lang="en-GB" b="1" dirty="0"/>
              <a:t>WCAG SC: </a:t>
            </a:r>
            <a:r>
              <a:rPr lang="en-GB" dirty="0"/>
              <a:t>2.1.1</a:t>
            </a:r>
            <a:endParaRPr lang="en-US" dirty="0"/>
          </a:p>
          <a:p>
            <a:r>
              <a:rPr lang="en-GB" b="1" dirty="0"/>
              <a:t>Remediation advice: </a:t>
            </a:r>
            <a:r>
              <a:rPr lang="en-GB" dirty="0"/>
              <a:t>Use a button element in place of the current &lt;div&gt; element. Make sure that scripts controlling the button functionality respond to keystrokes (Enter and Spacebar).</a:t>
            </a:r>
            <a:endParaRPr lang="en-US" dirty="0"/>
          </a:p>
          <a:p>
            <a:endParaRPr lang="en-US" dirty="0"/>
          </a:p>
        </p:txBody>
      </p:sp>
      <p:sp>
        <p:nvSpPr>
          <p:cNvPr id="8" name="Content Placeholder 6">
            <a:extLst>
              <a:ext uri="{FF2B5EF4-FFF2-40B4-BE49-F238E27FC236}">
                <a16:creationId xmlns:a16="http://schemas.microsoft.com/office/drawing/2014/main" id="{24148608-2FD0-2732-D7D2-58E29D48B949}"/>
              </a:ext>
            </a:extLst>
          </p:cNvPr>
          <p:cNvSpPr txBox="1">
            <a:spLocks/>
          </p:cNvSpPr>
          <p:nvPr/>
        </p:nvSpPr>
        <p:spPr>
          <a:xfrm>
            <a:off x="8197327" y="3041410"/>
            <a:ext cx="3420932" cy="2528046"/>
          </a:xfrm>
          <a:prstGeom prst="rect">
            <a:avLst/>
          </a:prstGeom>
          <a:solidFill>
            <a:schemeClr val="bg2">
              <a:lumMod val="20000"/>
              <a:lumOff val="80000"/>
            </a:schemeClr>
          </a:solidFill>
        </p:spPr>
        <p:txBody>
          <a:bodyPr vert="horz" lIns="91440" tIns="45720" rIns="91440" bIns="45720" numCol="1" rtlCol="0">
            <a:normAutofit/>
          </a:bodyPr>
          <a:lstStyle>
            <a:lvl1pPr marL="365760" indent="-365760" algn="l" defTabSz="914400" rtl="0" eaLnBrk="1" latinLnBrk="0" hangingPunct="1">
              <a:lnSpc>
                <a:spcPct val="100000"/>
              </a:lnSpc>
              <a:spcBef>
                <a:spcPts val="1200"/>
              </a:spcBef>
              <a:spcAft>
                <a:spcPts val="1200"/>
              </a:spcAft>
              <a:buClr>
                <a:srgbClr val="EB4D00"/>
              </a:buClr>
              <a:buFont typeface="Wingdings" panose="05000000000000000000" pitchFamily="2" charset="2"/>
              <a:buChar char="§"/>
              <a:defRPr sz="2400" kern="1200">
                <a:solidFill>
                  <a:schemeClr val="accent1">
                    <a:lumMod val="25000"/>
                  </a:schemeClr>
                </a:solidFill>
                <a:latin typeface="Open Sans" panose="020B0606030504020204" pitchFamily="34" charset="0"/>
                <a:ea typeface="Open Sans" panose="020B0606030504020204" pitchFamily="34" charset="0"/>
                <a:cs typeface="Open Sans" panose="020B0606030504020204" pitchFamily="34" charset="0"/>
              </a:defRPr>
            </a:lvl1pPr>
            <a:lvl2pPr marL="731520" indent="-365760" algn="l" defTabSz="914400" rtl="0" eaLnBrk="1" latinLnBrk="0" hangingPunct="1">
              <a:lnSpc>
                <a:spcPct val="100000"/>
              </a:lnSpc>
              <a:spcBef>
                <a:spcPts val="1200"/>
              </a:spcBef>
              <a:spcAft>
                <a:spcPts val="1200"/>
              </a:spcAft>
              <a:buClr>
                <a:srgbClr val="EB4D00"/>
              </a:buClr>
              <a:buFont typeface="HGGothicE" panose="020B0909000000000000" pitchFamily="49" charset="-128"/>
              <a:buChar char="-"/>
              <a:defRPr sz="2400" kern="1200">
                <a:solidFill>
                  <a:schemeClr val="accent1">
                    <a:lumMod val="25000"/>
                  </a:schemeClr>
                </a:solidFill>
                <a:latin typeface="Open Sans" panose="020B0606030504020204" pitchFamily="34" charset="0"/>
                <a:ea typeface="Open Sans" panose="020B0606030504020204" pitchFamily="34" charset="0"/>
                <a:cs typeface="Open Sans" panose="020B0606030504020204" pitchFamily="34" charset="0"/>
              </a:defRPr>
            </a:lvl2pPr>
            <a:lvl3pPr marL="1097280" indent="-365760" algn="l" defTabSz="914400" rtl="0" eaLnBrk="1" latinLnBrk="0" hangingPunct="1">
              <a:lnSpc>
                <a:spcPct val="100000"/>
              </a:lnSpc>
              <a:spcBef>
                <a:spcPts val="1200"/>
              </a:spcBef>
              <a:spcAft>
                <a:spcPts val="1200"/>
              </a:spcAft>
              <a:buClr>
                <a:srgbClr val="EB4D00"/>
              </a:buClr>
              <a:buFont typeface="HGGothicE" panose="020B0909000000000000" pitchFamily="49" charset="-128"/>
              <a:buChar char="-"/>
              <a:defRPr sz="2400" kern="1200">
                <a:solidFill>
                  <a:schemeClr val="accent1">
                    <a:lumMod val="25000"/>
                  </a:schemeClr>
                </a:solidFill>
                <a:latin typeface="Open Sans" panose="020B0606030504020204" pitchFamily="34" charset="0"/>
                <a:ea typeface="Open Sans" panose="020B0606030504020204" pitchFamily="34" charset="0"/>
                <a:cs typeface="Open Sans" panose="020B0606030504020204" pitchFamily="34" charset="0"/>
              </a:defRPr>
            </a:lvl3pPr>
            <a:lvl4pPr marL="1463040" indent="-365760" algn="l" defTabSz="914400" rtl="0" eaLnBrk="1" latinLnBrk="0" hangingPunct="1">
              <a:lnSpc>
                <a:spcPct val="100000"/>
              </a:lnSpc>
              <a:spcBef>
                <a:spcPts val="1200"/>
              </a:spcBef>
              <a:spcAft>
                <a:spcPts val="1200"/>
              </a:spcAft>
              <a:buClr>
                <a:srgbClr val="EB4D00"/>
              </a:buClr>
              <a:buFont typeface="HGGothicE" panose="020B0909000000000000" pitchFamily="49" charset="-128"/>
              <a:buChar char="-"/>
              <a:defRPr sz="2400" kern="1200">
                <a:solidFill>
                  <a:schemeClr val="accent1">
                    <a:lumMod val="25000"/>
                  </a:schemeClr>
                </a:solidFill>
                <a:latin typeface="Open Sans" panose="020B0606030504020204" pitchFamily="34" charset="0"/>
                <a:ea typeface="Open Sans" panose="020B0606030504020204" pitchFamily="34" charset="0"/>
                <a:cs typeface="Open Sans" panose="020B0606030504020204" pitchFamily="34" charset="0"/>
              </a:defRPr>
            </a:lvl4pPr>
            <a:lvl5pPr marL="1828800" indent="-365760" algn="l" defTabSz="914400" rtl="0" eaLnBrk="1" latinLnBrk="0" hangingPunct="1">
              <a:lnSpc>
                <a:spcPct val="100000"/>
              </a:lnSpc>
              <a:spcBef>
                <a:spcPts val="1200"/>
              </a:spcBef>
              <a:spcAft>
                <a:spcPts val="1200"/>
              </a:spcAft>
              <a:buClr>
                <a:srgbClr val="EB4D00"/>
              </a:buClr>
              <a:buFont typeface="HGGothicE" panose="020B0909000000000000" pitchFamily="49" charset="-128"/>
              <a:buChar char="-"/>
              <a:defRPr sz="2400" kern="1200">
                <a:solidFill>
                  <a:schemeClr val="accent1">
                    <a:lumMod val="25000"/>
                  </a:schemeClr>
                </a:solidFill>
                <a:latin typeface="Open Sans" panose="020B0606030504020204" pitchFamily="34" charset="0"/>
                <a:ea typeface="Open Sans" panose="020B0606030504020204" pitchFamily="34" charset="0"/>
                <a:cs typeface="Open Sans" panose="020B0606030504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b="1" dirty="0"/>
              <a:t>How did this issue occur?</a:t>
            </a:r>
          </a:p>
          <a:p>
            <a:r>
              <a:rPr lang="en-GB" b="1" dirty="0"/>
              <a:t>What can we do to stop it occurring again?</a:t>
            </a:r>
            <a:endParaRPr lang="en-US" dirty="0"/>
          </a:p>
          <a:p>
            <a:endParaRPr lang="en-US" dirty="0"/>
          </a:p>
        </p:txBody>
      </p:sp>
    </p:spTree>
    <p:extLst>
      <p:ext uri="{BB962C8B-B14F-4D97-AF65-F5344CB8AC3E}">
        <p14:creationId xmlns:p14="http://schemas.microsoft.com/office/powerpoint/2010/main" val="1259166711"/>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59F598-6BD3-40BF-FD1D-D6FF4D0C81C7}"/>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9330ACDC-5FC2-B9FE-BC4A-96213DDB24F8}"/>
              </a:ext>
            </a:extLst>
          </p:cNvPr>
          <p:cNvSpPr>
            <a:spLocks noGrp="1"/>
          </p:cNvSpPr>
          <p:nvPr>
            <p:ph type="title"/>
          </p:nvPr>
        </p:nvSpPr>
        <p:spPr/>
        <p:txBody>
          <a:bodyPr>
            <a:noAutofit/>
          </a:bodyPr>
          <a:lstStyle/>
          <a:p>
            <a:r>
              <a:rPr lang="en-GB" sz="4800" dirty="0"/>
              <a:t>W3C Accessibility Roles Responsibilities Matrix (ARRM)</a:t>
            </a:r>
          </a:p>
        </p:txBody>
      </p:sp>
      <p:sp>
        <p:nvSpPr>
          <p:cNvPr id="5" name="Content Placeholder 4">
            <a:extLst>
              <a:ext uri="{FF2B5EF4-FFF2-40B4-BE49-F238E27FC236}">
                <a16:creationId xmlns:a16="http://schemas.microsoft.com/office/drawing/2014/main" id="{4BFAE86E-3D9A-76FC-2B5F-64F9D116216E}"/>
              </a:ext>
            </a:extLst>
          </p:cNvPr>
          <p:cNvSpPr>
            <a:spLocks noGrp="1"/>
          </p:cNvSpPr>
          <p:nvPr>
            <p:ph idx="1"/>
          </p:nvPr>
        </p:nvSpPr>
        <p:spPr>
          <a:xfrm>
            <a:off x="1066799" y="5766098"/>
            <a:ext cx="10185699" cy="989703"/>
          </a:xfrm>
        </p:spPr>
        <p:txBody>
          <a:bodyPr>
            <a:normAutofit lnSpcReduction="10000"/>
          </a:bodyPr>
          <a:lstStyle/>
          <a:p>
            <a:pPr marL="342900" lvl="1" indent="-342900">
              <a:buClr>
                <a:schemeClr val="tx1"/>
              </a:buClr>
              <a:buFont typeface="Wingdings" panose="05000000000000000000" pitchFamily="2" charset="2"/>
              <a:buChar char="§"/>
            </a:pPr>
            <a:endParaRPr lang="en-GB" sz="2000" b="1" kern="0" dirty="0"/>
          </a:p>
          <a:p>
            <a:pPr marL="0" lvl="1" indent="0" algn="ctr">
              <a:buClr>
                <a:schemeClr val="tx1"/>
              </a:buClr>
              <a:buNone/>
            </a:pPr>
            <a:r>
              <a:rPr lang="en-GB" sz="2000" kern="0" dirty="0"/>
              <a:t>https://www.w3.org/WAI/planning/arrm/</a:t>
            </a:r>
            <a:endParaRPr lang="en-US" sz="2000" kern="0" dirty="0"/>
          </a:p>
        </p:txBody>
      </p:sp>
      <p:pic>
        <p:nvPicPr>
          <p:cNvPr id="3" name="Picture 2" descr="Part of a table indicating responsibilities for specific WCAG success criteria. The first column lists SCs, subsequent columns correspond to different project roles, and table cells indicate the level of responsibility of a specific role for a specific SC.">
            <a:extLst>
              <a:ext uri="{FF2B5EF4-FFF2-40B4-BE49-F238E27FC236}">
                <a16:creationId xmlns:a16="http://schemas.microsoft.com/office/drawing/2014/main" id="{D1E6014F-8FE7-ED4B-04C1-EE5D959F15CA}"/>
              </a:ext>
            </a:extLst>
          </p:cNvPr>
          <p:cNvPicPr>
            <a:picLocks noChangeAspect="1"/>
          </p:cNvPicPr>
          <p:nvPr/>
        </p:nvPicPr>
        <p:blipFill>
          <a:blip r:embed="rId3"/>
          <a:stretch>
            <a:fillRect/>
          </a:stretch>
        </p:blipFill>
        <p:spPr>
          <a:xfrm>
            <a:off x="2567491" y="1690688"/>
            <a:ext cx="7057017" cy="4474480"/>
          </a:xfrm>
          <a:prstGeom prst="rect">
            <a:avLst/>
          </a:prstGeom>
          <a:ln>
            <a:solidFill>
              <a:schemeClr val="accent1">
                <a:lumMod val="25000"/>
              </a:schemeClr>
            </a:solidFill>
          </a:ln>
        </p:spPr>
      </p:pic>
    </p:spTree>
    <p:extLst>
      <p:ext uri="{BB962C8B-B14F-4D97-AF65-F5344CB8AC3E}">
        <p14:creationId xmlns:p14="http://schemas.microsoft.com/office/powerpoint/2010/main" val="4184595841"/>
      </p:ext>
    </p:extLst>
  </p:cSld>
  <p:clrMapOvr>
    <a:masterClrMapping/>
  </p:clrMapOvr>
  <p:transition>
    <p:fad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83C65BA-E0E4-A345-AF6F-86F3F51B1D88}"/>
              </a:ext>
            </a:extLst>
          </p:cNvPr>
          <p:cNvSpPr>
            <a:spLocks noGrp="1"/>
          </p:cNvSpPr>
          <p:nvPr>
            <p:ph type="title"/>
          </p:nvPr>
        </p:nvSpPr>
        <p:spPr/>
        <p:txBody>
          <a:bodyPr>
            <a:noAutofit/>
          </a:bodyPr>
          <a:lstStyle/>
          <a:p>
            <a:r>
              <a:rPr lang="en-US" sz="4800" dirty="0"/>
              <a:t>Other key components of a sustainable accessibility strategy</a:t>
            </a:r>
            <a:endParaRPr lang="en-GB" sz="4800" dirty="0"/>
          </a:p>
        </p:txBody>
      </p:sp>
      <p:sp>
        <p:nvSpPr>
          <p:cNvPr id="5" name="Content Placeholder 4">
            <a:extLst>
              <a:ext uri="{FF2B5EF4-FFF2-40B4-BE49-F238E27FC236}">
                <a16:creationId xmlns:a16="http://schemas.microsoft.com/office/drawing/2014/main" id="{33D3612A-E282-7E44-89E6-9814978A1375}"/>
              </a:ext>
            </a:extLst>
          </p:cNvPr>
          <p:cNvSpPr>
            <a:spLocks noGrp="1"/>
          </p:cNvSpPr>
          <p:nvPr>
            <p:ph idx="1"/>
          </p:nvPr>
        </p:nvSpPr>
        <p:spPr>
          <a:xfrm>
            <a:off x="1066800" y="1852246"/>
            <a:ext cx="10165882" cy="4712183"/>
          </a:xfrm>
        </p:spPr>
        <p:txBody>
          <a:bodyPr>
            <a:normAutofit lnSpcReduction="10000"/>
          </a:bodyPr>
          <a:lstStyle/>
          <a:p>
            <a:pPr marL="342900" lvl="1" indent="-342900">
              <a:buClr>
                <a:schemeClr val="tx1"/>
              </a:buClr>
              <a:buFont typeface="Wingdings" panose="05000000000000000000" pitchFamily="2" charset="2"/>
              <a:buChar char="§"/>
            </a:pPr>
            <a:r>
              <a:rPr lang="en-US" sz="2000" b="1" kern="0" dirty="0"/>
              <a:t>Leadership support </a:t>
            </a:r>
            <a:r>
              <a:rPr lang="en-US" sz="2000" kern="0" dirty="0"/>
              <a:t>for accessibility as an organizational priority</a:t>
            </a:r>
          </a:p>
          <a:p>
            <a:pPr marL="342900" lvl="1" indent="-342900">
              <a:buClr>
                <a:schemeClr val="tx1"/>
              </a:buClr>
              <a:buFont typeface="Wingdings" panose="05000000000000000000" pitchFamily="2" charset="2"/>
              <a:buChar char="§"/>
            </a:pPr>
            <a:r>
              <a:rPr lang="en-US" sz="2000" kern="0" dirty="0"/>
              <a:t>An </a:t>
            </a:r>
            <a:r>
              <a:rPr lang="en-US" sz="2000" b="1" kern="0" dirty="0"/>
              <a:t>accessibility policy </a:t>
            </a:r>
            <a:r>
              <a:rPr lang="en-US" sz="2000" kern="0" dirty="0"/>
              <a:t>communicates accessibility as a core value of the organization and how it will commit to that value</a:t>
            </a:r>
          </a:p>
          <a:p>
            <a:pPr marL="342900" lvl="1" indent="-342900">
              <a:buClr>
                <a:schemeClr val="tx1"/>
              </a:buClr>
              <a:buFont typeface="Wingdings" panose="05000000000000000000" pitchFamily="2" charset="2"/>
              <a:buChar char="§"/>
            </a:pPr>
            <a:r>
              <a:rPr lang="en-US" sz="2000" kern="0" dirty="0"/>
              <a:t>A </a:t>
            </a:r>
            <a:r>
              <a:rPr lang="en-US" sz="2000" b="1" kern="0" dirty="0"/>
              <a:t>governance framework </a:t>
            </a:r>
            <a:r>
              <a:rPr lang="en-US" sz="2000" kern="0" dirty="0"/>
              <a:t>communicates how accessibility efforts will be monitored</a:t>
            </a:r>
          </a:p>
          <a:p>
            <a:pPr marL="342900" lvl="1" indent="-342900">
              <a:buClr>
                <a:schemeClr val="tx1"/>
              </a:buClr>
              <a:buFont typeface="Wingdings" panose="05000000000000000000" pitchFamily="2" charset="2"/>
              <a:buChar char="§"/>
            </a:pPr>
            <a:r>
              <a:rPr lang="en-US" sz="2000" b="1" kern="0" dirty="0"/>
              <a:t>Accessibility responsibilities for every role </a:t>
            </a:r>
            <a:r>
              <a:rPr lang="en-US" sz="2000" kern="0" dirty="0"/>
              <a:t>involved in creating, managing, procuring, or maintaining digital resources. </a:t>
            </a:r>
          </a:p>
          <a:p>
            <a:pPr marL="342900" lvl="1" indent="-342900">
              <a:buClr>
                <a:schemeClr val="tx1"/>
              </a:buClr>
              <a:buFont typeface="Wingdings" panose="05000000000000000000" pitchFamily="2" charset="2"/>
              <a:buChar char="§"/>
            </a:pPr>
            <a:r>
              <a:rPr lang="en-US" sz="2000" b="1" kern="0" dirty="0"/>
              <a:t>Recruitment</a:t>
            </a:r>
            <a:r>
              <a:rPr lang="en-US" sz="2000" kern="0" dirty="0"/>
              <a:t> and </a:t>
            </a:r>
            <a:r>
              <a:rPr lang="en-US" sz="2000" b="1" kern="0" dirty="0"/>
              <a:t>staff development </a:t>
            </a:r>
            <a:r>
              <a:rPr lang="en-US" sz="2000" kern="0" dirty="0"/>
              <a:t>plan that prioritizes accessibility skills</a:t>
            </a:r>
          </a:p>
          <a:p>
            <a:pPr marL="342900" lvl="1" indent="-342900">
              <a:buClr>
                <a:schemeClr val="tx1"/>
              </a:buClr>
              <a:buFont typeface="Wingdings" panose="05000000000000000000" pitchFamily="2" charset="2"/>
              <a:buChar char="§"/>
            </a:pPr>
            <a:r>
              <a:rPr lang="en-US" sz="2000" b="1" kern="0" dirty="0"/>
              <a:t>Vendor management</a:t>
            </a:r>
            <a:r>
              <a:rPr lang="en-US" sz="2000" kern="0" dirty="0"/>
              <a:t> policy and procedures that manage accessibility risk with third party ICTs</a:t>
            </a:r>
          </a:p>
          <a:p>
            <a:pPr marL="342900" lvl="1" indent="-342900">
              <a:buClr>
                <a:schemeClr val="tx1"/>
              </a:buClr>
              <a:buFont typeface="Wingdings" panose="05000000000000000000" pitchFamily="2" charset="2"/>
              <a:buChar char="§"/>
            </a:pPr>
            <a:endParaRPr lang="en-US" sz="2000" kern="0" dirty="0"/>
          </a:p>
        </p:txBody>
      </p:sp>
    </p:spTree>
    <p:extLst>
      <p:ext uri="{BB962C8B-B14F-4D97-AF65-F5344CB8AC3E}">
        <p14:creationId xmlns:p14="http://schemas.microsoft.com/office/powerpoint/2010/main" val="2894063075"/>
      </p:ext>
    </p:extLst>
  </p:cSld>
  <p:clrMapOvr>
    <a:masterClrMapping/>
  </p:clrMapOvr>
  <p:transition>
    <p:fad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83C65BA-E0E4-A345-AF6F-86F3F51B1D88}"/>
              </a:ext>
            </a:extLst>
          </p:cNvPr>
          <p:cNvSpPr>
            <a:spLocks noGrp="1"/>
          </p:cNvSpPr>
          <p:nvPr>
            <p:ph type="title"/>
          </p:nvPr>
        </p:nvSpPr>
        <p:spPr/>
        <p:txBody>
          <a:bodyPr>
            <a:noAutofit/>
          </a:bodyPr>
          <a:lstStyle/>
          <a:p>
            <a:r>
              <a:rPr lang="en-GB" sz="4800" dirty="0"/>
              <a:t>Useful official resources</a:t>
            </a:r>
          </a:p>
        </p:txBody>
      </p:sp>
      <p:sp>
        <p:nvSpPr>
          <p:cNvPr id="5" name="Content Placeholder 4">
            <a:extLst>
              <a:ext uri="{FF2B5EF4-FFF2-40B4-BE49-F238E27FC236}">
                <a16:creationId xmlns:a16="http://schemas.microsoft.com/office/drawing/2014/main" id="{33D3612A-E282-7E44-89E6-9814978A1375}"/>
              </a:ext>
            </a:extLst>
          </p:cNvPr>
          <p:cNvSpPr>
            <a:spLocks noGrp="1"/>
          </p:cNvSpPr>
          <p:nvPr>
            <p:ph idx="1"/>
          </p:nvPr>
        </p:nvSpPr>
        <p:spPr/>
        <p:txBody>
          <a:bodyPr>
            <a:normAutofit lnSpcReduction="10000"/>
          </a:bodyPr>
          <a:lstStyle/>
          <a:p>
            <a:pPr marL="342900" lvl="1" indent="-342900">
              <a:buClr>
                <a:schemeClr val="tx1"/>
              </a:buClr>
              <a:buFont typeface="Wingdings" panose="05000000000000000000" pitchFamily="2" charset="2"/>
              <a:buChar char="§"/>
            </a:pPr>
            <a:r>
              <a:rPr lang="en-GB" sz="2000" kern="0" dirty="0"/>
              <a:t>The official text of the Final Rule published in the Federal Register: </a:t>
            </a:r>
            <a:r>
              <a:rPr lang="en-US" sz="1600" dirty="0">
                <a:hlinkClick r:id="rId3"/>
              </a:rPr>
              <a:t>https://www.federalregister.gov/documents/2024/04/24/2024-07758/nondiscrimination-on-the-basis-of-disability-accessibility-of-web-information-and-services-of-state</a:t>
            </a:r>
            <a:endParaRPr lang="en-GB" sz="2000" kern="0" dirty="0">
              <a:hlinkClick r:id="rId4"/>
            </a:endParaRPr>
          </a:p>
          <a:p>
            <a:pPr marL="342900" lvl="1" indent="-342900">
              <a:buClr>
                <a:schemeClr val="tx1"/>
              </a:buClr>
              <a:buFont typeface="Wingdings" panose="05000000000000000000" pitchFamily="2" charset="2"/>
              <a:buChar char="§"/>
            </a:pPr>
            <a:r>
              <a:rPr lang="en-GB" sz="2000" kern="0" dirty="0"/>
              <a:t>Supporting resources from the Department of Justice</a:t>
            </a:r>
            <a:endParaRPr lang="en-GB" sz="2000" kern="0" dirty="0">
              <a:hlinkClick r:id="rId4"/>
            </a:endParaRPr>
          </a:p>
          <a:p>
            <a:pPr marL="708660" lvl="2" indent="-342900">
              <a:buClr>
                <a:schemeClr val="tx1"/>
              </a:buClr>
              <a:buFont typeface="Wingdings" panose="05000000000000000000" pitchFamily="2" charset="2"/>
              <a:buChar char="§"/>
            </a:pPr>
            <a:r>
              <a:rPr lang="en-GB" sz="2000" kern="0" dirty="0"/>
              <a:t>Fact sheet on the rule: </a:t>
            </a:r>
            <a:r>
              <a:rPr lang="en-US" sz="1600" dirty="0">
                <a:hlinkClick r:id="rId4"/>
              </a:rPr>
              <a:t>https://www.ada.gov/resources/2024-03-08-web-rule/</a:t>
            </a:r>
            <a:endParaRPr lang="en-GB" sz="2000" kern="0" dirty="0"/>
          </a:p>
          <a:p>
            <a:pPr marL="708660" lvl="2" indent="-342900">
              <a:buClr>
                <a:schemeClr val="tx1"/>
              </a:buClr>
              <a:buFont typeface="Wingdings" panose="05000000000000000000" pitchFamily="2" charset="2"/>
              <a:buChar char="§"/>
            </a:pPr>
            <a:r>
              <a:rPr lang="en-GB" sz="2000" kern="0" dirty="0"/>
              <a:t>Small Entity Compliance Guide : </a:t>
            </a:r>
            <a:r>
              <a:rPr lang="en-US" sz="1600" dirty="0">
                <a:hlinkClick r:id="rId5"/>
              </a:rPr>
              <a:t>https://www.ada.gov/resources/small-entity-compliance-guide/</a:t>
            </a:r>
            <a:endParaRPr lang="en-GB" sz="2000" kern="0" dirty="0"/>
          </a:p>
          <a:p>
            <a:pPr marL="342900" lvl="1" indent="-342900">
              <a:buClr>
                <a:schemeClr val="tx1"/>
              </a:buClr>
              <a:buFont typeface="Wingdings" panose="05000000000000000000" pitchFamily="2" charset="2"/>
              <a:buChar char="§"/>
            </a:pPr>
            <a:r>
              <a:rPr lang="en-GB" sz="2000" kern="0" dirty="0"/>
              <a:t>ADA Coordinator training: </a:t>
            </a:r>
            <a:r>
              <a:rPr lang="en-GB" sz="1700" kern="0" dirty="0">
                <a:hlinkClick r:id="rId6"/>
              </a:rPr>
              <a:t>https://www.adacoordinator.org/</a:t>
            </a:r>
            <a:r>
              <a:rPr lang="en-GB" sz="2000" kern="0" dirty="0"/>
              <a:t> </a:t>
            </a:r>
          </a:p>
        </p:txBody>
      </p:sp>
    </p:spTree>
    <p:extLst>
      <p:ext uri="{BB962C8B-B14F-4D97-AF65-F5344CB8AC3E}">
        <p14:creationId xmlns:p14="http://schemas.microsoft.com/office/powerpoint/2010/main" val="3372402366"/>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83C65BA-E0E4-A345-AF6F-86F3F51B1D88}"/>
              </a:ext>
            </a:extLst>
          </p:cNvPr>
          <p:cNvSpPr>
            <a:spLocks noGrp="1"/>
          </p:cNvSpPr>
          <p:nvPr>
            <p:ph type="title"/>
          </p:nvPr>
        </p:nvSpPr>
        <p:spPr/>
        <p:txBody>
          <a:bodyPr>
            <a:noAutofit/>
          </a:bodyPr>
          <a:lstStyle/>
          <a:p>
            <a:r>
              <a:rPr lang="en-GB" sz="4800" dirty="0"/>
              <a:t>Prologue</a:t>
            </a:r>
          </a:p>
        </p:txBody>
      </p:sp>
      <p:sp>
        <p:nvSpPr>
          <p:cNvPr id="5" name="Content Placeholder 4">
            <a:extLst>
              <a:ext uri="{FF2B5EF4-FFF2-40B4-BE49-F238E27FC236}">
                <a16:creationId xmlns:a16="http://schemas.microsoft.com/office/drawing/2014/main" id="{33D3612A-E282-7E44-89E6-9814978A1375}"/>
              </a:ext>
            </a:extLst>
          </p:cNvPr>
          <p:cNvSpPr>
            <a:spLocks noGrp="1"/>
          </p:cNvSpPr>
          <p:nvPr>
            <p:ph idx="1"/>
          </p:nvPr>
        </p:nvSpPr>
        <p:spPr/>
        <p:txBody>
          <a:bodyPr>
            <a:normAutofit/>
          </a:bodyPr>
          <a:lstStyle/>
          <a:p>
            <a:pPr marL="342900" lvl="1" indent="-342900">
              <a:buClr>
                <a:schemeClr val="tx1"/>
              </a:buClr>
              <a:buFont typeface="Wingdings" panose="05000000000000000000" pitchFamily="2" charset="2"/>
              <a:buChar char="§"/>
            </a:pPr>
            <a:r>
              <a:rPr lang="en-GB" sz="2000" kern="0" dirty="0"/>
              <a:t>This webinar does not offer legal advice!</a:t>
            </a:r>
          </a:p>
          <a:p>
            <a:pPr marL="342900" lvl="1" indent="-342900">
              <a:buClr>
                <a:schemeClr val="tx1"/>
              </a:buClr>
              <a:buFont typeface="Wingdings" panose="05000000000000000000" pitchFamily="2" charset="2"/>
              <a:buChar char="§"/>
            </a:pPr>
            <a:r>
              <a:rPr lang="en-GB" sz="2000" kern="0" dirty="0"/>
              <a:t>Decisions made by the current administration have created some uncertainty over the direction of disability rights legislation and regulation in the United States</a:t>
            </a:r>
          </a:p>
          <a:p>
            <a:pPr marL="342900" lvl="1" indent="-342900">
              <a:buClr>
                <a:schemeClr val="tx1"/>
              </a:buClr>
              <a:buFont typeface="Wingdings" panose="05000000000000000000" pitchFamily="2" charset="2"/>
              <a:buChar char="§"/>
            </a:pPr>
            <a:r>
              <a:rPr lang="en-GB" sz="2000" kern="0" dirty="0"/>
              <a:t>Regardless, people with disabilities need accessible and usable digital resources</a:t>
            </a:r>
          </a:p>
          <a:p>
            <a:pPr marL="0" lvl="1" indent="0">
              <a:spcBef>
                <a:spcPts val="1200"/>
              </a:spcBef>
              <a:buClr>
                <a:schemeClr val="tx1"/>
              </a:buClr>
              <a:buNone/>
            </a:pPr>
            <a:endParaRPr lang="en-US" sz="2000" kern="0" dirty="0"/>
          </a:p>
        </p:txBody>
      </p:sp>
    </p:spTree>
    <p:extLst>
      <p:ext uri="{BB962C8B-B14F-4D97-AF65-F5344CB8AC3E}">
        <p14:creationId xmlns:p14="http://schemas.microsoft.com/office/powerpoint/2010/main" val="1518120996"/>
      </p:ext>
    </p:extLst>
  </p:cSld>
  <p:clrMapOvr>
    <a:masterClrMapping/>
  </p:clrMapOvr>
  <p:transition>
    <p:fad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03241C-FABB-F93C-699D-F4A8E54FA047}"/>
            </a:ext>
          </a:extLst>
        </p:cNvPr>
        <p:cNvGrpSpPr/>
        <p:nvPr/>
      </p:nvGrpSpPr>
      <p:grpSpPr>
        <a:xfrm>
          <a:off x="0" y="0"/>
          <a:ext cx="0" cy="0"/>
          <a:chOff x="0" y="0"/>
          <a:chExt cx="0" cy="0"/>
        </a:xfrm>
      </p:grpSpPr>
      <p:grpSp>
        <p:nvGrpSpPr>
          <p:cNvPr id="5" name="Group 5">
            <a:extLst>
              <a:ext uri="{FF2B5EF4-FFF2-40B4-BE49-F238E27FC236}">
                <a16:creationId xmlns:a16="http://schemas.microsoft.com/office/drawing/2014/main" id="{4C95467E-175B-56C5-8D61-753A3A647890}"/>
              </a:ext>
              <a:ext uri="{C183D7F6-B498-43B3-948B-1728B52AA6E4}">
                <adec:decorative xmlns:adec="http://schemas.microsoft.com/office/drawing/2017/decorative" val="1"/>
              </a:ext>
            </a:extLst>
          </p:cNvPr>
          <p:cNvGrpSpPr/>
          <p:nvPr/>
        </p:nvGrpSpPr>
        <p:grpSpPr>
          <a:xfrm>
            <a:off x="9909" y="1"/>
            <a:ext cx="12172183" cy="6858000"/>
            <a:chOff x="0" y="0"/>
            <a:chExt cx="4816593" cy="812800"/>
          </a:xfrm>
        </p:grpSpPr>
        <p:sp>
          <p:nvSpPr>
            <p:cNvPr id="6" name="Freeform 6">
              <a:extLst>
                <a:ext uri="{FF2B5EF4-FFF2-40B4-BE49-F238E27FC236}">
                  <a16:creationId xmlns:a16="http://schemas.microsoft.com/office/drawing/2014/main" id="{2B3EA74F-927B-9F88-222F-966D304C00C0}"/>
                </a:ext>
              </a:extLst>
            </p:cNvPr>
            <p:cNvSpPr/>
            <p:nvPr/>
          </p:nvSpPr>
          <p:spPr>
            <a:xfrm>
              <a:off x="0" y="0"/>
              <a:ext cx="4816592" cy="812800"/>
            </a:xfrm>
            <a:custGeom>
              <a:avLst/>
              <a:gdLst/>
              <a:ahLst/>
              <a:cxnLst/>
              <a:rect l="l" t="t" r="r" b="b"/>
              <a:pathLst>
                <a:path w="4816592" h="812800">
                  <a:moveTo>
                    <a:pt x="0" y="0"/>
                  </a:moveTo>
                  <a:lnTo>
                    <a:pt x="4816592" y="0"/>
                  </a:lnTo>
                  <a:lnTo>
                    <a:pt x="4816592" y="812800"/>
                  </a:lnTo>
                  <a:lnTo>
                    <a:pt x="0" y="812800"/>
                  </a:lnTo>
                  <a:close/>
                </a:path>
              </a:pathLst>
            </a:custGeom>
            <a:solidFill>
              <a:srgbClr val="1A3B5C"/>
            </a:solidFill>
          </p:spPr>
          <p:txBody>
            <a:bodyPr/>
            <a:lstStyle/>
            <a:p>
              <a:endParaRPr lang="en-US" sz="1200"/>
            </a:p>
          </p:txBody>
        </p:sp>
        <p:sp>
          <p:nvSpPr>
            <p:cNvPr id="7" name="TextBox 7">
              <a:extLst>
                <a:ext uri="{FF2B5EF4-FFF2-40B4-BE49-F238E27FC236}">
                  <a16:creationId xmlns:a16="http://schemas.microsoft.com/office/drawing/2014/main" id="{1E166899-3D56-75BB-5DA8-B365548885B0}"/>
                </a:ext>
              </a:extLst>
            </p:cNvPr>
            <p:cNvSpPr txBox="1"/>
            <p:nvPr/>
          </p:nvSpPr>
          <p:spPr>
            <a:xfrm>
              <a:off x="0" y="-38100"/>
              <a:ext cx="4816593" cy="850900"/>
            </a:xfrm>
            <a:prstGeom prst="rect">
              <a:avLst/>
            </a:prstGeom>
          </p:spPr>
          <p:txBody>
            <a:bodyPr lIns="33867" tIns="33867" rIns="33867" bIns="33867" rtlCol="0" anchor="ctr"/>
            <a:lstStyle/>
            <a:p>
              <a:pPr algn="ctr">
                <a:lnSpc>
                  <a:spcPts val="1773"/>
                </a:lnSpc>
              </a:pPr>
              <a:endParaRPr sz="1200"/>
            </a:p>
          </p:txBody>
        </p:sp>
      </p:grpSp>
      <p:grpSp>
        <p:nvGrpSpPr>
          <p:cNvPr id="8" name="Group 2">
            <a:extLst>
              <a:ext uri="{FF2B5EF4-FFF2-40B4-BE49-F238E27FC236}">
                <a16:creationId xmlns:a16="http://schemas.microsoft.com/office/drawing/2014/main" id="{247A0586-D7F5-021C-551B-0F97AEB5B78D}"/>
              </a:ext>
              <a:ext uri="{C183D7F6-B498-43B3-948B-1728B52AA6E4}">
                <adec:decorative xmlns:adec="http://schemas.microsoft.com/office/drawing/2017/decorative" val="1"/>
              </a:ext>
            </a:extLst>
          </p:cNvPr>
          <p:cNvGrpSpPr/>
          <p:nvPr/>
        </p:nvGrpSpPr>
        <p:grpSpPr>
          <a:xfrm>
            <a:off x="1930400" y="6311661"/>
            <a:ext cx="9550400" cy="546338"/>
            <a:chOff x="0" y="0"/>
            <a:chExt cx="4816593" cy="812800"/>
          </a:xfrm>
        </p:grpSpPr>
        <p:sp>
          <p:nvSpPr>
            <p:cNvPr id="9" name="Freeform 3">
              <a:extLst>
                <a:ext uri="{FF2B5EF4-FFF2-40B4-BE49-F238E27FC236}">
                  <a16:creationId xmlns:a16="http://schemas.microsoft.com/office/drawing/2014/main" id="{3B5ABA2F-F96C-EAA1-8FC4-3127C97E54AC}"/>
                </a:ext>
              </a:extLst>
            </p:cNvPr>
            <p:cNvSpPr/>
            <p:nvPr/>
          </p:nvSpPr>
          <p:spPr>
            <a:xfrm>
              <a:off x="0" y="0"/>
              <a:ext cx="4816592" cy="812800"/>
            </a:xfrm>
            <a:custGeom>
              <a:avLst/>
              <a:gdLst/>
              <a:ahLst/>
              <a:cxnLst/>
              <a:rect l="l" t="t" r="r" b="b"/>
              <a:pathLst>
                <a:path w="4816592" h="812800">
                  <a:moveTo>
                    <a:pt x="0" y="0"/>
                  </a:moveTo>
                  <a:lnTo>
                    <a:pt x="4816592" y="0"/>
                  </a:lnTo>
                  <a:lnTo>
                    <a:pt x="4816592" y="812800"/>
                  </a:lnTo>
                  <a:lnTo>
                    <a:pt x="0" y="812800"/>
                  </a:lnTo>
                  <a:close/>
                </a:path>
              </a:pathLst>
            </a:custGeom>
            <a:solidFill>
              <a:srgbClr val="EB4D00"/>
            </a:solidFill>
          </p:spPr>
          <p:txBody>
            <a:bodyPr/>
            <a:lstStyle/>
            <a:p>
              <a:endParaRPr lang="en-US" sz="1200"/>
            </a:p>
          </p:txBody>
        </p:sp>
        <p:sp>
          <p:nvSpPr>
            <p:cNvPr id="10" name="TextBox 4">
              <a:extLst>
                <a:ext uri="{FF2B5EF4-FFF2-40B4-BE49-F238E27FC236}">
                  <a16:creationId xmlns:a16="http://schemas.microsoft.com/office/drawing/2014/main" id="{B040D61B-12CF-2DF7-0DD1-7F7DE92C8941}"/>
                </a:ext>
              </a:extLst>
            </p:cNvPr>
            <p:cNvSpPr txBox="1"/>
            <p:nvPr/>
          </p:nvSpPr>
          <p:spPr>
            <a:xfrm>
              <a:off x="0" y="-38100"/>
              <a:ext cx="4816593" cy="850900"/>
            </a:xfrm>
            <a:prstGeom prst="rect">
              <a:avLst/>
            </a:prstGeom>
          </p:spPr>
          <p:txBody>
            <a:bodyPr lIns="33867" tIns="33867" rIns="33867" bIns="33867" rtlCol="0" anchor="ctr"/>
            <a:lstStyle/>
            <a:p>
              <a:pPr algn="ctr">
                <a:lnSpc>
                  <a:spcPts val="1773"/>
                </a:lnSpc>
              </a:pPr>
              <a:endParaRPr sz="1200"/>
            </a:p>
          </p:txBody>
        </p:sp>
      </p:grpSp>
      <p:sp>
        <p:nvSpPr>
          <p:cNvPr id="13" name="TextBox 13">
            <a:extLst>
              <a:ext uri="{FF2B5EF4-FFF2-40B4-BE49-F238E27FC236}">
                <a16:creationId xmlns:a16="http://schemas.microsoft.com/office/drawing/2014/main" id="{91D89C83-5F00-E751-B13D-AA03A793BF30}"/>
              </a:ext>
            </a:extLst>
          </p:cNvPr>
          <p:cNvSpPr txBox="1">
            <a:spLocks noGrp="1"/>
          </p:cNvSpPr>
          <p:nvPr>
            <p:ph type="title" idx="4294967295"/>
          </p:nvPr>
        </p:nvSpPr>
        <p:spPr>
          <a:xfrm>
            <a:off x="406401" y="720174"/>
            <a:ext cx="4804231" cy="1107996"/>
          </a:xfrm>
          <a:prstGeom prst="rect">
            <a:avLst/>
          </a:prstGeom>
          <a:noFill/>
          <a:ln>
            <a:noFill/>
            <a:prstDash/>
          </a:ln>
          <a:effec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bg1"/>
                </a:solidFill>
                <a:effectLst/>
                <a:uLnTx/>
                <a:uFillTx/>
                <a:latin typeface="Open Sans 2"/>
                <a:ea typeface="Open Sans 2"/>
                <a:cs typeface="Open Sans 2"/>
                <a:sym typeface="Open Sans 2"/>
              </a:rPr>
              <a:t>Turn Today’s Insights Into Action!</a:t>
            </a:r>
          </a:p>
        </p:txBody>
      </p:sp>
      <p:sp>
        <p:nvSpPr>
          <p:cNvPr id="17" name="TextBox 14">
            <a:extLst>
              <a:ext uri="{FF2B5EF4-FFF2-40B4-BE49-F238E27FC236}">
                <a16:creationId xmlns:a16="http://schemas.microsoft.com/office/drawing/2014/main" id="{003C2138-582E-1AF7-A3D0-FE2C8E2FC35C}"/>
              </a:ext>
            </a:extLst>
          </p:cNvPr>
          <p:cNvSpPr txBox="1"/>
          <p:nvPr/>
        </p:nvSpPr>
        <p:spPr>
          <a:xfrm>
            <a:off x="254000" y="3073400"/>
            <a:ext cx="5283200" cy="589905"/>
          </a:xfrm>
          <a:prstGeom prst="rect">
            <a:avLst/>
          </a:prstGeom>
        </p:spPr>
        <p:txBody>
          <a:bodyPr wrap="square" lIns="0" tIns="0" rIns="0" bIns="0" rtlCol="0" anchor="t">
            <a:spAutoFit/>
          </a:bodyPr>
          <a:lstStyle/>
          <a:p>
            <a:pPr>
              <a:lnSpc>
                <a:spcPts val="2340"/>
              </a:lnSpc>
              <a:spcBef>
                <a:spcPct val="0"/>
              </a:spcBef>
            </a:pPr>
            <a:r>
              <a:rPr lang="en-US" sz="2133"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Open Sans 2 Bold"/>
              </a:rPr>
              <a:t>Schedule a free ADA consultation by using the </a:t>
            </a:r>
            <a:r>
              <a:rPr lang="en-US" sz="2133" dirty="0" err="1">
                <a:solidFill>
                  <a:schemeClr val="bg1"/>
                </a:solidFill>
                <a:latin typeface="Open Sans" panose="020B0606030504020204" pitchFamily="34" charset="0"/>
                <a:ea typeface="Open Sans" panose="020B0606030504020204" pitchFamily="34" charset="0"/>
                <a:cs typeface="Open Sans" panose="020B0606030504020204" pitchFamily="34" charset="0"/>
                <a:sym typeface="Open Sans 2 Bold"/>
              </a:rPr>
              <a:t>url</a:t>
            </a:r>
            <a:r>
              <a:rPr lang="en-US" sz="2133"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Open Sans 2 Bold"/>
              </a:rPr>
              <a:t>: </a:t>
            </a:r>
            <a:r>
              <a:rPr lang="en-US" sz="2133" b="1"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Open Sans 2 Bold"/>
              </a:rPr>
              <a:t>https://</a:t>
            </a:r>
            <a:r>
              <a:rPr lang="en-US" sz="2133" b="1" dirty="0" err="1">
                <a:solidFill>
                  <a:schemeClr val="bg1"/>
                </a:solidFill>
                <a:latin typeface="Open Sans" panose="020B0606030504020204" pitchFamily="34" charset="0"/>
                <a:ea typeface="Open Sans" panose="020B0606030504020204" pitchFamily="34" charset="0"/>
                <a:cs typeface="Open Sans" panose="020B0606030504020204" pitchFamily="34" charset="0"/>
                <a:sym typeface="Open Sans 2 Bold"/>
              </a:rPr>
              <a:t>bit.ly</a:t>
            </a:r>
            <a:r>
              <a:rPr lang="en-US" sz="2133" b="1"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Open Sans 2 Bold"/>
              </a:rPr>
              <a:t>/</a:t>
            </a:r>
            <a:r>
              <a:rPr lang="en-US" sz="2133" b="1" dirty="0" err="1">
                <a:solidFill>
                  <a:schemeClr val="bg1"/>
                </a:solidFill>
                <a:latin typeface="Open Sans" panose="020B0606030504020204" pitchFamily="34" charset="0"/>
                <a:ea typeface="Open Sans" panose="020B0606030504020204" pitchFamily="34" charset="0"/>
                <a:cs typeface="Open Sans" panose="020B0606030504020204" pitchFamily="34" charset="0"/>
                <a:sym typeface="Open Sans 2 Bold"/>
              </a:rPr>
              <a:t>FreeADACall</a:t>
            </a:r>
            <a:endParaRPr lang="en-US" sz="2133" b="1"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Open Sans 2 Bold"/>
            </a:endParaRPr>
          </a:p>
        </p:txBody>
      </p:sp>
      <p:sp>
        <p:nvSpPr>
          <p:cNvPr id="18" name="TextBox 14">
            <a:extLst>
              <a:ext uri="{FF2B5EF4-FFF2-40B4-BE49-F238E27FC236}">
                <a16:creationId xmlns:a16="http://schemas.microsoft.com/office/drawing/2014/main" id="{A98A0335-B788-D158-BAD4-836A3FA62307}"/>
              </a:ext>
            </a:extLst>
          </p:cNvPr>
          <p:cNvSpPr txBox="1"/>
          <p:nvPr/>
        </p:nvSpPr>
        <p:spPr>
          <a:xfrm>
            <a:off x="304800" y="4089400"/>
            <a:ext cx="5486400" cy="589905"/>
          </a:xfrm>
          <a:prstGeom prst="rect">
            <a:avLst/>
          </a:prstGeom>
        </p:spPr>
        <p:txBody>
          <a:bodyPr wrap="square" lIns="0" tIns="0" rIns="0" bIns="0" rtlCol="0" anchor="t">
            <a:spAutoFit/>
          </a:bodyPr>
          <a:lstStyle/>
          <a:p>
            <a:pPr>
              <a:lnSpc>
                <a:spcPts val="2340"/>
              </a:lnSpc>
              <a:spcBef>
                <a:spcPct val="0"/>
              </a:spcBef>
            </a:pPr>
            <a:r>
              <a:rPr lang="en-US" sz="2133"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Open Sans 2 Bold"/>
              </a:rPr>
              <a:t>Download your ADA Title II Blueprint by using the </a:t>
            </a:r>
            <a:r>
              <a:rPr lang="en-US" sz="2133" dirty="0" err="1">
                <a:solidFill>
                  <a:schemeClr val="bg1"/>
                </a:solidFill>
                <a:latin typeface="Open Sans" panose="020B0606030504020204" pitchFamily="34" charset="0"/>
                <a:ea typeface="Open Sans" panose="020B0606030504020204" pitchFamily="34" charset="0"/>
                <a:cs typeface="Open Sans" panose="020B0606030504020204" pitchFamily="34" charset="0"/>
                <a:sym typeface="Open Sans 2 Bold"/>
              </a:rPr>
              <a:t>url</a:t>
            </a:r>
            <a:r>
              <a:rPr lang="en-US" sz="2133"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Open Sans 2 Bold"/>
              </a:rPr>
              <a:t>: </a:t>
            </a:r>
            <a:r>
              <a:rPr lang="en-US" sz="2133" b="1"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Open Sans 2 Bold"/>
              </a:rPr>
              <a:t>https://</a:t>
            </a:r>
            <a:r>
              <a:rPr lang="en-US" sz="2133" b="1" dirty="0" err="1">
                <a:solidFill>
                  <a:schemeClr val="bg1"/>
                </a:solidFill>
                <a:latin typeface="Open Sans" panose="020B0606030504020204" pitchFamily="34" charset="0"/>
                <a:ea typeface="Open Sans" panose="020B0606030504020204" pitchFamily="34" charset="0"/>
                <a:cs typeface="Open Sans" panose="020B0606030504020204" pitchFamily="34" charset="0"/>
                <a:sym typeface="Open Sans 2 Bold"/>
              </a:rPr>
              <a:t>bit.ly</a:t>
            </a:r>
            <a:r>
              <a:rPr lang="en-US" sz="2133" b="1"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Open Sans 2 Bold"/>
              </a:rPr>
              <a:t>/</a:t>
            </a:r>
            <a:r>
              <a:rPr lang="en-US" sz="2133" b="1" dirty="0" err="1">
                <a:solidFill>
                  <a:schemeClr val="bg1"/>
                </a:solidFill>
                <a:latin typeface="Open Sans" panose="020B0606030504020204" pitchFamily="34" charset="0"/>
                <a:ea typeface="Open Sans" panose="020B0606030504020204" pitchFamily="34" charset="0"/>
                <a:cs typeface="Open Sans" panose="020B0606030504020204" pitchFamily="34" charset="0"/>
                <a:sym typeface="Open Sans 2 Bold"/>
              </a:rPr>
              <a:t>ADABlueprint</a:t>
            </a:r>
            <a:endParaRPr lang="en-US" sz="2133" b="1"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Open Sans 2 Bold"/>
            </a:endParaRPr>
          </a:p>
        </p:txBody>
      </p:sp>
      <p:sp>
        <p:nvSpPr>
          <p:cNvPr id="19" name="Rounded Rectangle 18">
            <a:extLst>
              <a:ext uri="{FF2B5EF4-FFF2-40B4-BE49-F238E27FC236}">
                <a16:creationId xmlns:a16="http://schemas.microsoft.com/office/drawing/2014/main" id="{E5A82832-23D8-4B82-54B1-7EF717682DD4}"/>
              </a:ext>
              <a:ext uri="{C183D7F6-B498-43B3-948B-1728B52AA6E4}">
                <adec:decorative xmlns:adec="http://schemas.microsoft.com/office/drawing/2017/decorative" val="1"/>
              </a:ext>
            </a:extLst>
          </p:cNvPr>
          <p:cNvSpPr/>
          <p:nvPr/>
        </p:nvSpPr>
        <p:spPr>
          <a:xfrm>
            <a:off x="6096000" y="381000"/>
            <a:ext cx="5570536" cy="5400677"/>
          </a:xfrm>
          <a:prstGeom prst="roundRect">
            <a:avLst>
              <a:gd name="adj" fmla="val 6168"/>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14" name="TextBox 14">
            <a:extLst>
              <a:ext uri="{FF2B5EF4-FFF2-40B4-BE49-F238E27FC236}">
                <a16:creationId xmlns:a16="http://schemas.microsoft.com/office/drawing/2014/main" id="{9B9A1C0E-3BE2-541C-F4A6-39334D15B143}"/>
              </a:ext>
            </a:extLst>
          </p:cNvPr>
          <p:cNvSpPr txBox="1"/>
          <p:nvPr/>
        </p:nvSpPr>
        <p:spPr>
          <a:xfrm>
            <a:off x="6349822" y="926707"/>
            <a:ext cx="5556024" cy="294953"/>
          </a:xfrm>
          <a:prstGeom prst="rect">
            <a:avLst/>
          </a:prstGeom>
        </p:spPr>
        <p:txBody>
          <a:bodyPr wrap="square" lIns="0" tIns="0" rIns="0" bIns="0" rtlCol="0" anchor="t">
            <a:spAutoFit/>
          </a:bodyPr>
          <a:lstStyle/>
          <a:p>
            <a:pPr>
              <a:lnSpc>
                <a:spcPts val="2340"/>
              </a:lnSpc>
              <a:spcBef>
                <a:spcPct val="0"/>
              </a:spcBef>
            </a:pPr>
            <a:r>
              <a:rPr lang="en-US" sz="2133" b="1" dirty="0">
                <a:solidFill>
                  <a:srgbClr val="1A3B5C"/>
                </a:solidFill>
                <a:latin typeface="Open Sans 2 Bold"/>
                <a:ea typeface="Open Sans 2 Bold"/>
                <a:cs typeface="Open Sans 2 Bold"/>
                <a:sym typeface="Open Sans 2 Bold"/>
              </a:rPr>
              <a:t>ADA Deadline Reminder:</a:t>
            </a:r>
          </a:p>
        </p:txBody>
      </p:sp>
      <p:sp>
        <p:nvSpPr>
          <p:cNvPr id="15" name="TextBox 15">
            <a:extLst>
              <a:ext uri="{FF2B5EF4-FFF2-40B4-BE49-F238E27FC236}">
                <a16:creationId xmlns:a16="http://schemas.microsoft.com/office/drawing/2014/main" id="{42021B85-E3D5-CFF0-2796-C5AC05C99F11}"/>
              </a:ext>
            </a:extLst>
          </p:cNvPr>
          <p:cNvSpPr txBox="1"/>
          <p:nvPr/>
        </p:nvSpPr>
        <p:spPr>
          <a:xfrm>
            <a:off x="6299200" y="1441684"/>
            <a:ext cx="5094786" cy="949299"/>
          </a:xfrm>
          <a:prstGeom prst="rect">
            <a:avLst/>
          </a:prstGeom>
        </p:spPr>
        <p:txBody>
          <a:bodyPr wrap="square" lIns="0" tIns="0" rIns="0" bIns="0" rtlCol="0" anchor="t">
            <a:spAutoFit/>
          </a:bodyPr>
          <a:lstStyle/>
          <a:p>
            <a:pPr>
              <a:lnSpc>
                <a:spcPts val="2000"/>
              </a:lnSpc>
            </a:pPr>
            <a:r>
              <a:rPr lang="en-US" sz="1600" dirty="0">
                <a:solidFill>
                  <a:srgbClr val="36383A"/>
                </a:solidFill>
                <a:latin typeface="Open Sans" panose="020B0606030504020204" pitchFamily="34" charset="0"/>
                <a:ea typeface="Open Sans" panose="020B0606030504020204" pitchFamily="34" charset="0"/>
                <a:cs typeface="Open Sans" panose="020B0606030504020204" pitchFamily="34" charset="0"/>
                <a:sym typeface="Open Sans 2"/>
              </a:rPr>
              <a:t>Public entities must meet Title II requirements by:</a:t>
            </a:r>
          </a:p>
          <a:p>
            <a:pPr marL="228611" indent="-228611">
              <a:lnSpc>
                <a:spcPct val="150000"/>
              </a:lnSpc>
              <a:buFont typeface="Arial" panose="020B0604020202020204" pitchFamily="34" charset="0"/>
              <a:buChar char="•"/>
            </a:pPr>
            <a:r>
              <a:rPr lang="en-US" sz="1600" b="1" dirty="0">
                <a:solidFill>
                  <a:srgbClr val="36383A"/>
                </a:solidFill>
                <a:latin typeface="Open Sans" panose="020B0606030504020204" pitchFamily="34" charset="0"/>
                <a:ea typeface="Open Sans" panose="020B0606030504020204" pitchFamily="34" charset="0"/>
                <a:cs typeface="Open Sans" panose="020B0606030504020204" pitchFamily="34" charset="0"/>
                <a:sym typeface="Open Sans 2"/>
              </a:rPr>
              <a:t>April 24, 2026 (≥50k Population)</a:t>
            </a:r>
          </a:p>
          <a:p>
            <a:pPr marL="228611" indent="-228611">
              <a:lnSpc>
                <a:spcPct val="150000"/>
              </a:lnSpc>
              <a:buFont typeface="Arial" panose="020B0604020202020204" pitchFamily="34" charset="0"/>
              <a:buChar char="•"/>
            </a:pPr>
            <a:r>
              <a:rPr lang="en-US" sz="1600" b="1" dirty="0">
                <a:solidFill>
                  <a:srgbClr val="36383A"/>
                </a:solidFill>
                <a:latin typeface="Open Sans" panose="020B0606030504020204" pitchFamily="34" charset="0"/>
                <a:ea typeface="Open Sans" panose="020B0606030504020204" pitchFamily="34" charset="0"/>
                <a:cs typeface="Open Sans" panose="020B0606030504020204" pitchFamily="34" charset="0"/>
                <a:sym typeface="Open Sans 2"/>
              </a:rPr>
              <a:t>April 26, 2027 (Smaller and Special Entities)</a:t>
            </a:r>
            <a:endParaRPr lang="en-US" sz="1600" dirty="0">
              <a:solidFill>
                <a:srgbClr val="36383A"/>
              </a:solidFill>
              <a:latin typeface="Open Sans" panose="020B0606030504020204" pitchFamily="34" charset="0"/>
              <a:ea typeface="Open Sans" panose="020B0606030504020204" pitchFamily="34" charset="0"/>
              <a:cs typeface="Open Sans" panose="020B0606030504020204" pitchFamily="34" charset="0"/>
              <a:sym typeface="Open Sans 2"/>
            </a:endParaRPr>
          </a:p>
        </p:txBody>
      </p:sp>
      <p:grpSp>
        <p:nvGrpSpPr>
          <p:cNvPr id="2" name="Group 2">
            <a:extLst>
              <a:ext uri="{FF2B5EF4-FFF2-40B4-BE49-F238E27FC236}">
                <a16:creationId xmlns:a16="http://schemas.microsoft.com/office/drawing/2014/main" id="{F5E78B0A-8B64-9AC1-630B-18F631E3BD8E}"/>
              </a:ext>
              <a:ext uri="{C183D7F6-B498-43B3-948B-1728B52AA6E4}">
                <adec:decorative xmlns:adec="http://schemas.microsoft.com/office/drawing/2017/decorative" val="1"/>
              </a:ext>
            </a:extLst>
          </p:cNvPr>
          <p:cNvGrpSpPr/>
          <p:nvPr/>
        </p:nvGrpSpPr>
        <p:grpSpPr>
          <a:xfrm>
            <a:off x="2133600" y="6335919"/>
            <a:ext cx="10048489" cy="522081"/>
            <a:chOff x="0" y="0"/>
            <a:chExt cx="4816593" cy="812800"/>
          </a:xfrm>
          <a:solidFill>
            <a:srgbClr val="4876B7"/>
          </a:solidFill>
        </p:grpSpPr>
        <p:sp>
          <p:nvSpPr>
            <p:cNvPr id="3" name="Freeform 3">
              <a:extLst>
                <a:ext uri="{FF2B5EF4-FFF2-40B4-BE49-F238E27FC236}">
                  <a16:creationId xmlns:a16="http://schemas.microsoft.com/office/drawing/2014/main" id="{CE3D035F-330B-5FE2-1C46-7EE743934994}"/>
                </a:ext>
              </a:extLst>
            </p:cNvPr>
            <p:cNvSpPr/>
            <p:nvPr/>
          </p:nvSpPr>
          <p:spPr>
            <a:xfrm>
              <a:off x="0" y="0"/>
              <a:ext cx="4816592" cy="812800"/>
            </a:xfrm>
            <a:custGeom>
              <a:avLst/>
              <a:gdLst/>
              <a:ahLst/>
              <a:cxnLst/>
              <a:rect l="l" t="t" r="r" b="b"/>
              <a:pathLst>
                <a:path w="4816592" h="812800">
                  <a:moveTo>
                    <a:pt x="0" y="0"/>
                  </a:moveTo>
                  <a:lnTo>
                    <a:pt x="4816592" y="0"/>
                  </a:lnTo>
                  <a:lnTo>
                    <a:pt x="4816592" y="812800"/>
                  </a:lnTo>
                  <a:lnTo>
                    <a:pt x="0" y="812800"/>
                  </a:lnTo>
                  <a:close/>
                </a:path>
              </a:pathLst>
            </a:custGeom>
            <a:grpFill/>
          </p:spPr>
          <p:txBody>
            <a:bodyPr/>
            <a:lstStyle/>
            <a:p>
              <a:endParaRPr lang="en-US" sz="1200"/>
            </a:p>
          </p:txBody>
        </p:sp>
        <p:sp>
          <p:nvSpPr>
            <p:cNvPr id="4" name="TextBox 4">
              <a:extLst>
                <a:ext uri="{FF2B5EF4-FFF2-40B4-BE49-F238E27FC236}">
                  <a16:creationId xmlns:a16="http://schemas.microsoft.com/office/drawing/2014/main" id="{A61B2BE8-79DF-F949-CA28-783362DDAADD}"/>
                </a:ext>
              </a:extLst>
            </p:cNvPr>
            <p:cNvSpPr txBox="1"/>
            <p:nvPr/>
          </p:nvSpPr>
          <p:spPr>
            <a:xfrm>
              <a:off x="0" y="-38100"/>
              <a:ext cx="4816593" cy="850900"/>
            </a:xfrm>
            <a:prstGeom prst="rect">
              <a:avLst/>
            </a:prstGeom>
            <a:grpFill/>
          </p:spPr>
          <p:txBody>
            <a:bodyPr lIns="33867" tIns="33867" rIns="33867" bIns="33867" rtlCol="0" anchor="ctr"/>
            <a:lstStyle/>
            <a:p>
              <a:pPr algn="ctr">
                <a:lnSpc>
                  <a:spcPts val="1773"/>
                </a:lnSpc>
              </a:pPr>
              <a:endParaRPr sz="1200"/>
            </a:p>
          </p:txBody>
        </p:sp>
      </p:grpSp>
      <p:sp>
        <p:nvSpPr>
          <p:cNvPr id="22" name="TextBox 16">
            <a:extLst>
              <a:ext uri="{FF2B5EF4-FFF2-40B4-BE49-F238E27FC236}">
                <a16:creationId xmlns:a16="http://schemas.microsoft.com/office/drawing/2014/main" id="{57709F9C-7495-4CC8-CE6F-A541C75DAE93}"/>
              </a:ext>
            </a:extLst>
          </p:cNvPr>
          <p:cNvSpPr txBox="1"/>
          <p:nvPr/>
        </p:nvSpPr>
        <p:spPr>
          <a:xfrm>
            <a:off x="6299363" y="3092029"/>
            <a:ext cx="6012883" cy="312008"/>
          </a:xfrm>
          <a:prstGeom prst="rect">
            <a:avLst/>
          </a:prstGeom>
        </p:spPr>
        <p:txBody>
          <a:bodyPr wrap="square" lIns="0" tIns="0" rIns="0" bIns="0" rtlCol="0" anchor="t">
            <a:spAutoFit/>
          </a:bodyPr>
          <a:lstStyle/>
          <a:p>
            <a:pPr>
              <a:lnSpc>
                <a:spcPts val="2599"/>
              </a:lnSpc>
              <a:spcBef>
                <a:spcPct val="0"/>
              </a:spcBef>
            </a:pPr>
            <a:r>
              <a:rPr lang="en-US" sz="2133" b="1" dirty="0">
                <a:solidFill>
                  <a:srgbClr val="1A3B5C"/>
                </a:solidFill>
                <a:latin typeface="Open Sans 2 Bold"/>
                <a:ea typeface="Open Sans 2 Bold"/>
                <a:cs typeface="Open Sans 2 Bold"/>
                <a:sym typeface="Open Sans 2 Bold"/>
              </a:rPr>
              <a:t>How </a:t>
            </a:r>
            <a:r>
              <a:rPr lang="en-US" sz="2133" b="1" dirty="0" err="1">
                <a:solidFill>
                  <a:srgbClr val="1A3B5C"/>
                </a:solidFill>
                <a:latin typeface="Open Sans 2 Bold"/>
                <a:ea typeface="Open Sans 2 Bold"/>
                <a:cs typeface="Open Sans 2 Bold"/>
                <a:sym typeface="Open Sans 2 Bold"/>
              </a:rPr>
              <a:t>TPGi</a:t>
            </a:r>
            <a:r>
              <a:rPr lang="en-US" sz="2133" b="1" dirty="0">
                <a:solidFill>
                  <a:srgbClr val="1A3B5C"/>
                </a:solidFill>
                <a:latin typeface="Open Sans 2 Bold"/>
                <a:ea typeface="Open Sans 2 Bold"/>
                <a:cs typeface="Open Sans 2 Bold"/>
                <a:sym typeface="Open Sans 2 Bold"/>
              </a:rPr>
              <a:t> Can Support Your Next Steps</a:t>
            </a:r>
          </a:p>
        </p:txBody>
      </p:sp>
      <p:sp>
        <p:nvSpPr>
          <p:cNvPr id="20" name="TextBox 16">
            <a:extLst>
              <a:ext uri="{FF2B5EF4-FFF2-40B4-BE49-F238E27FC236}">
                <a16:creationId xmlns:a16="http://schemas.microsoft.com/office/drawing/2014/main" id="{50CCD12E-2E15-0689-88A9-31C6F4B6940A}"/>
              </a:ext>
            </a:extLst>
          </p:cNvPr>
          <p:cNvSpPr txBox="1"/>
          <p:nvPr/>
        </p:nvSpPr>
        <p:spPr>
          <a:xfrm>
            <a:off x="6349822" y="3562355"/>
            <a:ext cx="5556024" cy="1970219"/>
          </a:xfrm>
          <a:prstGeom prst="rect">
            <a:avLst/>
          </a:prstGeom>
        </p:spPr>
        <p:txBody>
          <a:bodyPr wrap="square" lIns="0" tIns="0" rIns="0" bIns="0" rtlCol="0" anchor="t">
            <a:spAutoFit/>
          </a:bodyPr>
          <a:lstStyle/>
          <a:p>
            <a:pPr marL="228611" indent="-228611">
              <a:lnSpc>
                <a:spcPts val="2599"/>
              </a:lnSpc>
              <a:spcBef>
                <a:spcPct val="0"/>
              </a:spcBef>
              <a:buFont typeface="Arial" panose="020B0604020202020204" pitchFamily="34" charset="0"/>
              <a:buChar char="•"/>
            </a:pPr>
            <a:r>
              <a:rPr lang="en-US" sz="1600" dirty="0">
                <a:solidFill>
                  <a:srgbClr val="000000"/>
                </a:solidFill>
                <a:latin typeface="Open Sans" panose="020B0606030504020204" pitchFamily="34" charset="0"/>
                <a:ea typeface="Open Sans" panose="020B0606030504020204" pitchFamily="34" charset="0"/>
                <a:cs typeface="Open Sans" panose="020B0606030504020204" pitchFamily="34" charset="0"/>
                <a:sym typeface="Open Sans 2 Bold"/>
              </a:rPr>
              <a:t>Comprehensive Digital Accessibility Audits</a:t>
            </a:r>
          </a:p>
          <a:p>
            <a:pPr marL="228611" indent="-228611">
              <a:lnSpc>
                <a:spcPts val="2599"/>
              </a:lnSpc>
              <a:spcBef>
                <a:spcPct val="0"/>
              </a:spcBef>
              <a:buFont typeface="Arial" panose="020B0604020202020204" pitchFamily="34" charset="0"/>
              <a:buChar char="•"/>
            </a:pPr>
            <a:r>
              <a:rPr lang="en-US" sz="1600" dirty="0">
                <a:solidFill>
                  <a:srgbClr val="000000"/>
                </a:solidFill>
                <a:latin typeface="Open Sans" panose="020B0606030504020204" pitchFamily="34" charset="0"/>
                <a:ea typeface="Open Sans" panose="020B0606030504020204" pitchFamily="34" charset="0"/>
                <a:cs typeface="Open Sans" panose="020B0606030504020204" pitchFamily="34" charset="0"/>
                <a:sym typeface="Open Sans 2 Bold"/>
              </a:rPr>
              <a:t>VPAT creation</a:t>
            </a:r>
          </a:p>
          <a:p>
            <a:pPr marL="228611" indent="-228611">
              <a:lnSpc>
                <a:spcPts val="2599"/>
              </a:lnSpc>
              <a:spcBef>
                <a:spcPct val="0"/>
              </a:spcBef>
              <a:buFont typeface="Arial" panose="020B0604020202020204" pitchFamily="34" charset="0"/>
              <a:buChar char="•"/>
            </a:pPr>
            <a:r>
              <a:rPr lang="en-US" sz="1600" dirty="0">
                <a:solidFill>
                  <a:srgbClr val="000000"/>
                </a:solidFill>
                <a:latin typeface="Open Sans" panose="020B0606030504020204" pitchFamily="34" charset="0"/>
                <a:ea typeface="Open Sans" panose="020B0606030504020204" pitchFamily="34" charset="0"/>
                <a:cs typeface="Open Sans" panose="020B0606030504020204" pitchFamily="34" charset="0"/>
                <a:sym typeface="Open Sans 2 Bold"/>
              </a:rPr>
              <a:t>UX and Accessibility Strategy Consultancy</a:t>
            </a:r>
          </a:p>
          <a:p>
            <a:pPr marL="228611" indent="-228611">
              <a:lnSpc>
                <a:spcPts val="2599"/>
              </a:lnSpc>
              <a:spcBef>
                <a:spcPct val="0"/>
              </a:spcBef>
              <a:buFont typeface="Arial" panose="020B0604020202020204" pitchFamily="34" charset="0"/>
              <a:buChar char="•"/>
            </a:pPr>
            <a:r>
              <a:rPr lang="en-US" sz="1600" dirty="0">
                <a:solidFill>
                  <a:srgbClr val="000000"/>
                </a:solidFill>
                <a:latin typeface="Open Sans" panose="020B0606030504020204" pitchFamily="34" charset="0"/>
                <a:ea typeface="Open Sans" panose="020B0606030504020204" pitchFamily="34" charset="0"/>
                <a:cs typeface="Open Sans" panose="020B0606030504020204" pitchFamily="34" charset="0"/>
                <a:sym typeface="Open Sans 2 Bold"/>
              </a:rPr>
              <a:t>Automated Testing with </a:t>
            </a:r>
            <a:r>
              <a:rPr lang="en-US" sz="1600" i="1" dirty="0">
                <a:solidFill>
                  <a:srgbClr val="000000"/>
                </a:solidFill>
                <a:latin typeface="Open Sans" panose="020B0606030504020204" pitchFamily="34" charset="0"/>
                <a:ea typeface="Open Sans" panose="020B0606030504020204" pitchFamily="34" charset="0"/>
                <a:cs typeface="Open Sans" panose="020B0606030504020204" pitchFamily="34" charset="0"/>
                <a:sym typeface="Open Sans 2 Bold"/>
              </a:rPr>
              <a:t>ARC</a:t>
            </a:r>
            <a:r>
              <a:rPr lang="en-US" sz="1600" dirty="0">
                <a:solidFill>
                  <a:srgbClr val="000000"/>
                </a:solidFill>
                <a:latin typeface="Open Sans" panose="020B0606030504020204" pitchFamily="34" charset="0"/>
                <a:ea typeface="Open Sans" panose="020B0606030504020204" pitchFamily="34" charset="0"/>
                <a:cs typeface="Open Sans" panose="020B0606030504020204" pitchFamily="34" charset="0"/>
                <a:sym typeface="Open Sans 2 Bold"/>
              </a:rPr>
              <a:t> Platform</a:t>
            </a:r>
          </a:p>
          <a:p>
            <a:pPr marL="228611" indent="-228611">
              <a:lnSpc>
                <a:spcPts val="2599"/>
              </a:lnSpc>
              <a:spcBef>
                <a:spcPct val="0"/>
              </a:spcBef>
              <a:buFont typeface="Arial" panose="020B0604020202020204" pitchFamily="34" charset="0"/>
              <a:buChar char="•"/>
            </a:pPr>
            <a:r>
              <a:rPr lang="en-US" sz="1600" dirty="0">
                <a:solidFill>
                  <a:srgbClr val="000000"/>
                </a:solidFill>
                <a:latin typeface="Open Sans" panose="020B0606030504020204" pitchFamily="34" charset="0"/>
                <a:ea typeface="Open Sans" panose="020B0606030504020204" pitchFamily="34" charset="0"/>
                <a:cs typeface="Open Sans" panose="020B0606030504020204" pitchFamily="34" charset="0"/>
                <a:sym typeface="Open Sans 2 Bold"/>
              </a:rPr>
              <a:t>Accessibility Training</a:t>
            </a:r>
          </a:p>
          <a:p>
            <a:pPr marL="228611" indent="-228611">
              <a:lnSpc>
                <a:spcPts val="2599"/>
              </a:lnSpc>
              <a:spcBef>
                <a:spcPct val="0"/>
              </a:spcBef>
              <a:buFont typeface="Arial" panose="020B0604020202020204" pitchFamily="34" charset="0"/>
              <a:buChar char="•"/>
            </a:pPr>
            <a:r>
              <a:rPr lang="en-US" sz="1600" dirty="0">
                <a:solidFill>
                  <a:srgbClr val="000000"/>
                </a:solidFill>
                <a:latin typeface="Open Sans" panose="020B0606030504020204" pitchFamily="34" charset="0"/>
                <a:ea typeface="Open Sans" panose="020B0606030504020204" pitchFamily="34" charset="0"/>
                <a:cs typeface="Open Sans" panose="020B0606030504020204" pitchFamily="34" charset="0"/>
                <a:sym typeface="Open Sans 2 Bold"/>
              </a:rPr>
              <a:t>Self-Service Kiosk &amp; Testing Solutions</a:t>
            </a:r>
          </a:p>
        </p:txBody>
      </p:sp>
      <p:cxnSp>
        <p:nvCxnSpPr>
          <p:cNvPr id="23" name="Straight Connector 22">
            <a:extLst>
              <a:ext uri="{FF2B5EF4-FFF2-40B4-BE49-F238E27FC236}">
                <a16:creationId xmlns:a16="http://schemas.microsoft.com/office/drawing/2014/main" id="{01052FBB-21F0-1947-695E-9DCEADF4E7C0}"/>
              </a:ext>
              <a:ext uri="{C183D7F6-B498-43B3-948B-1728B52AA6E4}">
                <adec:decorative xmlns:adec="http://schemas.microsoft.com/office/drawing/2017/decorative" val="1"/>
              </a:ext>
            </a:extLst>
          </p:cNvPr>
          <p:cNvCxnSpPr>
            <a:cxnSpLocks/>
          </p:cNvCxnSpPr>
          <p:nvPr/>
        </p:nvCxnSpPr>
        <p:spPr>
          <a:xfrm>
            <a:off x="6349822" y="1298185"/>
            <a:ext cx="4848910" cy="0"/>
          </a:xfrm>
          <a:prstGeom prst="line">
            <a:avLst/>
          </a:prstGeom>
          <a:ln w="47625">
            <a:solidFill>
              <a:srgbClr val="4876B7"/>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AC733C96-9B9C-C33B-B464-3753CAE58DC3}"/>
              </a:ext>
              <a:ext uri="{C183D7F6-B498-43B3-948B-1728B52AA6E4}">
                <adec:decorative xmlns:adec="http://schemas.microsoft.com/office/drawing/2017/decorative" val="1"/>
              </a:ext>
            </a:extLst>
          </p:cNvPr>
          <p:cNvCxnSpPr>
            <a:cxnSpLocks/>
          </p:cNvCxnSpPr>
          <p:nvPr/>
        </p:nvCxnSpPr>
        <p:spPr>
          <a:xfrm>
            <a:off x="6349822" y="3515087"/>
            <a:ext cx="4848910" cy="0"/>
          </a:xfrm>
          <a:prstGeom prst="line">
            <a:avLst/>
          </a:prstGeom>
          <a:ln w="47625">
            <a:solidFill>
              <a:srgbClr val="4876B7"/>
            </a:solidFill>
          </a:ln>
        </p:spPr>
        <p:style>
          <a:lnRef idx="1">
            <a:schemeClr val="accent1"/>
          </a:lnRef>
          <a:fillRef idx="0">
            <a:schemeClr val="accent1"/>
          </a:fillRef>
          <a:effectRef idx="0">
            <a:schemeClr val="accent1"/>
          </a:effectRef>
          <a:fontRef idx="minor">
            <a:schemeClr val="tx1"/>
          </a:fontRef>
        </p:style>
      </p:cxnSp>
      <p:sp>
        <p:nvSpPr>
          <p:cNvPr id="12" name="Freeform 12" descr="TPGi">
            <a:extLst>
              <a:ext uri="{FF2B5EF4-FFF2-40B4-BE49-F238E27FC236}">
                <a16:creationId xmlns:a16="http://schemas.microsoft.com/office/drawing/2014/main" id="{4D5E05A8-8DA1-B3B5-2D08-597F011D9506}"/>
              </a:ext>
            </a:extLst>
          </p:cNvPr>
          <p:cNvSpPr/>
          <p:nvPr/>
        </p:nvSpPr>
        <p:spPr>
          <a:xfrm>
            <a:off x="304800" y="6335918"/>
            <a:ext cx="937552" cy="395082"/>
          </a:xfrm>
          <a:custGeom>
            <a:avLst/>
            <a:gdLst/>
            <a:ahLst/>
            <a:cxnLst/>
            <a:rect l="l" t="t" r="r" b="b"/>
            <a:pathLst>
              <a:path w="1406328" h="592623">
                <a:moveTo>
                  <a:pt x="0" y="0"/>
                </a:moveTo>
                <a:lnTo>
                  <a:pt x="1406328" y="0"/>
                </a:lnTo>
                <a:lnTo>
                  <a:pt x="1406328" y="592623"/>
                </a:lnTo>
                <a:lnTo>
                  <a:pt x="0" y="592623"/>
                </a:lnTo>
                <a:lnTo>
                  <a:pt x="0" y="0"/>
                </a:lnTo>
                <a:close/>
              </a:path>
            </a:pathLst>
          </a:custGeom>
          <a:blipFill>
            <a:blip r:embed="rId2"/>
            <a:stretch>
              <a:fillRect/>
            </a:stretch>
          </a:blipFill>
        </p:spPr>
        <p:txBody>
          <a:bodyPr/>
          <a:lstStyle/>
          <a:p>
            <a:endParaRPr lang="en-US" sz="1200"/>
          </a:p>
        </p:txBody>
      </p:sp>
      <p:sp>
        <p:nvSpPr>
          <p:cNvPr id="16" name="TextBox 13">
            <a:extLst>
              <a:ext uri="{FF2B5EF4-FFF2-40B4-BE49-F238E27FC236}">
                <a16:creationId xmlns:a16="http://schemas.microsoft.com/office/drawing/2014/main" id="{D7F3C1CD-D398-203A-43D3-307E988735A7}"/>
              </a:ext>
            </a:extLst>
          </p:cNvPr>
          <p:cNvSpPr txBox="1"/>
          <p:nvPr/>
        </p:nvSpPr>
        <p:spPr>
          <a:xfrm>
            <a:off x="7975600" y="6070600"/>
            <a:ext cx="5319029" cy="677493"/>
          </a:xfrm>
          <a:prstGeom prst="rect">
            <a:avLst/>
          </a:prstGeom>
        </p:spPr>
        <p:txBody>
          <a:bodyPr wrap="square" lIns="0" tIns="0" rIns="0" bIns="0" rtlCol="0" anchor="t">
            <a:spAutoFit/>
          </a:bodyPr>
          <a:lstStyle/>
          <a:p>
            <a:pPr>
              <a:lnSpc>
                <a:spcPts val="6400"/>
              </a:lnSpc>
              <a:spcBef>
                <a:spcPct val="0"/>
              </a:spcBef>
            </a:pPr>
            <a:r>
              <a:rPr lang="en-US" sz="2133" dirty="0">
                <a:solidFill>
                  <a:schemeClr val="bg1"/>
                </a:solidFill>
                <a:latin typeface="Open Sans 2"/>
                <a:ea typeface="Open Sans 2"/>
                <a:cs typeface="Open Sans 2"/>
                <a:sym typeface="Open Sans 2"/>
              </a:rPr>
              <a:t>Your Accessibility Partner</a:t>
            </a:r>
          </a:p>
        </p:txBody>
      </p:sp>
    </p:spTree>
    <p:extLst>
      <p:ext uri="{BB962C8B-B14F-4D97-AF65-F5344CB8AC3E}">
        <p14:creationId xmlns:p14="http://schemas.microsoft.com/office/powerpoint/2010/main" val="3966508639"/>
      </p:ext>
    </p:extLst>
  </p:cSld>
  <p:clrMapOvr>
    <a:masterClrMapping/>
  </p:clrMapOvr>
  <p:transition>
    <p:fade/>
  </p:transition>
</p:sld>
</file>

<file path=ppt/slides/slide31.xml><?xml version="1.0" encoding="utf-8"?>
<p:sld xmlns:a="http://schemas.openxmlformats.org/drawingml/2006/main" xmlns:r="http://schemas.openxmlformats.org/officeDocument/2006/relationships" xmlns:p="http://schemas.openxmlformats.org/presentationml/2006/main">
  <p:cSld>
    <p:bg>
      <p:bgPr>
        <a:solidFill>
          <a:srgbClr val="1A3B5B"/>
        </a:solidFill>
        <a:effectLst/>
      </p:bgPr>
    </p:bg>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B48E0838-431D-ED42-973B-2400F03E26B6}"/>
              </a:ext>
            </a:extLst>
          </p:cNvPr>
          <p:cNvSpPr txBox="1">
            <a:spLocks noGrp="1"/>
          </p:cNvSpPr>
          <p:nvPr>
            <p:ph type="title" idx="4294967295"/>
          </p:nvPr>
        </p:nvSpPr>
        <p:spPr>
          <a:xfrm>
            <a:off x="2636200" y="1254444"/>
            <a:ext cx="6919600" cy="198587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lnSpc>
                <a:spcPct val="90000"/>
              </a:lnSpc>
              <a:spcBef>
                <a:spcPct val="0"/>
              </a:spcBef>
              <a:buNone/>
              <a:defRPr sz="4400" b="1" kern="1200" spc="-200" baseline="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7200" b="1" i="0" u="none" strike="noStrike" kern="1200" cap="none" spc="-200" normalizeH="0" baseline="0" noProof="0" dirty="0">
                <a:ln>
                  <a:noFill/>
                </a:ln>
                <a:solidFill>
                  <a:schemeClr val="bg1"/>
                </a:solidFill>
                <a:effectLst/>
                <a:uLnTx/>
                <a:uFillTx/>
                <a:latin typeface="Open Sans" panose="020B0606030504020204" pitchFamily="34" charset="0"/>
                <a:ea typeface="Open Sans" panose="020B0606030504020204" pitchFamily="34" charset="0"/>
                <a:cs typeface="Open Sans" panose="020B0606030504020204" pitchFamily="34" charset="0"/>
              </a:rPr>
              <a:t>Questions</a:t>
            </a:r>
          </a:p>
        </p:txBody>
      </p:sp>
      <p:pic>
        <p:nvPicPr>
          <p:cNvPr id="3" name="Graphic 2" descr="Badge Question Mark with solid fill">
            <a:extLst>
              <a:ext uri="{FF2B5EF4-FFF2-40B4-BE49-F238E27FC236}">
                <a16:creationId xmlns:a16="http://schemas.microsoft.com/office/drawing/2014/main" id="{1D4C300E-A5ED-4842-B7E9-2AC4ADC221A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655457" y="3039753"/>
            <a:ext cx="2881086" cy="2881086"/>
          </a:xfrm>
          <a:prstGeom prst="rect">
            <a:avLst/>
          </a:prstGeom>
        </p:spPr>
      </p:pic>
    </p:spTree>
    <p:extLst>
      <p:ext uri="{BB962C8B-B14F-4D97-AF65-F5344CB8AC3E}">
        <p14:creationId xmlns:p14="http://schemas.microsoft.com/office/powerpoint/2010/main" val="455113667"/>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6000" dirty="0"/>
              <a:t>Overview of the ADA Title II Rule on digital accessibility</a:t>
            </a:r>
          </a:p>
        </p:txBody>
      </p:sp>
    </p:spTree>
    <p:extLst>
      <p:ext uri="{BB962C8B-B14F-4D97-AF65-F5344CB8AC3E}">
        <p14:creationId xmlns:p14="http://schemas.microsoft.com/office/powerpoint/2010/main" val="3648776865"/>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4C49DF-AF82-4F3C-90C1-545542E5ED03}"/>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5DE9270A-2D13-47B4-C498-88DC85157BCE}"/>
              </a:ext>
            </a:extLst>
          </p:cNvPr>
          <p:cNvSpPr>
            <a:spLocks noGrp="1"/>
          </p:cNvSpPr>
          <p:nvPr>
            <p:ph type="title"/>
          </p:nvPr>
        </p:nvSpPr>
        <p:spPr/>
        <p:txBody>
          <a:bodyPr>
            <a:noAutofit/>
          </a:bodyPr>
          <a:lstStyle/>
          <a:p>
            <a:r>
              <a:rPr lang="en-GB" sz="4800" dirty="0"/>
              <a:t>Title II of the ADA</a:t>
            </a:r>
          </a:p>
        </p:txBody>
      </p:sp>
      <p:sp>
        <p:nvSpPr>
          <p:cNvPr id="5" name="Content Placeholder 4">
            <a:extLst>
              <a:ext uri="{FF2B5EF4-FFF2-40B4-BE49-F238E27FC236}">
                <a16:creationId xmlns:a16="http://schemas.microsoft.com/office/drawing/2014/main" id="{398B4363-1DBC-AC25-2739-06C48A1262DD}"/>
              </a:ext>
            </a:extLst>
          </p:cNvPr>
          <p:cNvSpPr>
            <a:spLocks noGrp="1"/>
          </p:cNvSpPr>
          <p:nvPr>
            <p:ph idx="1"/>
          </p:nvPr>
        </p:nvSpPr>
        <p:spPr>
          <a:xfrm>
            <a:off x="1066800" y="2069432"/>
            <a:ext cx="10058400" cy="4494997"/>
          </a:xfrm>
        </p:spPr>
        <p:txBody>
          <a:bodyPr>
            <a:normAutofit/>
          </a:bodyPr>
          <a:lstStyle/>
          <a:p>
            <a:pPr marL="342900" lvl="1" indent="-342900">
              <a:buClr>
                <a:schemeClr val="tx1"/>
              </a:buClr>
              <a:buFont typeface="Wingdings" panose="05000000000000000000" pitchFamily="2" charset="2"/>
              <a:buChar char="§"/>
            </a:pPr>
            <a:r>
              <a:rPr lang="en-US" sz="2000" kern="0" dirty="0"/>
              <a:t>The original text of Title II of the ADA (1990) says: </a:t>
            </a:r>
          </a:p>
          <a:p>
            <a:pPr marL="708660" lvl="2" indent="-342900">
              <a:buClr>
                <a:schemeClr val="tx1"/>
              </a:buClr>
              <a:buFont typeface="Wingdings" panose="05000000000000000000" pitchFamily="2" charset="2"/>
              <a:buChar char="§"/>
            </a:pPr>
            <a:r>
              <a:rPr lang="en-US" sz="2000" kern="0" dirty="0">
                <a:latin typeface="Calibri" panose="020F0502020204030204" pitchFamily="34" charset="0"/>
                <a:cs typeface="Calibri" panose="020F0502020204030204" pitchFamily="34" charset="0"/>
              </a:rPr>
              <a:t>“Subject to the provisions of this subchapter, </a:t>
            </a:r>
            <a:r>
              <a:rPr lang="en-US" sz="2000" b="1" kern="0" dirty="0">
                <a:latin typeface="Calibri" panose="020F0502020204030204" pitchFamily="34" charset="0"/>
                <a:cs typeface="Calibri" panose="020F0502020204030204" pitchFamily="34" charset="0"/>
              </a:rPr>
              <a:t>no qualified individual with a disability shall</a:t>
            </a:r>
            <a:r>
              <a:rPr lang="en-US" sz="2000" kern="0" dirty="0">
                <a:latin typeface="Calibri" panose="020F0502020204030204" pitchFamily="34" charset="0"/>
                <a:cs typeface="Calibri" panose="020F0502020204030204" pitchFamily="34" charset="0"/>
              </a:rPr>
              <a:t>, by reason of such disability, </a:t>
            </a:r>
            <a:r>
              <a:rPr lang="en-US" sz="2000" b="1" kern="0" dirty="0">
                <a:latin typeface="Calibri" panose="020F0502020204030204" pitchFamily="34" charset="0"/>
                <a:cs typeface="Calibri" panose="020F0502020204030204" pitchFamily="34" charset="0"/>
              </a:rPr>
              <a:t>be excluded from participation in or be denied the benefits of</a:t>
            </a:r>
            <a:r>
              <a:rPr lang="en-US" sz="2000" kern="0" dirty="0">
                <a:latin typeface="Calibri" panose="020F0502020204030204" pitchFamily="34" charset="0"/>
                <a:cs typeface="Calibri" panose="020F0502020204030204" pitchFamily="34" charset="0"/>
              </a:rPr>
              <a:t> the services, programs, or activities of a public entity, or </a:t>
            </a:r>
            <a:r>
              <a:rPr lang="en-US" sz="2000" b="1" kern="0" dirty="0">
                <a:latin typeface="Calibri" panose="020F0502020204030204" pitchFamily="34" charset="0"/>
                <a:cs typeface="Calibri" panose="020F0502020204030204" pitchFamily="34" charset="0"/>
              </a:rPr>
              <a:t>be subjected to discrimination </a:t>
            </a:r>
            <a:r>
              <a:rPr lang="en-US" sz="2000" kern="0" dirty="0">
                <a:latin typeface="Calibri" panose="020F0502020204030204" pitchFamily="34" charset="0"/>
                <a:cs typeface="Calibri" panose="020F0502020204030204" pitchFamily="34" charset="0"/>
              </a:rPr>
              <a:t>by any such entity.”</a:t>
            </a:r>
          </a:p>
          <a:p>
            <a:pPr marL="342900" lvl="1" indent="-342900">
              <a:buClr>
                <a:schemeClr val="tx1"/>
              </a:buClr>
              <a:buFont typeface="Wingdings" panose="05000000000000000000" pitchFamily="2" charset="2"/>
              <a:buChar char="§"/>
            </a:pPr>
            <a:r>
              <a:rPr lang="en-GB" sz="2000" kern="0" dirty="0"/>
              <a:t>“Public entities” covered by Title II mean state and local governments and organizations and agencies funded by state and local governments</a:t>
            </a:r>
          </a:p>
          <a:p>
            <a:pPr marL="708660" lvl="2" indent="-342900">
              <a:buClr>
                <a:schemeClr val="tx1"/>
              </a:buClr>
              <a:buFont typeface="Wingdings" panose="05000000000000000000" pitchFamily="2" charset="2"/>
              <a:buChar char="§"/>
            </a:pPr>
            <a:r>
              <a:rPr lang="en-GB" sz="2000" kern="0" dirty="0"/>
              <a:t>Includes public schools, colleges and universities, </a:t>
            </a:r>
            <a:r>
              <a:rPr lang="en-US" sz="2000" dirty="0"/>
              <a:t>hospitals and healthcare clinics, transit agencies, utilities, libraries, election facilities, courtrooms and detention facilities, </a:t>
            </a:r>
            <a:endParaRPr lang="en-GB" sz="2000" kern="0" dirty="0"/>
          </a:p>
          <a:p>
            <a:pPr marL="708660" lvl="2" indent="-342900">
              <a:buClr>
                <a:schemeClr val="tx1"/>
              </a:buClr>
              <a:buFont typeface="Wingdings" panose="05000000000000000000" pitchFamily="2" charset="2"/>
              <a:buChar char="§"/>
            </a:pPr>
            <a:endParaRPr lang="en-GB" sz="2000" kern="0" dirty="0"/>
          </a:p>
          <a:p>
            <a:pPr marL="0" lvl="1" indent="0">
              <a:spcBef>
                <a:spcPts val="1200"/>
              </a:spcBef>
              <a:buClr>
                <a:schemeClr val="tx1"/>
              </a:buClr>
              <a:buNone/>
            </a:pPr>
            <a:endParaRPr lang="en-US" sz="2000" kern="0" dirty="0"/>
          </a:p>
        </p:txBody>
      </p:sp>
    </p:spTree>
    <p:extLst>
      <p:ext uri="{BB962C8B-B14F-4D97-AF65-F5344CB8AC3E}">
        <p14:creationId xmlns:p14="http://schemas.microsoft.com/office/powerpoint/2010/main" val="3106835117"/>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83C65BA-E0E4-A345-AF6F-86F3F51B1D88}"/>
              </a:ext>
            </a:extLst>
          </p:cNvPr>
          <p:cNvSpPr>
            <a:spLocks noGrp="1"/>
          </p:cNvSpPr>
          <p:nvPr>
            <p:ph type="title"/>
          </p:nvPr>
        </p:nvSpPr>
        <p:spPr/>
        <p:txBody>
          <a:bodyPr>
            <a:noAutofit/>
          </a:bodyPr>
          <a:lstStyle/>
          <a:p>
            <a:r>
              <a:rPr lang="en-GB" sz="4800" dirty="0"/>
              <a:t>The intent of the new rule</a:t>
            </a:r>
          </a:p>
        </p:txBody>
      </p:sp>
      <p:sp>
        <p:nvSpPr>
          <p:cNvPr id="5" name="Content Placeholder 4">
            <a:extLst>
              <a:ext uri="{FF2B5EF4-FFF2-40B4-BE49-F238E27FC236}">
                <a16:creationId xmlns:a16="http://schemas.microsoft.com/office/drawing/2014/main" id="{33D3612A-E282-7E44-89E6-9814978A1375}"/>
              </a:ext>
            </a:extLst>
          </p:cNvPr>
          <p:cNvSpPr>
            <a:spLocks noGrp="1"/>
          </p:cNvSpPr>
          <p:nvPr>
            <p:ph idx="1"/>
          </p:nvPr>
        </p:nvSpPr>
        <p:spPr>
          <a:xfrm>
            <a:off x="1066800" y="2069432"/>
            <a:ext cx="10058400" cy="4494997"/>
          </a:xfrm>
        </p:spPr>
        <p:txBody>
          <a:bodyPr>
            <a:normAutofit fontScale="92500" lnSpcReduction="20000"/>
          </a:bodyPr>
          <a:lstStyle/>
          <a:p>
            <a:pPr marL="342900" lvl="1" indent="-342900">
              <a:buClr>
                <a:schemeClr val="tx1"/>
              </a:buClr>
              <a:buFont typeface="Wingdings" panose="05000000000000000000" pitchFamily="2" charset="2"/>
              <a:buChar char="§"/>
            </a:pPr>
            <a:r>
              <a:rPr lang="en-US" sz="2000" kern="0" dirty="0"/>
              <a:t>The Department of Justice has always maintained that ADA Title II applies to programs, services, and activities provided through websites and mobile apps </a:t>
            </a:r>
          </a:p>
          <a:p>
            <a:pPr marL="342900" lvl="1" indent="-342900">
              <a:buClr>
                <a:schemeClr val="tx1"/>
              </a:buClr>
              <a:buFont typeface="Wingdings" panose="05000000000000000000" pitchFamily="2" charset="2"/>
              <a:buChar char="§"/>
            </a:pPr>
            <a:r>
              <a:rPr lang="en-GB" sz="2000" b="1" kern="0" dirty="0"/>
              <a:t>In 2024 a new rule placing accessibility requirements on web content and mobile app accessibility reinforced this position</a:t>
            </a:r>
          </a:p>
          <a:p>
            <a:pPr marL="342900" lvl="1" indent="-342900">
              <a:buClr>
                <a:schemeClr val="tx1"/>
              </a:buClr>
              <a:buFont typeface="Wingdings" panose="05000000000000000000" pitchFamily="2" charset="2"/>
              <a:buChar char="§"/>
            </a:pPr>
            <a:r>
              <a:rPr lang="en-GB" sz="2000" kern="0" dirty="0"/>
              <a:t>It adds language to the ADA Title II regulation to provide clarity to covered organizations on how they can meet their ADA responsibilities of non-discrimination and effective communication when providing services and programs through websites and mobile apps</a:t>
            </a:r>
          </a:p>
          <a:p>
            <a:pPr marL="708660" lvl="2" indent="-342900">
              <a:buClr>
                <a:schemeClr val="tx1"/>
              </a:buClr>
              <a:buFont typeface="Wingdings" panose="05000000000000000000" pitchFamily="2" charset="2"/>
              <a:buChar char="§"/>
            </a:pPr>
            <a:r>
              <a:rPr lang="en-GB" sz="2000" kern="0" dirty="0"/>
              <a:t>The rule’s intention is not to reduce protection for people with disabilities where other applicable laws or regulations may provide a higher level of protection</a:t>
            </a:r>
          </a:p>
          <a:p>
            <a:pPr marL="708660" lvl="2" indent="-342900">
              <a:buClr>
                <a:schemeClr val="tx1"/>
              </a:buClr>
              <a:buFont typeface="Wingdings" panose="05000000000000000000" pitchFamily="2" charset="2"/>
              <a:buChar char="§"/>
            </a:pPr>
            <a:r>
              <a:rPr lang="en-GB" sz="2000" kern="0" dirty="0"/>
              <a:t>So an applicable state law with more stringent accessibility requirements would take precedence</a:t>
            </a:r>
          </a:p>
          <a:p>
            <a:pPr marL="708660" lvl="2" indent="-342900">
              <a:buClr>
                <a:schemeClr val="tx1"/>
              </a:buClr>
              <a:buFont typeface="Wingdings" panose="05000000000000000000" pitchFamily="2" charset="2"/>
              <a:buChar char="§"/>
            </a:pPr>
            <a:endParaRPr lang="en-GB" sz="2000" kern="0" dirty="0"/>
          </a:p>
          <a:p>
            <a:pPr marL="0" lvl="1" indent="0">
              <a:spcBef>
                <a:spcPts val="1200"/>
              </a:spcBef>
              <a:buClr>
                <a:schemeClr val="tx1"/>
              </a:buClr>
              <a:buNone/>
            </a:pPr>
            <a:endParaRPr lang="en-US" sz="2000" kern="0" dirty="0"/>
          </a:p>
        </p:txBody>
      </p:sp>
    </p:spTree>
    <p:extLst>
      <p:ext uri="{BB962C8B-B14F-4D97-AF65-F5344CB8AC3E}">
        <p14:creationId xmlns:p14="http://schemas.microsoft.com/office/powerpoint/2010/main" val="3691849832"/>
      </p:ext>
    </p:extLst>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83C65BA-E0E4-A345-AF6F-86F3F51B1D88}"/>
              </a:ext>
            </a:extLst>
          </p:cNvPr>
          <p:cNvSpPr>
            <a:spLocks noGrp="1"/>
          </p:cNvSpPr>
          <p:nvPr>
            <p:ph type="title"/>
          </p:nvPr>
        </p:nvSpPr>
        <p:spPr/>
        <p:txBody>
          <a:bodyPr>
            <a:noAutofit/>
          </a:bodyPr>
          <a:lstStyle/>
          <a:p>
            <a:r>
              <a:rPr lang="en-GB" sz="4800" dirty="0"/>
              <a:t>What technologies are covered by the rule?</a:t>
            </a:r>
          </a:p>
        </p:txBody>
      </p:sp>
      <p:sp>
        <p:nvSpPr>
          <p:cNvPr id="5" name="Content Placeholder 4">
            <a:extLst>
              <a:ext uri="{FF2B5EF4-FFF2-40B4-BE49-F238E27FC236}">
                <a16:creationId xmlns:a16="http://schemas.microsoft.com/office/drawing/2014/main" id="{33D3612A-E282-7E44-89E6-9814978A1375}"/>
              </a:ext>
            </a:extLst>
          </p:cNvPr>
          <p:cNvSpPr>
            <a:spLocks noGrp="1"/>
          </p:cNvSpPr>
          <p:nvPr>
            <p:ph idx="1"/>
          </p:nvPr>
        </p:nvSpPr>
        <p:spPr>
          <a:xfrm>
            <a:off x="1066800" y="2069432"/>
            <a:ext cx="10058400" cy="4494997"/>
          </a:xfrm>
        </p:spPr>
        <p:txBody>
          <a:bodyPr>
            <a:normAutofit/>
          </a:bodyPr>
          <a:lstStyle/>
          <a:p>
            <a:pPr marL="342900" lvl="1" indent="-342900">
              <a:buClr>
                <a:schemeClr val="tx1"/>
              </a:buClr>
              <a:buFont typeface="Wingdings" panose="05000000000000000000" pitchFamily="2" charset="2"/>
              <a:buChar char="§"/>
            </a:pPr>
            <a:r>
              <a:rPr lang="en-GB" sz="2000" kern="0" dirty="0"/>
              <a:t>Web content:</a:t>
            </a:r>
          </a:p>
          <a:p>
            <a:pPr marL="708660" lvl="2" indent="-342900">
              <a:buClr>
                <a:schemeClr val="tx1"/>
              </a:buClr>
              <a:buFont typeface="Wingdings" panose="05000000000000000000" pitchFamily="2" charset="2"/>
              <a:buChar char="§"/>
            </a:pPr>
            <a:r>
              <a:rPr lang="en-GB" sz="2000" kern="0" dirty="0"/>
              <a:t>HTML webpages, including embedded audio and video</a:t>
            </a:r>
          </a:p>
          <a:p>
            <a:pPr marL="708660" lvl="2" indent="-342900">
              <a:buClr>
                <a:schemeClr val="tx1"/>
              </a:buClr>
              <a:buFont typeface="Wingdings" panose="05000000000000000000" pitchFamily="2" charset="2"/>
              <a:buChar char="§"/>
            </a:pPr>
            <a:r>
              <a:rPr lang="en-GB" sz="2000" kern="0" dirty="0"/>
              <a:t>Digital documents (e.g. Word, PowerPoint, PDF) made available through the web</a:t>
            </a:r>
          </a:p>
          <a:p>
            <a:pPr marL="342900" lvl="1" indent="-342900">
              <a:buClr>
                <a:schemeClr val="tx1"/>
              </a:buClr>
              <a:buFont typeface="Wingdings" panose="05000000000000000000" pitchFamily="2" charset="2"/>
              <a:buChar char="§"/>
            </a:pPr>
            <a:r>
              <a:rPr lang="en-GB" sz="2000" kern="0" dirty="0"/>
              <a:t>Mobile apps</a:t>
            </a:r>
            <a:endParaRPr lang="en-GB" sz="2000" dirty="0"/>
          </a:p>
          <a:p>
            <a:pPr marL="0" lvl="1" indent="0">
              <a:spcBef>
                <a:spcPts val="1200"/>
              </a:spcBef>
              <a:buClr>
                <a:schemeClr val="tx1"/>
              </a:buClr>
              <a:buNone/>
            </a:pPr>
            <a:endParaRPr lang="en-US" sz="2000" kern="0" dirty="0"/>
          </a:p>
        </p:txBody>
      </p:sp>
    </p:spTree>
    <p:extLst>
      <p:ext uri="{BB962C8B-B14F-4D97-AF65-F5344CB8AC3E}">
        <p14:creationId xmlns:p14="http://schemas.microsoft.com/office/powerpoint/2010/main" val="2836446678"/>
      </p:ext>
    </p:extLst>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83C65BA-E0E4-A345-AF6F-86F3F51B1D88}"/>
              </a:ext>
            </a:extLst>
          </p:cNvPr>
          <p:cNvSpPr>
            <a:spLocks noGrp="1"/>
          </p:cNvSpPr>
          <p:nvPr>
            <p:ph type="title"/>
          </p:nvPr>
        </p:nvSpPr>
        <p:spPr/>
        <p:txBody>
          <a:bodyPr>
            <a:noAutofit/>
          </a:bodyPr>
          <a:lstStyle/>
          <a:p>
            <a:r>
              <a:rPr lang="en-GB" sz="4800" dirty="0"/>
              <a:t>What is the technical accessibility requirement?</a:t>
            </a:r>
          </a:p>
        </p:txBody>
      </p:sp>
      <p:sp>
        <p:nvSpPr>
          <p:cNvPr id="5" name="Content Placeholder 4">
            <a:extLst>
              <a:ext uri="{FF2B5EF4-FFF2-40B4-BE49-F238E27FC236}">
                <a16:creationId xmlns:a16="http://schemas.microsoft.com/office/drawing/2014/main" id="{33D3612A-E282-7E44-89E6-9814978A1375}"/>
              </a:ext>
            </a:extLst>
          </p:cNvPr>
          <p:cNvSpPr>
            <a:spLocks noGrp="1"/>
          </p:cNvSpPr>
          <p:nvPr>
            <p:ph idx="1"/>
          </p:nvPr>
        </p:nvSpPr>
        <p:spPr>
          <a:xfrm>
            <a:off x="1066800" y="2069432"/>
            <a:ext cx="10058400" cy="4494997"/>
          </a:xfrm>
        </p:spPr>
        <p:txBody>
          <a:bodyPr>
            <a:normAutofit/>
          </a:bodyPr>
          <a:lstStyle/>
          <a:p>
            <a:pPr marL="342900" lvl="1" indent="-342900">
              <a:buClr>
                <a:schemeClr val="tx1"/>
              </a:buClr>
              <a:buFont typeface="Wingdings" panose="05000000000000000000" pitchFamily="2" charset="2"/>
              <a:buChar char="§"/>
            </a:pPr>
            <a:r>
              <a:rPr lang="en-GB" sz="2000" kern="0" dirty="0"/>
              <a:t>Covered web content and mobile apps must meet </a:t>
            </a:r>
            <a:r>
              <a:rPr lang="en-GB" sz="2000" b="1" kern="0" dirty="0"/>
              <a:t>Web Content Accessibility Guidelines (WCAG) 2.1 Level AA</a:t>
            </a:r>
          </a:p>
          <a:p>
            <a:pPr marL="708660" lvl="2" indent="-342900">
              <a:buClr>
                <a:schemeClr val="tx1"/>
              </a:buClr>
              <a:buFont typeface="Wingdings" panose="05000000000000000000" pitchFamily="2" charset="2"/>
              <a:buChar char="§"/>
            </a:pPr>
            <a:r>
              <a:rPr lang="en-GB" sz="2000" kern="0" dirty="0"/>
              <a:t>Although this is one version older than the latest version of WCAG, there’s nothing in the rule to stop organizations adopting WCAG 2.2</a:t>
            </a:r>
          </a:p>
          <a:p>
            <a:pPr marL="708660" lvl="2" indent="-342900">
              <a:buClr>
                <a:schemeClr val="tx1"/>
              </a:buClr>
              <a:buFont typeface="Wingdings" panose="05000000000000000000" pitchFamily="2" charset="2"/>
              <a:buChar char="§"/>
            </a:pPr>
            <a:r>
              <a:rPr lang="en-GB" sz="2000" kern="0" dirty="0"/>
              <a:t>The Department of Justice could not issue a rule that refers to the “latest version” of a standard </a:t>
            </a:r>
            <a:endParaRPr lang="en-GB" sz="2000" dirty="0"/>
          </a:p>
          <a:p>
            <a:pPr marL="0" lvl="1" indent="0">
              <a:spcBef>
                <a:spcPts val="1200"/>
              </a:spcBef>
              <a:buClr>
                <a:schemeClr val="tx1"/>
              </a:buClr>
              <a:buNone/>
            </a:pPr>
            <a:endParaRPr lang="en-US" sz="2000" kern="0" dirty="0"/>
          </a:p>
        </p:txBody>
      </p:sp>
    </p:spTree>
    <p:extLst>
      <p:ext uri="{BB962C8B-B14F-4D97-AF65-F5344CB8AC3E}">
        <p14:creationId xmlns:p14="http://schemas.microsoft.com/office/powerpoint/2010/main" val="866424363"/>
      </p:ext>
    </p:extLst>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83C65BA-E0E4-A345-AF6F-86F3F51B1D88}"/>
              </a:ext>
            </a:extLst>
          </p:cNvPr>
          <p:cNvSpPr>
            <a:spLocks noGrp="1"/>
          </p:cNvSpPr>
          <p:nvPr>
            <p:ph type="title"/>
          </p:nvPr>
        </p:nvSpPr>
        <p:spPr/>
        <p:txBody>
          <a:bodyPr>
            <a:noAutofit/>
          </a:bodyPr>
          <a:lstStyle/>
          <a:p>
            <a:r>
              <a:rPr lang="en-GB" sz="4800" dirty="0"/>
              <a:t>Deadlines for compliance</a:t>
            </a:r>
          </a:p>
        </p:txBody>
      </p:sp>
      <p:sp>
        <p:nvSpPr>
          <p:cNvPr id="5" name="Content Placeholder 4">
            <a:extLst>
              <a:ext uri="{FF2B5EF4-FFF2-40B4-BE49-F238E27FC236}">
                <a16:creationId xmlns:a16="http://schemas.microsoft.com/office/drawing/2014/main" id="{33D3612A-E282-7E44-89E6-9814978A1375}"/>
              </a:ext>
            </a:extLst>
          </p:cNvPr>
          <p:cNvSpPr>
            <a:spLocks noGrp="1"/>
          </p:cNvSpPr>
          <p:nvPr>
            <p:ph idx="1"/>
          </p:nvPr>
        </p:nvSpPr>
        <p:spPr/>
        <p:txBody>
          <a:bodyPr>
            <a:normAutofit/>
          </a:bodyPr>
          <a:lstStyle/>
          <a:p>
            <a:pPr marL="342900" lvl="1" indent="-342900">
              <a:buClr>
                <a:schemeClr val="tx1"/>
              </a:buClr>
              <a:buFont typeface="Wingdings" panose="05000000000000000000" pitchFamily="2" charset="2"/>
              <a:buChar char="§"/>
            </a:pPr>
            <a:r>
              <a:rPr lang="en-GB" sz="2000" kern="0" dirty="0"/>
              <a:t>Deadlines are based on the size of the covered organization:</a:t>
            </a:r>
          </a:p>
          <a:p>
            <a:pPr marL="708660" lvl="2" indent="-342900">
              <a:buClr>
                <a:schemeClr val="tx1"/>
              </a:buClr>
              <a:buFont typeface="Wingdings" panose="05000000000000000000" pitchFamily="2" charset="2"/>
              <a:buChar char="§"/>
            </a:pPr>
            <a:r>
              <a:rPr lang="en-GB" sz="2000" kern="0" dirty="0"/>
              <a:t>April 24, 2026 for state and local government entities with populations of 50,000 people or more</a:t>
            </a:r>
          </a:p>
          <a:p>
            <a:pPr marL="708660" lvl="2" indent="-342900">
              <a:buClr>
                <a:schemeClr val="tx1"/>
              </a:buClr>
              <a:buFont typeface="Wingdings" panose="05000000000000000000" pitchFamily="2" charset="2"/>
              <a:buChar char="§"/>
            </a:pPr>
            <a:r>
              <a:rPr lang="en-GB" sz="2000" kern="0" dirty="0"/>
              <a:t>April 26, 2027 for state and local government entities of less than 50,000 people, and also for special district governments</a:t>
            </a:r>
          </a:p>
          <a:p>
            <a:pPr marL="708660" lvl="2" indent="-342900">
              <a:buClr>
                <a:schemeClr val="tx1"/>
              </a:buClr>
              <a:buFont typeface="Wingdings" panose="05000000000000000000" pitchFamily="2" charset="2"/>
              <a:buChar char="§"/>
            </a:pPr>
            <a:endParaRPr lang="en-GB" sz="2000" dirty="0"/>
          </a:p>
          <a:p>
            <a:pPr marL="0" lvl="1" indent="0">
              <a:spcBef>
                <a:spcPts val="1200"/>
              </a:spcBef>
              <a:buClr>
                <a:schemeClr val="tx1"/>
              </a:buClr>
              <a:buNone/>
            </a:pPr>
            <a:endParaRPr lang="en-US" sz="2000" kern="0" dirty="0"/>
          </a:p>
        </p:txBody>
      </p:sp>
    </p:spTree>
    <p:extLst>
      <p:ext uri="{BB962C8B-B14F-4D97-AF65-F5344CB8AC3E}">
        <p14:creationId xmlns:p14="http://schemas.microsoft.com/office/powerpoint/2010/main" val="1123110412"/>
      </p:ext>
    </p:extLst>
  </p:cSld>
  <p:clrMapOvr>
    <a:masterClrMapping/>
  </p:clrMapOvr>
  <p:transition>
    <p:fade/>
  </p:transition>
</p:sld>
</file>

<file path=ppt/theme/theme1.xml><?xml version="1.0" encoding="utf-8"?>
<a:theme xmlns:a="http://schemas.openxmlformats.org/drawingml/2006/main" name="Office Theme">
  <a:themeElements>
    <a:clrScheme name="TPG Colors">
      <a:dk1>
        <a:srgbClr val="1C75BC"/>
      </a:dk1>
      <a:lt1>
        <a:srgbClr val="FFFFFF"/>
      </a:lt1>
      <a:dk2>
        <a:srgbClr val="666666"/>
      </a:dk2>
      <a:lt2>
        <a:srgbClr val="FCB316"/>
      </a:lt2>
      <a:accent1>
        <a:srgbClr val="DFDFDF"/>
      </a:accent1>
      <a:accent2>
        <a:srgbClr val="DA1640"/>
      </a:accent2>
      <a:accent3>
        <a:srgbClr val="20B74A"/>
      </a:accent3>
      <a:accent4>
        <a:srgbClr val="46BFCE"/>
      </a:accent4>
      <a:accent5>
        <a:srgbClr val="8F2653"/>
      </a:accent5>
      <a:accent6>
        <a:srgbClr val="148790"/>
      </a:accent6>
      <a:hlink>
        <a:srgbClr val="1C75BC"/>
      </a:hlink>
      <a:folHlink>
        <a:srgbClr val="6239B4"/>
      </a:folHlink>
    </a:clrScheme>
    <a:fontScheme name="TPG Fonts">
      <a:majorFont>
        <a:latin typeface="Helvetica"/>
        <a:ea typeface=""/>
        <a:cs typeface=""/>
      </a:majorFont>
      <a:minorFont>
        <a:latin typeface="Helvetic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rtlCol="0">
        <a:spAutoFit/>
      </a:bodyPr>
      <a:lstStyle>
        <a:defPPr>
          <a:defRPr smtClean="0">
            <a:solidFill>
              <a:schemeClr val="bg1"/>
            </a:solidFill>
          </a:defRPr>
        </a:defPPr>
      </a:lstStyle>
    </a:txDef>
  </a:objectDefaults>
  <a:extraClrSchemeLst/>
  <a:extLst>
    <a:ext uri="{05A4C25C-085E-4340-85A3-A5531E510DB2}">
      <thm15:themeFamily xmlns:thm15="http://schemas.microsoft.com/office/thememl/2012/main" name="Real New template TPGi (002)  -  Read-Only" id="{3A9E05F6-C963-4FDF-A049-A7878B522062}" vid="{E839ECBB-1FC0-4F1E-B943-1FB4B6E53C3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C29813ABFD76694AAE8E4BD4CFCA2539" ma:contentTypeVersion="7" ma:contentTypeDescription="Create a new document." ma:contentTypeScope="" ma:versionID="c3abc6363d09cb85930d38c440b5b1f5">
  <xsd:schema xmlns:xsd="http://www.w3.org/2001/XMLSchema" xmlns:xs="http://www.w3.org/2001/XMLSchema" xmlns:p="http://schemas.microsoft.com/office/2006/metadata/properties" xmlns:ns2="c40b3ee9-a4fa-4e11-9f21-2ac0abb0485f" targetNamespace="http://schemas.microsoft.com/office/2006/metadata/properties" ma:root="true" ma:fieldsID="162be38796175fa013f74ff4ef9be80f" ns2:_="">
    <xsd:import namespace="c40b3ee9-a4fa-4e11-9f21-2ac0abb0485f"/>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40b3ee9-a4fa-4e11-9f21-2ac0abb0485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859302F-A0F3-4199-8727-6AEDAD482C5F}">
  <ds:schemaRefs>
    <ds:schemaRef ds:uri="http://purl.org/dc/dcmitype/"/>
    <ds:schemaRef ds:uri="http://purl.org/dc/elements/1.1/"/>
    <ds:schemaRef ds:uri="http://schemas.microsoft.com/office/2006/documentManagement/types"/>
    <ds:schemaRef ds:uri="http://schemas.microsoft.com/office/2006/metadata/properties"/>
    <ds:schemaRef ds:uri="http://schemas.microsoft.com/office/infopath/2007/PartnerControls"/>
    <ds:schemaRef ds:uri="http://purl.org/dc/terms/"/>
    <ds:schemaRef ds:uri="http://schemas.openxmlformats.org/package/2006/metadata/core-properties"/>
    <ds:schemaRef ds:uri="c40b3ee9-a4fa-4e11-9f21-2ac0abb0485f"/>
    <ds:schemaRef ds:uri="http://www.w3.org/XML/1998/namespace"/>
  </ds:schemaRefs>
</ds:datastoreItem>
</file>

<file path=customXml/itemProps2.xml><?xml version="1.0" encoding="utf-8"?>
<ds:datastoreItem xmlns:ds="http://schemas.openxmlformats.org/officeDocument/2006/customXml" ds:itemID="{795A4516-9135-4B04-972C-643D99648D5F}">
  <ds:schemaRefs>
    <ds:schemaRef ds:uri="http://schemas.microsoft.com/sharepoint/v3/contenttype/forms"/>
  </ds:schemaRefs>
</ds:datastoreItem>
</file>

<file path=customXml/itemProps3.xml><?xml version="1.0" encoding="utf-8"?>
<ds:datastoreItem xmlns:ds="http://schemas.openxmlformats.org/officeDocument/2006/customXml" ds:itemID="{E3F74DF3-B02F-4FD3-AD5E-6F6AA80188A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40b3ee9-a4fa-4e11-9f21-2ac0abb0485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1837</Words>
  <Application>Microsoft Office PowerPoint</Application>
  <PresentationFormat>Widescreen</PresentationFormat>
  <Paragraphs>196</Paragraphs>
  <Slides>31</Slides>
  <Notes>30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31</vt:i4>
      </vt:variant>
    </vt:vector>
  </HeadingPairs>
  <TitlesOfParts>
    <vt:vector size="40" baseType="lpstr">
      <vt:lpstr>HGGothicE</vt:lpstr>
      <vt:lpstr>Arial</vt:lpstr>
      <vt:lpstr>Calibri</vt:lpstr>
      <vt:lpstr>Courier New</vt:lpstr>
      <vt:lpstr>Open Sans</vt:lpstr>
      <vt:lpstr>Open Sans 2</vt:lpstr>
      <vt:lpstr>Open Sans 2 Bold</vt:lpstr>
      <vt:lpstr>Wingdings</vt:lpstr>
      <vt:lpstr>Office Theme</vt:lpstr>
      <vt:lpstr>Understanding ADA Title II: Accessibility Auditing, Compliance, and Prioritization</vt:lpstr>
      <vt:lpstr>Overview</vt:lpstr>
      <vt:lpstr>Prologue</vt:lpstr>
      <vt:lpstr>Overview of the ADA Title II Rule on digital accessibility</vt:lpstr>
      <vt:lpstr>Title II of the ADA</vt:lpstr>
      <vt:lpstr>The intent of the new rule</vt:lpstr>
      <vt:lpstr>What technologies are covered by the rule?</vt:lpstr>
      <vt:lpstr>What is the technical accessibility requirement?</vt:lpstr>
      <vt:lpstr>Deadlines for compliance</vt:lpstr>
      <vt:lpstr>Exceptions on rule’s applicability</vt:lpstr>
      <vt:lpstr>Types of exceptions</vt:lpstr>
      <vt:lpstr>Other potential exceptions</vt:lpstr>
      <vt:lpstr>Strategy for meeting rule requirements</vt:lpstr>
      <vt:lpstr>ADA Compliance Strategy</vt:lpstr>
      <vt:lpstr>1 Self Evaluation</vt:lpstr>
      <vt:lpstr>Inventory existing resources</vt:lpstr>
      <vt:lpstr>Test existing resources</vt:lpstr>
      <vt:lpstr>Automated testing</vt:lpstr>
      <vt:lpstr>Manual testing</vt:lpstr>
      <vt:lpstr>2.1 Corrective Action Plan</vt:lpstr>
      <vt:lpstr>Remediate existing resources</vt:lpstr>
      <vt:lpstr>Record remediation efforts</vt:lpstr>
      <vt:lpstr>2.2 Planning for new content</vt:lpstr>
      <vt:lpstr>Analyzing audit results</vt:lpstr>
      <vt:lpstr>Acting strategically on audit results</vt:lpstr>
      <vt:lpstr>Example audit issue</vt:lpstr>
      <vt:lpstr>W3C Accessibility Roles Responsibilities Matrix (ARRM)</vt:lpstr>
      <vt:lpstr>Other key components of a sustainable accessibility strategy</vt:lpstr>
      <vt:lpstr>Useful official resources</vt:lpstr>
      <vt:lpstr>Turn Today’s Insights Into Action!</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Understanding ADA Title II Accessibility Auditing Compliance and Prioritization Oct 28 2025</dc:title>
  <dc:creator>TPGi</dc:creator>
  <cp:lastModifiedBy>David Sloan</cp:lastModifiedBy>
  <cp:revision>67</cp:revision>
  <dcterms:created xsi:type="dcterms:W3CDTF">2021-01-15T13:22:52Z</dcterms:created>
  <dcterms:modified xsi:type="dcterms:W3CDTF">2025-10-28T15:28:16Z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0x010100C29813ABFD76694AAE8E4BD4CFCA2539</vt:lpwstr>
  </property>
</Properties>
</file>