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364" r:id="rId5"/>
    <p:sldId id="1382" r:id="rId6"/>
    <p:sldId id="1413" r:id="rId7"/>
    <p:sldId id="1397" r:id="rId8"/>
    <p:sldId id="1395" r:id="rId9"/>
    <p:sldId id="1408" r:id="rId10"/>
    <p:sldId id="1396" r:id="rId11"/>
    <p:sldId id="1389" r:id="rId12"/>
    <p:sldId id="1385" r:id="rId13"/>
    <p:sldId id="1412" r:id="rId14"/>
    <p:sldId id="1411" r:id="rId15"/>
    <p:sldId id="1388" r:id="rId16"/>
    <p:sldId id="101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4418F64F-6BF5-449C-AAA8-75B9938D0CD8}">
          <p14:sldIdLst>
            <p14:sldId id="364"/>
          </p14:sldIdLst>
        </p14:section>
        <p14:section name="Planning for the EAA" id="{30A0CAB3-60B1-410F-8B0A-EA14F08545D6}">
          <p14:sldIdLst>
            <p14:sldId id="1382"/>
            <p14:sldId id="1413"/>
            <p14:sldId id="1397"/>
            <p14:sldId id="1395"/>
            <p14:sldId id="1408"/>
            <p14:sldId id="1396"/>
            <p14:sldId id="1389"/>
            <p14:sldId id="1385"/>
            <p14:sldId id="1412"/>
          </p14:sldIdLst>
        </p14:section>
        <p14:section name="Close" id="{667DF4ED-9825-49C8-A24D-6C8DCBF1BC37}">
          <p14:sldIdLst>
            <p14:sldId id="1411"/>
            <p14:sldId id="1388"/>
            <p14:sldId id="101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Travis Brown" initials="TB" lastIdx="14" clrIdx="6">
    <p:extLst>
      <p:ext uri="{19B8F6BF-5375-455C-9EA6-DF929625EA0E}">
        <p15:presenceInfo xmlns:p15="http://schemas.microsoft.com/office/powerpoint/2012/main" userId="S::tbrown@tpgi.com::b4a28253-2f7f-4f55-a8bc-05cd32e81a84" providerId="AD"/>
      </p:ext>
    </p:extLst>
  </p:cmAuthor>
  <p:cmAuthor id="1" name="Matt Feldman" initials="MF" lastIdx="1" clrIdx="0"/>
  <p:cmAuthor id="8" name="Brad Henry" initials="BH" lastIdx="4" clrIdx="7">
    <p:extLst>
      <p:ext uri="{19B8F6BF-5375-455C-9EA6-DF929625EA0E}">
        <p15:presenceInfo xmlns:p15="http://schemas.microsoft.com/office/powerpoint/2012/main" userId="S::bhenry@paciellogroup.onmicrosoft.com::4c2f4af8-75e4-4a56-bfc5-8095413d36a6" providerId="AD"/>
      </p:ext>
    </p:extLst>
  </p:cmAuthor>
  <p:cmAuthor id="2" name="Matt Feldman" initials="MF [2]" lastIdx="1" clrIdx="1"/>
  <p:cmAuthor id="3" name="Matt Feldman" initials="MF [3]" lastIdx="1" clrIdx="2"/>
  <p:cmAuthor id="4" name="Marissa Sapega" initials="MS" lastIdx="1" clrIdx="3">
    <p:extLst>
      <p:ext uri="{19B8F6BF-5375-455C-9EA6-DF929625EA0E}">
        <p15:presenceInfo xmlns:p15="http://schemas.microsoft.com/office/powerpoint/2012/main" userId="S::msapega@paciellogroup.onmicrosoft.com::2e4a50be-ddbe-47b0-91e7-d802e67350d0" providerId="AD"/>
      </p:ext>
    </p:extLst>
  </p:cmAuthor>
  <p:cmAuthor id="5" name="Marissa Sapega" initials="MS [2]" lastIdx="1" clrIdx="4">
    <p:extLst>
      <p:ext uri="{19B8F6BF-5375-455C-9EA6-DF929625EA0E}">
        <p15:presenceInfo xmlns:p15="http://schemas.microsoft.com/office/powerpoint/2012/main" userId="S::msapega@tpgi.com::0ec66201-f55b-4757-8792-6d236d6d6d24" providerId="AD"/>
      </p:ext>
    </p:extLst>
  </p:cmAuthor>
  <p:cmAuthor id="6" name="Hans Hillen" initials="HH" lastIdx="9" clrIdx="5">
    <p:extLst>
      <p:ext uri="{19B8F6BF-5375-455C-9EA6-DF929625EA0E}">
        <p15:presenceInfo xmlns:p15="http://schemas.microsoft.com/office/powerpoint/2012/main" userId="S::hhillen@tpgi.com::9f5ea6c4-68ba-48e2-baa1-68285eca040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B5B"/>
    <a:srgbClr val="FE663B"/>
    <a:srgbClr val="EB4D00"/>
    <a:srgbClr val="3877BB"/>
    <a:srgbClr val="D4E6F4"/>
    <a:srgbClr val="F9B317"/>
    <a:srgbClr val="941100"/>
    <a:srgbClr val="000000"/>
    <a:srgbClr val="31A2F1"/>
    <a:srgbClr val="6239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87" autoAdjust="0"/>
    <p:restoredTop sz="94724" autoAdjust="0"/>
  </p:normalViewPr>
  <p:slideViewPr>
    <p:cSldViewPr snapToGrid="0">
      <p:cViewPr varScale="1">
        <p:scale>
          <a:sx n="103" d="100"/>
          <a:sy n="103" d="100"/>
        </p:scale>
        <p:origin x="114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90" d="100"/>
        <a:sy n="19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F488D9-06FB-6543-BBFF-1738237CD9EF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455CA1-8AB9-7F4B-8B56-30FA76A041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891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7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1184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985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23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7618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2794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6879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4863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1443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0676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55CA1-8AB9-7F4B-8B56-30FA76A0413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522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EB146D3-C2CA-114D-AFBB-6BE6BD3840A4}"/>
              </a:ext>
            </a:extLst>
          </p:cNvPr>
          <p:cNvSpPr/>
          <p:nvPr userDrawn="1"/>
        </p:nvSpPr>
        <p:spPr>
          <a:xfrm>
            <a:off x="0" y="0"/>
            <a:ext cx="8621486" cy="6858000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66AB78-4592-2941-894F-7686F3475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343" y="2353583"/>
            <a:ext cx="5159829" cy="1565275"/>
          </a:xfrm>
        </p:spPr>
        <p:txBody>
          <a:bodyPr/>
          <a:lstStyle>
            <a:lvl1pPr>
              <a:defRPr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5A710E25-E809-7243-9D58-76156D7B14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915883" y="4618041"/>
            <a:ext cx="3840460" cy="369459"/>
          </a:xfrm>
        </p:spPr>
        <p:txBody>
          <a:bodyPr>
            <a:noAutofit/>
          </a:bodyPr>
          <a:lstStyle>
            <a:lvl1pPr marL="0" indent="0" algn="l">
              <a:buNone/>
              <a:defRPr sz="2000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[</a:t>
            </a:r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]</a:t>
            </a:r>
          </a:p>
        </p:txBody>
      </p:sp>
      <p:sp>
        <p:nvSpPr>
          <p:cNvPr id="13" name="Text Placeholder 26">
            <a:extLst>
              <a:ext uri="{FF2B5EF4-FFF2-40B4-BE49-F238E27FC236}">
                <a16:creationId xmlns:a16="http://schemas.microsoft.com/office/drawing/2014/main" id="{669678ED-4BE6-5B40-B90A-F1DCBF910A0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915881" y="5132643"/>
            <a:ext cx="3840461" cy="422275"/>
          </a:xfrm>
        </p:spPr>
        <p:txBody>
          <a:bodyPr>
            <a:normAutofit/>
          </a:bodyPr>
          <a:lstStyle>
            <a:lvl1pPr marL="0" indent="0">
              <a:buNone/>
              <a:defRPr sz="1600" b="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365760" indent="0">
              <a:buNone/>
              <a:defRPr>
                <a:solidFill>
                  <a:schemeClr val="bg1"/>
                </a:solidFill>
              </a:defRPr>
            </a:lvl2pPr>
            <a:lvl3pPr marL="731520" indent="0">
              <a:buNone/>
              <a:defRPr>
                <a:solidFill>
                  <a:schemeClr val="bg1"/>
                </a:solidFill>
              </a:defRPr>
            </a:lvl3pPr>
            <a:lvl4pPr marL="1097280" indent="0">
              <a:buNone/>
              <a:defRPr>
                <a:solidFill>
                  <a:schemeClr val="bg1"/>
                </a:solidFill>
              </a:defRPr>
            </a:lvl4pPr>
            <a:lvl5pPr marL="146304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[Job title]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8A7D4F1-6B69-3343-9061-E645B995C5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74782" y="344634"/>
            <a:ext cx="6168732" cy="6168732"/>
          </a:xfrm>
          <a:prstGeom prst="rect">
            <a:avLst/>
          </a:prstGeom>
        </p:spPr>
      </p:pic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0B6DD8C9-F29A-994C-BABD-DD7A451571F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650" y="719402"/>
            <a:ext cx="2257268" cy="874229"/>
          </a:xfrm>
          <a:prstGeom prst="rect">
            <a:avLst/>
          </a:prstGeom>
        </p:spPr>
      </p:pic>
      <p:pic>
        <p:nvPicPr>
          <p:cNvPr id="12" name="Graphic 11" descr="User outline">
            <a:extLst>
              <a:ext uri="{FF2B5EF4-FFF2-40B4-BE49-F238E27FC236}">
                <a16:creationId xmlns:a16="http://schemas.microsoft.com/office/drawing/2014/main" id="{98B39284-94E1-D84A-B46B-C1AF674ED0E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01483" y="458394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19336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F939BEAD-F09B-C346-9D18-25CAAF45EE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7632" y="6272460"/>
            <a:ext cx="1283288" cy="494381"/>
          </a:xfrm>
          <a:prstGeom prst="rect">
            <a:avLst/>
          </a:prstGeom>
        </p:spPr>
      </p:pic>
      <p:sp>
        <p:nvSpPr>
          <p:cNvPr id="11" name="Diagonal Stripe 10">
            <a:extLst>
              <a:ext uri="{FF2B5EF4-FFF2-40B4-BE49-F238E27FC236}">
                <a16:creationId xmlns:a16="http://schemas.microsoft.com/office/drawing/2014/main" id="{F4D2313D-445B-1749-9332-140F28D8FA48}"/>
              </a:ext>
            </a:extLst>
          </p:cNvPr>
          <p:cNvSpPr/>
          <p:nvPr userDrawn="1"/>
        </p:nvSpPr>
        <p:spPr>
          <a:xfrm rot="9208565">
            <a:off x="-744382" y="1472083"/>
            <a:ext cx="2346070" cy="4775013"/>
          </a:xfrm>
          <a:prstGeom prst="diagStripe">
            <a:avLst>
              <a:gd name="adj" fmla="val 86230"/>
            </a:avLst>
          </a:prstGeom>
          <a:solidFill>
            <a:srgbClr val="EB4D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FCB8FB9-1DFE-DF48-B927-892C67DADE0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66799" y="2254827"/>
            <a:ext cx="8131791" cy="3922136"/>
          </a:xfrm>
        </p:spPr>
        <p:txBody>
          <a:bodyPr numCol="1"/>
          <a:lstStyle>
            <a:lvl1pPr>
              <a:buClr>
                <a:srgbClr val="3877BB"/>
              </a:buClr>
              <a:defRPr>
                <a:solidFill>
                  <a:schemeClr val="accent1">
                    <a:lumMod val="10000"/>
                  </a:schemeClr>
                </a:solidFill>
              </a:defRPr>
            </a:lvl1pPr>
            <a:lvl2pPr>
              <a:buClr>
                <a:srgbClr val="3877BB"/>
              </a:buClr>
              <a:defRPr>
                <a:solidFill>
                  <a:schemeClr val="accent1">
                    <a:lumMod val="10000"/>
                  </a:schemeClr>
                </a:solidFill>
              </a:defRPr>
            </a:lvl2pPr>
            <a:lvl3pPr>
              <a:buClr>
                <a:srgbClr val="3877BB"/>
              </a:buClr>
              <a:defRPr>
                <a:solidFill>
                  <a:schemeClr val="accent1">
                    <a:lumMod val="10000"/>
                  </a:schemeClr>
                </a:solidFill>
              </a:defRPr>
            </a:lvl3pPr>
            <a:lvl4pPr>
              <a:buClr>
                <a:srgbClr val="3877BB"/>
              </a:buClr>
              <a:defRPr>
                <a:solidFill>
                  <a:schemeClr val="accent1">
                    <a:lumMod val="10000"/>
                  </a:schemeClr>
                </a:solidFill>
              </a:defRPr>
            </a:lvl4pPr>
            <a:lvl5pPr>
              <a:buClr>
                <a:srgbClr val="3877BB"/>
              </a:buClr>
              <a:defRPr>
                <a:solidFill>
                  <a:schemeClr val="accent1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E78468F-6640-2043-896C-0F489B894DE6}"/>
              </a:ext>
            </a:extLst>
          </p:cNvPr>
          <p:cNvSpPr/>
          <p:nvPr userDrawn="1"/>
        </p:nvSpPr>
        <p:spPr>
          <a:xfrm>
            <a:off x="1" y="0"/>
            <a:ext cx="503430" cy="6858000"/>
          </a:xfrm>
          <a:prstGeom prst="rect">
            <a:avLst/>
          </a:prstGeom>
          <a:solidFill>
            <a:srgbClr val="EB4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7002147-2B19-F846-8342-4AB09A07BE24}"/>
              </a:ext>
            </a:extLst>
          </p:cNvPr>
          <p:cNvSpPr/>
          <p:nvPr userDrawn="1"/>
        </p:nvSpPr>
        <p:spPr>
          <a:xfrm>
            <a:off x="0" y="0"/>
            <a:ext cx="12191999" cy="1912139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D4E6F4"/>
              </a:solidFill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60339787-6830-C548-B652-89566B645C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218364"/>
            <a:ext cx="9783170" cy="1433015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[Click to edit Master title style]</a:t>
            </a:r>
          </a:p>
        </p:txBody>
      </p:sp>
    </p:spTree>
    <p:extLst>
      <p:ext uri="{BB962C8B-B14F-4D97-AF65-F5344CB8AC3E}">
        <p14:creationId xmlns:p14="http://schemas.microsoft.com/office/powerpoint/2010/main" val="3015609228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gonal Stripe 7">
            <a:extLst>
              <a:ext uri="{FF2B5EF4-FFF2-40B4-BE49-F238E27FC236}">
                <a16:creationId xmlns:a16="http://schemas.microsoft.com/office/drawing/2014/main" id="{9F5C0735-F265-FD4C-83E6-ED399923784A}"/>
              </a:ext>
            </a:extLst>
          </p:cNvPr>
          <p:cNvSpPr/>
          <p:nvPr userDrawn="1"/>
        </p:nvSpPr>
        <p:spPr>
          <a:xfrm rot="9208565">
            <a:off x="-744382" y="1472083"/>
            <a:ext cx="2346070" cy="4775013"/>
          </a:xfrm>
          <a:prstGeom prst="diagStripe">
            <a:avLst>
              <a:gd name="adj" fmla="val 86230"/>
            </a:avLst>
          </a:prstGeom>
          <a:solidFill>
            <a:srgbClr val="3877BB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20F5B4-39D8-4129-9214-8F3393F62F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365125"/>
            <a:ext cx="10058400" cy="1325563"/>
          </a:xfrm>
        </p:spPr>
        <p:txBody>
          <a:bodyPr anchor="b" anchorCtr="0"/>
          <a:lstStyle>
            <a:lvl1pPr>
              <a:defRPr>
                <a:solidFill>
                  <a:srgbClr val="1A3B5B"/>
                </a:solidFill>
              </a:defRPr>
            </a:lvl1pPr>
          </a:lstStyle>
          <a:p>
            <a:r>
              <a:rPr lang="en-US"/>
              <a:t>[Click to edit Master title style]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B8B1-BEA4-400F-985B-DEF0895F418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66800" y="2254827"/>
            <a:ext cx="10058400" cy="3922136"/>
          </a:xfrm>
        </p:spPr>
        <p:txBody>
          <a:bodyPr numCol="1"/>
          <a:lstStyle>
            <a:lvl1pPr>
              <a:buClr>
                <a:srgbClr val="EB4D00"/>
              </a:buClr>
              <a:defRPr/>
            </a:lvl1pPr>
            <a:lvl2pPr>
              <a:buClr>
                <a:srgbClr val="EB4D00"/>
              </a:buClr>
              <a:defRPr/>
            </a:lvl2pPr>
            <a:lvl3pPr>
              <a:buClr>
                <a:srgbClr val="EB4D00"/>
              </a:buClr>
              <a:defRPr/>
            </a:lvl3pPr>
            <a:lvl4pPr>
              <a:buClr>
                <a:srgbClr val="EB4D00"/>
              </a:buClr>
              <a:defRPr/>
            </a:lvl4pPr>
            <a:lvl5pPr>
              <a:buClr>
                <a:srgbClr val="EB4D00"/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939BEAD-F09B-C346-9D18-25CAAF45EE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7632" y="6272460"/>
            <a:ext cx="1283288" cy="49438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43224D9-F0FF-7F49-8041-6C67929333C8}"/>
              </a:ext>
            </a:extLst>
          </p:cNvPr>
          <p:cNvSpPr/>
          <p:nvPr userDrawn="1"/>
        </p:nvSpPr>
        <p:spPr>
          <a:xfrm>
            <a:off x="1" y="0"/>
            <a:ext cx="503430" cy="6858000"/>
          </a:xfrm>
          <a:prstGeom prst="rect">
            <a:avLst/>
          </a:prstGeom>
          <a:solidFill>
            <a:srgbClr val="3877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346523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agonal Stripe 7">
            <a:extLst>
              <a:ext uri="{FF2B5EF4-FFF2-40B4-BE49-F238E27FC236}">
                <a16:creationId xmlns:a16="http://schemas.microsoft.com/office/drawing/2014/main" id="{9F5C0735-F265-FD4C-83E6-ED399923784A}"/>
              </a:ext>
            </a:extLst>
          </p:cNvPr>
          <p:cNvSpPr/>
          <p:nvPr userDrawn="1"/>
        </p:nvSpPr>
        <p:spPr>
          <a:xfrm rot="9208565">
            <a:off x="-744382" y="1472083"/>
            <a:ext cx="2346070" cy="4775013"/>
          </a:xfrm>
          <a:prstGeom prst="diagStripe">
            <a:avLst>
              <a:gd name="adj" fmla="val 86230"/>
            </a:avLst>
          </a:prstGeom>
          <a:solidFill>
            <a:srgbClr val="EB4D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20F5B4-39D8-4129-9214-8F3393F62F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365125"/>
            <a:ext cx="10058400" cy="1325563"/>
          </a:xfrm>
        </p:spPr>
        <p:txBody>
          <a:bodyPr anchor="b" anchorCtr="0"/>
          <a:lstStyle>
            <a:lvl1pPr>
              <a:defRPr>
                <a:solidFill>
                  <a:srgbClr val="1A3B5B"/>
                </a:solidFill>
              </a:defRPr>
            </a:lvl1pPr>
          </a:lstStyle>
          <a:p>
            <a:r>
              <a:rPr lang="en-US"/>
              <a:t>[Click to edit Master title style]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B8B1-BEA4-400F-985B-DEF0895F418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66800" y="2254827"/>
            <a:ext cx="10058400" cy="3922136"/>
          </a:xfrm>
        </p:spPr>
        <p:txBody>
          <a:bodyPr numCol="1"/>
          <a:lstStyle>
            <a:lvl1pPr>
              <a:buClr>
                <a:srgbClr val="EB4D00"/>
              </a:buClr>
              <a:defRPr>
                <a:solidFill>
                  <a:schemeClr val="accent1">
                    <a:lumMod val="25000"/>
                  </a:schemeClr>
                </a:solidFill>
              </a:defRPr>
            </a:lvl1pPr>
            <a:lvl2pPr>
              <a:buClr>
                <a:srgbClr val="EB4D00"/>
              </a:buClr>
              <a:defRPr>
                <a:solidFill>
                  <a:schemeClr val="accent1">
                    <a:lumMod val="25000"/>
                  </a:schemeClr>
                </a:solidFill>
              </a:defRPr>
            </a:lvl2pPr>
            <a:lvl3pPr>
              <a:buClr>
                <a:srgbClr val="EB4D00"/>
              </a:buClr>
              <a:defRPr>
                <a:solidFill>
                  <a:schemeClr val="accent1">
                    <a:lumMod val="25000"/>
                  </a:schemeClr>
                </a:solidFill>
              </a:defRPr>
            </a:lvl3pPr>
            <a:lvl4pPr>
              <a:buClr>
                <a:srgbClr val="EB4D00"/>
              </a:buClr>
              <a:defRPr>
                <a:solidFill>
                  <a:schemeClr val="accent1">
                    <a:lumMod val="25000"/>
                  </a:schemeClr>
                </a:solidFill>
              </a:defRPr>
            </a:lvl4pPr>
            <a:lvl5pPr>
              <a:buClr>
                <a:srgbClr val="EB4D00"/>
              </a:buClr>
              <a:defRPr>
                <a:solidFill>
                  <a:schemeClr val="accent1">
                    <a:lumMod val="25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939BEAD-F09B-C346-9D18-25CAAF45EE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7632" y="6272460"/>
            <a:ext cx="1283288" cy="49438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43224D9-F0FF-7F49-8041-6C67929333C8}"/>
              </a:ext>
            </a:extLst>
          </p:cNvPr>
          <p:cNvSpPr/>
          <p:nvPr userDrawn="1"/>
        </p:nvSpPr>
        <p:spPr>
          <a:xfrm>
            <a:off x="1" y="0"/>
            <a:ext cx="503430" cy="6858000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444456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B8B1-BEA4-400F-985B-DEF0895F4182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731520" indent="0">
              <a:spcBef>
                <a:spcPts val="0"/>
              </a:spcBef>
              <a:spcAft>
                <a:spcPts val="0"/>
              </a:spcAft>
              <a:buNone/>
              <a:defRPr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097280" indent="0">
              <a:spcBef>
                <a:spcPts val="0"/>
              </a:spcBef>
              <a:spcAft>
                <a:spcPts val="0"/>
              </a:spcAft>
              <a:buNone/>
              <a:defRPr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1463040" indent="0">
              <a:spcBef>
                <a:spcPts val="0"/>
              </a:spcBef>
              <a:spcAft>
                <a:spcPts val="0"/>
              </a:spcAft>
              <a:buNone/>
              <a:defRPr>
                <a:latin typeface="Courier New" panose="02070309020205020404" pitchFamily="49" charset="0"/>
                <a:cs typeface="Courier New" panose="02070309020205020404" pitchFamily="49" charset="0"/>
              </a:defRPr>
            </a:lvl5pPr>
          </a:lstStyle>
          <a:p>
            <a:pPr lvl="0"/>
            <a:r>
              <a:rPr lang="en-US" dirty="0"/>
              <a:t>&lt;code examples&gt;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EEFD1BD-01CC-4A4A-B6E4-2A6AA57D2D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365125"/>
            <a:ext cx="10058400" cy="1325563"/>
          </a:xfrm>
        </p:spPr>
        <p:txBody>
          <a:bodyPr anchor="b" anchorCtr="0"/>
          <a:lstStyle>
            <a:lvl1pPr>
              <a:defRPr baseline="0">
                <a:solidFill>
                  <a:srgbClr val="1A3B5B"/>
                </a:solidFill>
              </a:defRPr>
            </a:lvl1pPr>
          </a:lstStyle>
          <a:p>
            <a:r>
              <a:rPr lang="en-US" dirty="0"/>
              <a:t>[Click to edit Master title style]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525E4F7E-9D5C-0647-AE44-C114E20D4B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7632" y="6272460"/>
            <a:ext cx="1283288" cy="494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968151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udit Content Blue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AF1D04-C19A-4063-AAB0-AD957B1E703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20F5B4-39D8-4129-9214-8F3393F62F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11584" y="253693"/>
            <a:ext cx="10324354" cy="1325563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[Click to edit Master title style]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B8B1-BEA4-400F-985B-DEF0895F4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584" y="2173184"/>
            <a:ext cx="10324354" cy="4003778"/>
          </a:xfrm>
        </p:spPr>
        <p:txBody>
          <a:bodyPr>
            <a:normAutofit/>
          </a:bodyPr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20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20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B6BDF93-DBE6-4985-9AF8-29A2553848CD}"/>
              </a:ext>
            </a:extLst>
          </p:cNvPr>
          <p:cNvCxnSpPr>
            <a:cxnSpLocks/>
          </p:cNvCxnSpPr>
          <p:nvPr userDrawn="1"/>
        </p:nvCxnSpPr>
        <p:spPr>
          <a:xfrm>
            <a:off x="0" y="1706256"/>
            <a:ext cx="5213684" cy="0"/>
          </a:xfrm>
          <a:prstGeom prst="line">
            <a:avLst/>
          </a:prstGeom>
          <a:ln w="38100">
            <a:solidFill>
              <a:srgbClr val="FE66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id="{F90654AD-21AB-B644-BFB5-6FD1BEF360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80474" y="6281931"/>
            <a:ext cx="1060932" cy="40872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out Content Blue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AF1D04-C19A-4063-AAB0-AD957B1E703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20F5B4-39D8-4129-9214-8F3393F62F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11584" y="253693"/>
            <a:ext cx="10324354" cy="1325563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[Click to edit Master title style]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B8B1-BEA4-400F-985B-DEF0895F4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584" y="2173184"/>
            <a:ext cx="10324354" cy="4003778"/>
          </a:xfrm>
        </p:spPr>
        <p:txBody>
          <a:bodyPr>
            <a:normAutofit/>
          </a:bodyPr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20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20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B6BDF93-DBE6-4985-9AF8-29A2553848CD}"/>
              </a:ext>
            </a:extLst>
          </p:cNvPr>
          <p:cNvCxnSpPr>
            <a:cxnSpLocks/>
          </p:cNvCxnSpPr>
          <p:nvPr userDrawn="1"/>
        </p:nvCxnSpPr>
        <p:spPr>
          <a:xfrm>
            <a:off x="0" y="1706256"/>
            <a:ext cx="5213684" cy="0"/>
          </a:xfrm>
          <a:prstGeom prst="line">
            <a:avLst/>
          </a:prstGeom>
          <a:ln w="38100">
            <a:solidFill>
              <a:srgbClr val="FE66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id="{F90654AD-21AB-B644-BFB5-6FD1BEF360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80474" y="6281931"/>
            <a:ext cx="1060932" cy="40872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601F3A1-308E-4B10-B1B3-E509A3F4DFB5}"/>
              </a:ext>
            </a:extLst>
          </p:cNvPr>
          <p:cNvSpPr txBox="1"/>
          <p:nvPr userDrawn="1"/>
        </p:nvSpPr>
        <p:spPr>
          <a:xfrm>
            <a:off x="1" y="13252"/>
            <a:ext cx="1570963" cy="461665"/>
          </a:xfrm>
          <a:prstGeom prst="rect">
            <a:avLst/>
          </a:prstGeom>
          <a:solidFill>
            <a:schemeClr val="bg1"/>
          </a:solidFill>
          <a:ln w="50800">
            <a:solidFill>
              <a:srgbClr val="FE663B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sz="2400" b="1" dirty="0">
                <a:solidFill>
                  <a:schemeClr val="accent5"/>
                </a:solidFill>
              </a:rPr>
              <a:t>Breakout</a:t>
            </a:r>
          </a:p>
        </p:txBody>
      </p:sp>
    </p:spTree>
    <p:extLst>
      <p:ext uri="{BB962C8B-B14F-4D97-AF65-F5344CB8AC3E}">
        <p14:creationId xmlns:p14="http://schemas.microsoft.com/office/powerpoint/2010/main" val="205719522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Content Blue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AF1D04-C19A-4063-AAB0-AD957B1E703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20F5B4-39D8-4129-9214-8F3393F62F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11584" y="253693"/>
            <a:ext cx="10324354" cy="1325563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[Click to edit Master title style]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B8B1-BEA4-400F-985B-DEF0895F4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584" y="2173184"/>
            <a:ext cx="10324354" cy="4003778"/>
          </a:xfrm>
        </p:spPr>
        <p:txBody>
          <a:bodyPr>
            <a:normAutofit/>
          </a:bodyPr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20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20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B6BDF93-DBE6-4985-9AF8-29A2553848CD}"/>
              </a:ext>
            </a:extLst>
          </p:cNvPr>
          <p:cNvCxnSpPr>
            <a:cxnSpLocks/>
          </p:cNvCxnSpPr>
          <p:nvPr userDrawn="1"/>
        </p:nvCxnSpPr>
        <p:spPr>
          <a:xfrm>
            <a:off x="0" y="1706256"/>
            <a:ext cx="5213684" cy="0"/>
          </a:xfrm>
          <a:prstGeom prst="line">
            <a:avLst/>
          </a:prstGeom>
          <a:ln w="38100">
            <a:solidFill>
              <a:srgbClr val="FE66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id="{F90654AD-21AB-B644-BFB5-6FD1BEF360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80474" y="6281931"/>
            <a:ext cx="1060932" cy="40872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601F3A1-308E-4B10-B1B3-E509A3F4DFB5}"/>
              </a:ext>
            </a:extLst>
          </p:cNvPr>
          <p:cNvSpPr txBox="1"/>
          <p:nvPr userDrawn="1"/>
        </p:nvSpPr>
        <p:spPr>
          <a:xfrm>
            <a:off x="1" y="13252"/>
            <a:ext cx="1570963" cy="461665"/>
          </a:xfrm>
          <a:prstGeom prst="rect">
            <a:avLst/>
          </a:prstGeom>
          <a:solidFill>
            <a:schemeClr val="bg1"/>
          </a:solidFill>
          <a:ln w="50800">
            <a:solidFill>
              <a:srgbClr val="FE663B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sz="2400" b="1" dirty="0">
                <a:solidFill>
                  <a:schemeClr val="accent5"/>
                </a:solidFill>
              </a:rPr>
              <a:t>Exercise</a:t>
            </a:r>
          </a:p>
        </p:txBody>
      </p:sp>
    </p:spTree>
    <p:extLst>
      <p:ext uri="{BB962C8B-B14F-4D97-AF65-F5344CB8AC3E}">
        <p14:creationId xmlns:p14="http://schemas.microsoft.com/office/powerpoint/2010/main" val="3485368528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 Content Blue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AF1D04-C19A-4063-AAB0-AD957B1E703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20F5B4-39D8-4129-9214-8F3393F62F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11583" y="253693"/>
            <a:ext cx="10324353" cy="1325563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[Click to edit Master title style]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B8B1-BEA4-400F-985B-DEF0895F4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584" y="2173184"/>
            <a:ext cx="10324354" cy="4003778"/>
          </a:xfrm>
        </p:spPr>
        <p:txBody>
          <a:bodyPr>
            <a:normAutofit/>
          </a:bodyPr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20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20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B6BDF93-DBE6-4985-9AF8-29A2553848CD}"/>
              </a:ext>
            </a:extLst>
          </p:cNvPr>
          <p:cNvCxnSpPr>
            <a:cxnSpLocks/>
          </p:cNvCxnSpPr>
          <p:nvPr userDrawn="1"/>
        </p:nvCxnSpPr>
        <p:spPr>
          <a:xfrm>
            <a:off x="0" y="1706256"/>
            <a:ext cx="5213684" cy="0"/>
          </a:xfrm>
          <a:prstGeom prst="line">
            <a:avLst/>
          </a:prstGeom>
          <a:ln w="38100">
            <a:solidFill>
              <a:srgbClr val="FE66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id="{F90654AD-21AB-B644-BFB5-6FD1BEF360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80474" y="6281931"/>
            <a:ext cx="1060932" cy="40872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601F3A1-308E-4B10-B1B3-E509A3F4DFB5}"/>
              </a:ext>
            </a:extLst>
          </p:cNvPr>
          <p:cNvSpPr txBox="1"/>
          <p:nvPr userDrawn="1"/>
        </p:nvSpPr>
        <p:spPr>
          <a:xfrm>
            <a:off x="1" y="13252"/>
            <a:ext cx="1570963" cy="461665"/>
          </a:xfrm>
          <a:prstGeom prst="rect">
            <a:avLst/>
          </a:prstGeom>
          <a:solidFill>
            <a:schemeClr val="bg1"/>
          </a:solidFill>
          <a:ln w="50800">
            <a:solidFill>
              <a:srgbClr val="FE663B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sz="2400" b="1" dirty="0">
                <a:solidFill>
                  <a:schemeClr val="accent5"/>
                </a:solidFill>
              </a:rPr>
              <a:t>Question</a:t>
            </a:r>
          </a:p>
        </p:txBody>
      </p:sp>
    </p:spTree>
    <p:extLst>
      <p:ext uri="{BB962C8B-B14F-4D97-AF65-F5344CB8AC3E}">
        <p14:creationId xmlns:p14="http://schemas.microsoft.com/office/powerpoint/2010/main" val="2033844023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2 Content Blue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AF1D04-C19A-4063-AAB0-AD957B1E703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B8B1-BEA4-400F-985B-DEF0895F4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584" y="2173184"/>
            <a:ext cx="10324354" cy="4003778"/>
          </a:xfrm>
        </p:spPr>
        <p:txBody>
          <a:bodyPr>
            <a:normAutofit/>
          </a:bodyPr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20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20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90654AD-21AB-B644-BFB5-6FD1BEF360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80474" y="6281931"/>
            <a:ext cx="1060932" cy="40872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601F3A1-308E-4B10-B1B3-E509A3F4DFB5}"/>
              </a:ext>
            </a:extLst>
          </p:cNvPr>
          <p:cNvSpPr txBox="1"/>
          <p:nvPr userDrawn="1"/>
        </p:nvSpPr>
        <p:spPr>
          <a:xfrm>
            <a:off x="1" y="13252"/>
            <a:ext cx="1570963" cy="461665"/>
          </a:xfrm>
          <a:prstGeom prst="rect">
            <a:avLst/>
          </a:prstGeom>
          <a:solidFill>
            <a:schemeClr val="bg1"/>
          </a:solidFill>
          <a:ln w="50800">
            <a:solidFill>
              <a:srgbClr val="FE663B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sz="2400" b="1" dirty="0">
                <a:solidFill>
                  <a:schemeClr val="accent5"/>
                </a:solidFill>
              </a:rPr>
              <a:t>Question</a:t>
            </a:r>
          </a:p>
        </p:txBody>
      </p:sp>
    </p:spTree>
    <p:extLst>
      <p:ext uri="{BB962C8B-B14F-4D97-AF65-F5344CB8AC3E}">
        <p14:creationId xmlns:p14="http://schemas.microsoft.com/office/powerpoint/2010/main" val="86875097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11296609" y="6217621"/>
            <a:ext cx="731600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8832299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bg>
      <p:bgPr>
        <a:solidFill>
          <a:srgbClr val="1A3B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6AB78-4592-2941-894F-7686F3475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343" y="2353583"/>
            <a:ext cx="5159829" cy="1565275"/>
          </a:xfrm>
        </p:spPr>
        <p:txBody>
          <a:bodyPr/>
          <a:lstStyle>
            <a:lvl1pPr>
              <a:defRPr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D9DE154A-C79F-0F47-91E0-C4490C2FE6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650" y="719402"/>
            <a:ext cx="2257268" cy="874229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81483517-6F39-774D-930D-AFDD4891821C}"/>
              </a:ext>
            </a:extLst>
          </p:cNvPr>
          <p:cNvSpPr/>
          <p:nvPr userDrawn="1"/>
        </p:nvSpPr>
        <p:spPr>
          <a:xfrm rot="20785132">
            <a:off x="7296447" y="-1107483"/>
            <a:ext cx="5959043" cy="88201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28E1A8D-8B79-6646-A108-3735C332D570}"/>
              </a:ext>
            </a:extLst>
          </p:cNvPr>
          <p:cNvSpPr/>
          <p:nvPr userDrawn="1"/>
        </p:nvSpPr>
        <p:spPr>
          <a:xfrm rot="20785132">
            <a:off x="7374430" y="-452585"/>
            <a:ext cx="381222" cy="8820185"/>
          </a:xfrm>
          <a:prstGeom prst="rect">
            <a:avLst/>
          </a:prstGeom>
          <a:solidFill>
            <a:srgbClr val="1A3B5B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726DB18-06AA-0541-90F5-5EEBDE0F82AE}"/>
              </a:ext>
            </a:extLst>
          </p:cNvPr>
          <p:cNvSpPr/>
          <p:nvPr userDrawn="1"/>
        </p:nvSpPr>
        <p:spPr>
          <a:xfrm rot="5400000" flipH="1">
            <a:off x="9218991" y="-3235706"/>
            <a:ext cx="182648" cy="6207652"/>
          </a:xfrm>
          <a:prstGeom prst="rect">
            <a:avLst/>
          </a:prstGeom>
          <a:solidFill>
            <a:schemeClr val="accent1">
              <a:lumMod val="10000"/>
              <a:alpha val="6613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D94ABFB-C94B-8045-9556-45C4E7D1038F}"/>
              </a:ext>
            </a:extLst>
          </p:cNvPr>
          <p:cNvSpPr/>
          <p:nvPr userDrawn="1"/>
        </p:nvSpPr>
        <p:spPr>
          <a:xfrm rot="5400000" flipH="1">
            <a:off x="10053382" y="4717989"/>
            <a:ext cx="182648" cy="4538873"/>
          </a:xfrm>
          <a:prstGeom prst="rect">
            <a:avLst/>
          </a:prstGeom>
          <a:solidFill>
            <a:schemeClr val="accent1">
              <a:lumMod val="10000"/>
              <a:alpha val="6613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666351C-7F29-3C40-ABDA-9C808235A295}"/>
              </a:ext>
            </a:extLst>
          </p:cNvPr>
          <p:cNvSpPr/>
          <p:nvPr userDrawn="1"/>
        </p:nvSpPr>
        <p:spPr>
          <a:xfrm flipH="1">
            <a:off x="12252486" y="-40552"/>
            <a:ext cx="161656" cy="6936651"/>
          </a:xfrm>
          <a:prstGeom prst="rect">
            <a:avLst/>
          </a:prstGeom>
          <a:solidFill>
            <a:schemeClr val="accent1">
              <a:lumMod val="10000"/>
              <a:alpha val="6613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04D7C28C-CA19-8449-8852-7FF0B7A46A1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915883" y="4618041"/>
            <a:ext cx="3840460" cy="369459"/>
          </a:xfrm>
        </p:spPr>
        <p:txBody>
          <a:bodyPr>
            <a:normAutofit/>
          </a:bodyPr>
          <a:lstStyle>
            <a:lvl1pPr marL="0" indent="0" algn="l">
              <a:buNone/>
              <a:defRPr sz="15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[</a:t>
            </a:r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]</a:t>
            </a:r>
          </a:p>
        </p:txBody>
      </p:sp>
      <p:sp>
        <p:nvSpPr>
          <p:cNvPr id="24" name="Text Placeholder 26">
            <a:extLst>
              <a:ext uri="{FF2B5EF4-FFF2-40B4-BE49-F238E27FC236}">
                <a16:creationId xmlns:a16="http://schemas.microsoft.com/office/drawing/2014/main" id="{C992668E-CFC3-D744-BBA3-1B3FCA29AC4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915881" y="5132643"/>
            <a:ext cx="3840461" cy="422275"/>
          </a:xfrm>
        </p:spPr>
        <p:txBody>
          <a:bodyPr>
            <a:normAutofit/>
          </a:bodyPr>
          <a:lstStyle>
            <a:lvl1pPr marL="0" indent="0">
              <a:buNone/>
              <a:defRPr sz="1200" b="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365760" indent="0">
              <a:buNone/>
              <a:defRPr>
                <a:solidFill>
                  <a:schemeClr val="bg1"/>
                </a:solidFill>
              </a:defRPr>
            </a:lvl2pPr>
            <a:lvl3pPr marL="731520" indent="0">
              <a:buNone/>
              <a:defRPr>
                <a:solidFill>
                  <a:schemeClr val="bg1"/>
                </a:solidFill>
              </a:defRPr>
            </a:lvl3pPr>
            <a:lvl4pPr marL="1097280" indent="0">
              <a:buNone/>
              <a:defRPr>
                <a:solidFill>
                  <a:schemeClr val="bg1"/>
                </a:solidFill>
              </a:defRPr>
            </a:lvl4pPr>
            <a:lvl5pPr marL="146304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[Job title]</a:t>
            </a:r>
          </a:p>
        </p:txBody>
      </p:sp>
      <p:pic>
        <p:nvPicPr>
          <p:cNvPr id="25" name="Graphic 24" descr="User outline">
            <a:extLst>
              <a:ext uri="{FF2B5EF4-FFF2-40B4-BE49-F238E27FC236}">
                <a16:creationId xmlns:a16="http://schemas.microsoft.com/office/drawing/2014/main" id="{91A24D51-61CC-F542-810A-6A75C4C5D5B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1483" y="458394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663227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0F5B4-39D8-4129-9214-8F3393F62F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47414" y="699330"/>
            <a:ext cx="10023859" cy="1325563"/>
          </a:xfrm>
        </p:spPr>
        <p:txBody>
          <a:bodyPr wrap="square" anchor="b" anchorCtr="0">
            <a:normAutofit/>
          </a:bodyPr>
          <a:lstStyle>
            <a:lvl1pPr>
              <a:defRPr sz="7500"/>
            </a:lvl1pPr>
          </a:lstStyle>
          <a:p>
            <a:r>
              <a:rPr lang="en-US"/>
              <a:t>[Contents]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B6BDF93-DBE6-4985-9AF8-29A2553848CD}"/>
              </a:ext>
            </a:extLst>
          </p:cNvPr>
          <p:cNvCxnSpPr>
            <a:cxnSpLocks/>
          </p:cNvCxnSpPr>
          <p:nvPr userDrawn="1"/>
        </p:nvCxnSpPr>
        <p:spPr>
          <a:xfrm>
            <a:off x="0" y="2151893"/>
            <a:ext cx="5213684" cy="0"/>
          </a:xfrm>
          <a:prstGeom prst="line">
            <a:avLst/>
          </a:prstGeom>
          <a:ln w="635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63DEC458-5D80-4297-BD94-822086139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9370" y="2999873"/>
            <a:ext cx="10043410" cy="3177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spcBef>
                <a:spcPts val="0"/>
              </a:spcBef>
              <a:buClr>
                <a:schemeClr val="accent6"/>
              </a:buClr>
              <a:buFont typeface="Wingdings" charset="2"/>
              <a:buChar char="§"/>
              <a:defRPr lang="en-US" dirty="0"/>
            </a:lvl1pPr>
            <a:lvl2pPr marL="822960" indent="-457200">
              <a:spcBef>
                <a:spcPts val="0"/>
              </a:spcBef>
              <a:buClr>
                <a:schemeClr val="tx1"/>
              </a:buClr>
              <a:buFont typeface="+mj-lt"/>
              <a:buAutoNum type="alphaUcPeriod"/>
              <a:defRPr lang="en-US" dirty="0"/>
            </a:lvl2pPr>
            <a:lvl3pPr marL="1188720" indent="-457200">
              <a:spcBef>
                <a:spcPts val="0"/>
              </a:spcBef>
              <a:buClr>
                <a:schemeClr val="tx1"/>
              </a:buClr>
              <a:buFont typeface="+mj-lt"/>
              <a:buAutoNum type="romanUcPeriod"/>
              <a:defRPr lang="en-US" dirty="0"/>
            </a:lvl3pPr>
            <a:lvl4pPr marL="1554480" indent="-457200">
              <a:spcBef>
                <a:spcPts val="0"/>
              </a:spcBef>
              <a:buClr>
                <a:schemeClr val="tx1"/>
              </a:buClr>
              <a:buFont typeface="+mj-lt"/>
              <a:buAutoNum type="romanUcPeriod"/>
              <a:defRPr lang="en-US" dirty="0"/>
            </a:lvl4pPr>
            <a:lvl5pPr marL="1920240" indent="-457200">
              <a:spcBef>
                <a:spcPts val="0"/>
              </a:spcBef>
              <a:buClr>
                <a:schemeClr val="tx1"/>
              </a:buClr>
              <a:buFont typeface="+mj-lt"/>
              <a:buAutoNum type="romanUcPeriod"/>
              <a:defRPr lang="en-US" dirty="0"/>
            </a:lvl5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820047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- Cherry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74FDDAE-A0EC-49C9-B178-2C07AFAD2282}"/>
              </a:ext>
            </a:extLst>
          </p:cNvPr>
          <p:cNvSpPr/>
          <p:nvPr userDrawn="1"/>
        </p:nvSpPr>
        <p:spPr>
          <a:xfrm rot="956757">
            <a:off x="4541663" y="-2135007"/>
            <a:ext cx="9448800" cy="9448800"/>
          </a:xfrm>
          <a:prstGeom prst="roundRect">
            <a:avLst/>
          </a:prstGeom>
          <a:solidFill>
            <a:srgbClr val="1A3B5B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3BE769F-B5D5-4386-9117-D4E89CC5797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95325" y="695325"/>
            <a:ext cx="4640263" cy="551497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[Icon]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3198589-936B-4C71-9C7D-DC138C9961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91939" y="2766218"/>
            <a:ext cx="6276644" cy="1325563"/>
          </a:xfrm>
        </p:spPr>
        <p:txBody>
          <a:bodyPr anchor="b" anchorCtr="0">
            <a:no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[Section Title]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A767EEA-301D-4909-8ECE-79411707884F}"/>
              </a:ext>
            </a:extLst>
          </p:cNvPr>
          <p:cNvCxnSpPr>
            <a:cxnSpLocks/>
          </p:cNvCxnSpPr>
          <p:nvPr userDrawn="1"/>
        </p:nvCxnSpPr>
        <p:spPr>
          <a:xfrm>
            <a:off x="5240741" y="4390126"/>
            <a:ext cx="7915701" cy="0"/>
          </a:xfrm>
          <a:prstGeom prst="line">
            <a:avLst/>
          </a:prstGeom>
          <a:ln w="635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2235008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0F5B4-39D8-4129-9214-8F3393F62F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365125"/>
            <a:ext cx="10058400" cy="1325563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en-US"/>
              <a:t>[Click to edit Master title style]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B8B1-BEA4-400F-985B-DEF0895F4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C5D4B8B4-D064-49FF-8181-6F2F29C7CF9C}"/>
              </a:ext>
            </a:extLst>
          </p:cNvPr>
          <p:cNvSpPr>
            <a:spLocks/>
          </p:cNvSpPr>
          <p:nvPr userDrawn="1"/>
        </p:nvSpPr>
        <p:spPr bwMode="auto">
          <a:xfrm>
            <a:off x="0" y="0"/>
            <a:ext cx="1476375" cy="6858000"/>
          </a:xfrm>
          <a:custGeom>
            <a:avLst/>
            <a:gdLst>
              <a:gd name="T0" fmla="*/ 0 w 930"/>
              <a:gd name="T1" fmla="*/ 0 h 4320"/>
              <a:gd name="T2" fmla="*/ 0 w 930"/>
              <a:gd name="T3" fmla="*/ 4320 h 4320"/>
              <a:gd name="T4" fmla="*/ 137 w 930"/>
              <a:gd name="T5" fmla="*/ 4320 h 4320"/>
              <a:gd name="T6" fmla="*/ 296 w 930"/>
              <a:gd name="T7" fmla="*/ 737 h 4320"/>
              <a:gd name="T8" fmla="*/ 296 w 930"/>
              <a:gd name="T9" fmla="*/ 737 h 4320"/>
              <a:gd name="T10" fmla="*/ 296 w 930"/>
              <a:gd name="T11" fmla="*/ 737 h 4320"/>
              <a:gd name="T12" fmla="*/ 296 w 930"/>
              <a:gd name="T13" fmla="*/ 737 h 4320"/>
              <a:gd name="T14" fmla="*/ 299 w 930"/>
              <a:gd name="T15" fmla="*/ 696 h 4320"/>
              <a:gd name="T16" fmla="*/ 307 w 930"/>
              <a:gd name="T17" fmla="*/ 658 h 4320"/>
              <a:gd name="T18" fmla="*/ 316 w 930"/>
              <a:gd name="T19" fmla="*/ 623 h 4320"/>
              <a:gd name="T20" fmla="*/ 327 w 930"/>
              <a:gd name="T21" fmla="*/ 593 h 4320"/>
              <a:gd name="T22" fmla="*/ 341 w 930"/>
              <a:gd name="T23" fmla="*/ 564 h 4320"/>
              <a:gd name="T24" fmla="*/ 354 w 930"/>
              <a:gd name="T25" fmla="*/ 542 h 4320"/>
              <a:gd name="T26" fmla="*/ 367 w 930"/>
              <a:gd name="T27" fmla="*/ 521 h 4320"/>
              <a:gd name="T28" fmla="*/ 380 w 930"/>
              <a:gd name="T29" fmla="*/ 504 h 4320"/>
              <a:gd name="T30" fmla="*/ 930 w 930"/>
              <a:gd name="T31" fmla="*/ 0 h 4320"/>
              <a:gd name="T32" fmla="*/ 0 w 930"/>
              <a:gd name="T33" fmla="*/ 0 h 4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930" h="4320">
                <a:moveTo>
                  <a:pt x="0" y="0"/>
                </a:moveTo>
                <a:lnTo>
                  <a:pt x="0" y="4320"/>
                </a:lnTo>
                <a:lnTo>
                  <a:pt x="137" y="4320"/>
                </a:lnTo>
                <a:lnTo>
                  <a:pt x="296" y="737"/>
                </a:lnTo>
                <a:lnTo>
                  <a:pt x="296" y="737"/>
                </a:lnTo>
                <a:lnTo>
                  <a:pt x="296" y="737"/>
                </a:lnTo>
                <a:lnTo>
                  <a:pt x="296" y="737"/>
                </a:lnTo>
                <a:lnTo>
                  <a:pt x="299" y="696"/>
                </a:lnTo>
                <a:lnTo>
                  <a:pt x="307" y="658"/>
                </a:lnTo>
                <a:lnTo>
                  <a:pt x="316" y="623"/>
                </a:lnTo>
                <a:lnTo>
                  <a:pt x="327" y="593"/>
                </a:lnTo>
                <a:lnTo>
                  <a:pt x="341" y="564"/>
                </a:lnTo>
                <a:lnTo>
                  <a:pt x="354" y="542"/>
                </a:lnTo>
                <a:lnTo>
                  <a:pt x="367" y="521"/>
                </a:lnTo>
                <a:lnTo>
                  <a:pt x="380" y="504"/>
                </a:lnTo>
                <a:lnTo>
                  <a:pt x="93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2F21F96-5A43-415F-A9BA-49D344A7E31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28686" y="128588"/>
            <a:ext cx="497054" cy="49705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[Icon]</a:t>
            </a:r>
          </a:p>
        </p:txBody>
      </p:sp>
    </p:spTree>
    <p:extLst>
      <p:ext uri="{BB962C8B-B14F-4D97-AF65-F5344CB8AC3E}">
        <p14:creationId xmlns:p14="http://schemas.microsoft.com/office/powerpoint/2010/main" val="658304171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6760AB4-C667-0C4A-8F50-1DF0C3F6F6D4}"/>
              </a:ext>
            </a:extLst>
          </p:cNvPr>
          <p:cNvSpPr/>
          <p:nvPr userDrawn="1"/>
        </p:nvSpPr>
        <p:spPr>
          <a:xfrm>
            <a:off x="-66261" y="3946568"/>
            <a:ext cx="12324522" cy="3103562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66AB78-4592-2941-894F-7686F3475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343" y="1672684"/>
            <a:ext cx="5381050" cy="1964748"/>
          </a:xfrm>
        </p:spPr>
        <p:txBody>
          <a:bodyPr anchor="b">
            <a:normAutofit/>
          </a:bodyPr>
          <a:lstStyle>
            <a:lvl1pPr>
              <a:defRPr sz="4800" b="1" i="0" baseline="0">
                <a:solidFill>
                  <a:srgbClr val="1A3B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5A710E25-E809-7243-9D58-76156D7B14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814285" y="4618041"/>
            <a:ext cx="3942057" cy="369459"/>
          </a:xfrm>
        </p:spPr>
        <p:txBody>
          <a:bodyPr>
            <a:noAutofit/>
          </a:bodyPr>
          <a:lstStyle>
            <a:lvl1pPr marL="0" indent="0" algn="l">
              <a:buNone/>
              <a:defRPr sz="2000" b="0" i="0">
                <a:solidFill>
                  <a:srgbClr val="D4E6F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[</a:t>
            </a:r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]</a:t>
            </a:r>
          </a:p>
        </p:txBody>
      </p:sp>
      <p:sp>
        <p:nvSpPr>
          <p:cNvPr id="13" name="Text Placeholder 26">
            <a:extLst>
              <a:ext uri="{FF2B5EF4-FFF2-40B4-BE49-F238E27FC236}">
                <a16:creationId xmlns:a16="http://schemas.microsoft.com/office/drawing/2014/main" id="{669678ED-4BE6-5B40-B90A-F1DCBF910A0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814285" y="5132643"/>
            <a:ext cx="3942057" cy="422275"/>
          </a:xfrm>
        </p:spPr>
        <p:txBody>
          <a:bodyPr>
            <a:normAutofit/>
          </a:bodyPr>
          <a:lstStyle>
            <a:lvl1pPr marL="0" indent="0">
              <a:buNone/>
              <a:defRPr sz="1600" b="0" i="1">
                <a:solidFill>
                  <a:srgbClr val="D4E6F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365760" indent="0">
              <a:buNone/>
              <a:defRPr>
                <a:solidFill>
                  <a:schemeClr val="bg1"/>
                </a:solidFill>
              </a:defRPr>
            </a:lvl2pPr>
            <a:lvl3pPr marL="731520" indent="0">
              <a:buNone/>
              <a:defRPr>
                <a:solidFill>
                  <a:schemeClr val="bg1"/>
                </a:solidFill>
              </a:defRPr>
            </a:lvl3pPr>
            <a:lvl4pPr marL="1097280" indent="0">
              <a:buNone/>
              <a:defRPr>
                <a:solidFill>
                  <a:schemeClr val="bg1"/>
                </a:solidFill>
              </a:defRPr>
            </a:lvl4pPr>
            <a:lvl5pPr marL="146304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[Job title]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F76E8658-0FAF-774C-87A9-7AA4E9DD84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65393" y="1198279"/>
            <a:ext cx="7061204" cy="7061204"/>
          </a:xfrm>
          <a:prstGeom prst="rect">
            <a:avLst/>
          </a:prstGeom>
        </p:spPr>
      </p:pic>
      <p:pic>
        <p:nvPicPr>
          <p:cNvPr id="12" name="Graphic 11" descr="User outline">
            <a:extLst>
              <a:ext uri="{FF2B5EF4-FFF2-40B4-BE49-F238E27FC236}">
                <a16:creationId xmlns:a16="http://schemas.microsoft.com/office/drawing/2014/main" id="{16F1F9C0-9FF4-1C42-B1AF-8B998DD8A19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99885" y="458394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50027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6760AB4-C667-0C4A-8F50-1DF0C3F6F6D4}"/>
              </a:ext>
            </a:extLst>
          </p:cNvPr>
          <p:cNvSpPr/>
          <p:nvPr userDrawn="1"/>
        </p:nvSpPr>
        <p:spPr>
          <a:xfrm>
            <a:off x="-66261" y="3946568"/>
            <a:ext cx="12324522" cy="3103562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66AB78-4592-2941-894F-7686F3475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343" y="1672684"/>
            <a:ext cx="5381050" cy="1964748"/>
          </a:xfrm>
        </p:spPr>
        <p:txBody>
          <a:bodyPr anchor="b">
            <a:normAutofit/>
          </a:bodyPr>
          <a:lstStyle>
            <a:lvl1pPr>
              <a:defRPr sz="4800" b="1" i="0" baseline="0">
                <a:solidFill>
                  <a:srgbClr val="1A3B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F76E8658-0FAF-774C-87A9-7AA4E9DD84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65393" y="1198279"/>
            <a:ext cx="7061204" cy="7061204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AE081D44-91E6-A045-861F-0348210A6DE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84343" y="399324"/>
            <a:ext cx="2260229" cy="870744"/>
          </a:xfrm>
          <a:prstGeom prst="rect">
            <a:avLst/>
          </a:prstGeom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id="{8CD563B8-9D34-DE4B-9511-868DB976E2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814285" y="4618041"/>
            <a:ext cx="3942057" cy="369459"/>
          </a:xfrm>
        </p:spPr>
        <p:txBody>
          <a:bodyPr>
            <a:noAutofit/>
          </a:bodyPr>
          <a:lstStyle>
            <a:lvl1pPr marL="0" indent="0" algn="l">
              <a:buNone/>
              <a:defRPr sz="2000" b="0" i="0">
                <a:solidFill>
                  <a:srgbClr val="D4E6F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[</a:t>
            </a:r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]</a:t>
            </a:r>
          </a:p>
        </p:txBody>
      </p:sp>
      <p:sp>
        <p:nvSpPr>
          <p:cNvPr id="15" name="Text Placeholder 26">
            <a:extLst>
              <a:ext uri="{FF2B5EF4-FFF2-40B4-BE49-F238E27FC236}">
                <a16:creationId xmlns:a16="http://schemas.microsoft.com/office/drawing/2014/main" id="{79E38193-CC8D-6847-AC32-38019B61AC2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814285" y="5132643"/>
            <a:ext cx="3942057" cy="422275"/>
          </a:xfrm>
        </p:spPr>
        <p:txBody>
          <a:bodyPr>
            <a:normAutofit/>
          </a:bodyPr>
          <a:lstStyle>
            <a:lvl1pPr marL="0" indent="0">
              <a:buNone/>
              <a:defRPr sz="1600" b="0" i="1">
                <a:solidFill>
                  <a:srgbClr val="D4E6F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365760" indent="0">
              <a:buNone/>
              <a:defRPr>
                <a:solidFill>
                  <a:schemeClr val="bg1"/>
                </a:solidFill>
              </a:defRPr>
            </a:lvl2pPr>
            <a:lvl3pPr marL="731520" indent="0">
              <a:buNone/>
              <a:defRPr>
                <a:solidFill>
                  <a:schemeClr val="bg1"/>
                </a:solidFill>
              </a:defRPr>
            </a:lvl3pPr>
            <a:lvl4pPr marL="1097280" indent="0">
              <a:buNone/>
              <a:defRPr>
                <a:solidFill>
                  <a:schemeClr val="bg1"/>
                </a:solidFill>
              </a:defRPr>
            </a:lvl4pPr>
            <a:lvl5pPr marL="146304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[Job title]</a:t>
            </a:r>
          </a:p>
        </p:txBody>
      </p:sp>
      <p:pic>
        <p:nvPicPr>
          <p:cNvPr id="16" name="Graphic 15" descr="User outline">
            <a:extLst>
              <a:ext uri="{FF2B5EF4-FFF2-40B4-BE49-F238E27FC236}">
                <a16:creationId xmlns:a16="http://schemas.microsoft.com/office/drawing/2014/main" id="{26026E31-AB6E-8340-8261-80152C94919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99885" y="458394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966158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1AB9A-FDEA-4284-9A29-96F36D8BEAE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0532" y="1167419"/>
            <a:ext cx="4237794" cy="3451891"/>
          </a:xfrm>
        </p:spPr>
        <p:txBody>
          <a:bodyPr anchor="b">
            <a:normAutofit/>
          </a:bodyPr>
          <a:lstStyle>
            <a:lvl1pPr algn="l">
              <a:defRPr sz="5500" baseline="0">
                <a:solidFill>
                  <a:srgbClr val="1A3B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[Click to edit Master title style]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4810325"/>
            <a:ext cx="12192000" cy="2047676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C854E8-C2B0-48CB-B2DE-E631AC5E03E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40532" y="5117011"/>
            <a:ext cx="3345656" cy="369459"/>
          </a:xfrm>
        </p:spPr>
        <p:txBody>
          <a:bodyPr>
            <a:normAutofit/>
          </a:bodyPr>
          <a:lstStyle>
            <a:lvl1pPr marL="0" indent="0" algn="l">
              <a:buNone/>
              <a:defRPr sz="15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[</a:t>
            </a:r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]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3C86F298-D7E2-4FBE-82F0-23654585659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40532" y="5529967"/>
            <a:ext cx="3345656" cy="422275"/>
          </a:xfrm>
        </p:spPr>
        <p:txBody>
          <a:bodyPr>
            <a:normAutofit/>
          </a:bodyPr>
          <a:lstStyle>
            <a:lvl1pPr marL="0" indent="0">
              <a:buNone/>
              <a:defRPr sz="1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365760" indent="0">
              <a:buNone/>
              <a:defRPr>
                <a:solidFill>
                  <a:schemeClr val="bg1"/>
                </a:solidFill>
              </a:defRPr>
            </a:lvl2pPr>
            <a:lvl3pPr marL="731520" indent="0">
              <a:buNone/>
              <a:defRPr>
                <a:solidFill>
                  <a:schemeClr val="bg1"/>
                </a:solidFill>
              </a:defRPr>
            </a:lvl3pPr>
            <a:lvl4pPr marL="1097280" indent="0">
              <a:buNone/>
              <a:defRPr>
                <a:solidFill>
                  <a:schemeClr val="bg1"/>
                </a:solidFill>
              </a:defRPr>
            </a:lvl4pPr>
            <a:lvl5pPr marL="146304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[Job title]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6716068" y="0"/>
            <a:ext cx="3504378" cy="5625296"/>
          </a:xfrm>
          <a:prstGeom prst="rect">
            <a:avLst/>
          </a:prstGeom>
          <a:solidFill>
            <a:srgbClr val="F9B3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5421275" y="1624205"/>
            <a:ext cx="6298092" cy="4001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137" y="1433191"/>
            <a:ext cx="8048625" cy="474811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7882360" y="0"/>
            <a:ext cx="2604304" cy="6858000"/>
          </a:xfrm>
          <a:prstGeom prst="rect">
            <a:avLst/>
          </a:prstGeom>
          <a:solidFill>
            <a:srgbClr val="F9B3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4755636"/>
            <a:ext cx="12192000" cy="2102364"/>
          </a:xfrm>
          <a:prstGeom prst="rect">
            <a:avLst/>
          </a:prstGeom>
          <a:solidFill>
            <a:srgbClr val="1A3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1AB9A-FDEA-4284-9A29-96F36D8BEAE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0532" y="1103251"/>
            <a:ext cx="5751924" cy="3451891"/>
          </a:xfrm>
        </p:spPr>
        <p:txBody>
          <a:bodyPr anchor="b">
            <a:normAutofit/>
          </a:bodyPr>
          <a:lstStyle>
            <a:lvl1pPr algn="l">
              <a:defRPr sz="5500" b="1" i="0" baseline="0">
                <a:solidFill>
                  <a:srgbClr val="1A3B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[Click to edit Master title style]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C854E8-C2B0-48CB-B2DE-E631AC5E03E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40532" y="5117011"/>
            <a:ext cx="3345656" cy="369459"/>
          </a:xfrm>
        </p:spPr>
        <p:txBody>
          <a:bodyPr>
            <a:normAutofit/>
          </a:bodyPr>
          <a:lstStyle>
            <a:lvl1pPr marL="0" indent="0" algn="l">
              <a:buNone/>
              <a:defRPr sz="15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[</a:t>
            </a:r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]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3C86F298-D7E2-4FBE-82F0-23654585659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40532" y="5529967"/>
            <a:ext cx="3345656" cy="422275"/>
          </a:xfrm>
        </p:spPr>
        <p:txBody>
          <a:bodyPr>
            <a:normAutofit/>
          </a:bodyPr>
          <a:lstStyle>
            <a:lvl1pPr marL="0" indent="0">
              <a:buNone/>
              <a:defRPr sz="12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365760" indent="0">
              <a:buNone/>
              <a:defRPr>
                <a:solidFill>
                  <a:schemeClr val="bg1"/>
                </a:solidFill>
              </a:defRPr>
            </a:lvl2pPr>
            <a:lvl3pPr marL="731520" indent="0">
              <a:buNone/>
              <a:defRPr>
                <a:solidFill>
                  <a:schemeClr val="bg1"/>
                </a:solidFill>
              </a:defRPr>
            </a:lvl3pPr>
            <a:lvl4pPr marL="1097280" indent="0">
              <a:buNone/>
              <a:defRPr>
                <a:solidFill>
                  <a:schemeClr val="bg1"/>
                </a:solidFill>
              </a:defRPr>
            </a:lvl4pPr>
            <a:lvl5pPr marL="146304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[Job title]</a:t>
            </a:r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D82B087F-9B39-4634-A2AD-3D2D0D736FC7}"/>
              </a:ext>
            </a:extLst>
          </p:cNvPr>
          <p:cNvSpPr>
            <a:spLocks/>
          </p:cNvSpPr>
          <p:nvPr userDrawn="1"/>
        </p:nvSpPr>
        <p:spPr bwMode="auto">
          <a:xfrm flipV="1">
            <a:off x="-11576" y="4667693"/>
            <a:ext cx="12292315" cy="87942"/>
          </a:xfrm>
          <a:custGeom>
            <a:avLst/>
            <a:gdLst>
              <a:gd name="T0" fmla="*/ 7680 w 7680"/>
              <a:gd name="T1" fmla="*/ 16 h 32"/>
              <a:gd name="T2" fmla="*/ 7680 w 7680"/>
              <a:gd name="T3" fmla="*/ 16 h 32"/>
              <a:gd name="T4" fmla="*/ 7655 w 7680"/>
              <a:gd name="T5" fmla="*/ 0 h 32"/>
              <a:gd name="T6" fmla="*/ 0 w 7680"/>
              <a:gd name="T7" fmla="*/ 0 h 32"/>
              <a:gd name="T8" fmla="*/ 0 w 7680"/>
              <a:gd name="T9" fmla="*/ 32 h 32"/>
              <a:gd name="T10" fmla="*/ 7675 w 7680"/>
              <a:gd name="T11" fmla="*/ 32 h 32"/>
              <a:gd name="T12" fmla="*/ 7680 w 7680"/>
              <a:gd name="T13" fmla="*/ 16 h 32"/>
              <a:gd name="connsiteX0" fmla="*/ 9852 w 10000"/>
              <a:gd name="connsiteY0" fmla="*/ 6562 h 10000"/>
              <a:gd name="connsiteX1" fmla="*/ 10000 w 10000"/>
              <a:gd name="connsiteY1" fmla="*/ 5000 h 10000"/>
              <a:gd name="connsiteX2" fmla="*/ 9967 w 10000"/>
              <a:gd name="connsiteY2" fmla="*/ 0 h 10000"/>
              <a:gd name="connsiteX3" fmla="*/ 0 w 10000"/>
              <a:gd name="connsiteY3" fmla="*/ 0 h 10000"/>
              <a:gd name="connsiteX4" fmla="*/ 0 w 10000"/>
              <a:gd name="connsiteY4" fmla="*/ 10000 h 10000"/>
              <a:gd name="connsiteX5" fmla="*/ 9993 w 10000"/>
              <a:gd name="connsiteY5" fmla="*/ 10000 h 10000"/>
              <a:gd name="connsiteX6" fmla="*/ 9852 w 10000"/>
              <a:gd name="connsiteY6" fmla="*/ 6562 h 10000"/>
              <a:gd name="connsiteX0" fmla="*/ 9875 w 10000"/>
              <a:gd name="connsiteY0" fmla="*/ 4479 h 10000"/>
              <a:gd name="connsiteX1" fmla="*/ 10000 w 10000"/>
              <a:gd name="connsiteY1" fmla="*/ 5000 h 10000"/>
              <a:gd name="connsiteX2" fmla="*/ 9967 w 10000"/>
              <a:gd name="connsiteY2" fmla="*/ 0 h 10000"/>
              <a:gd name="connsiteX3" fmla="*/ 0 w 10000"/>
              <a:gd name="connsiteY3" fmla="*/ 0 h 10000"/>
              <a:gd name="connsiteX4" fmla="*/ 0 w 10000"/>
              <a:gd name="connsiteY4" fmla="*/ 10000 h 10000"/>
              <a:gd name="connsiteX5" fmla="*/ 9993 w 10000"/>
              <a:gd name="connsiteY5" fmla="*/ 10000 h 10000"/>
              <a:gd name="connsiteX6" fmla="*/ 9875 w 10000"/>
              <a:gd name="connsiteY6" fmla="*/ 4479 h 10000"/>
              <a:gd name="connsiteX0" fmla="*/ 9993 w 10736"/>
              <a:gd name="connsiteY0" fmla="*/ 10000 h 10000"/>
              <a:gd name="connsiteX1" fmla="*/ 10000 w 10736"/>
              <a:gd name="connsiteY1" fmla="*/ 5000 h 10000"/>
              <a:gd name="connsiteX2" fmla="*/ 9967 w 10736"/>
              <a:gd name="connsiteY2" fmla="*/ 0 h 10000"/>
              <a:gd name="connsiteX3" fmla="*/ 0 w 10736"/>
              <a:gd name="connsiteY3" fmla="*/ 0 h 10000"/>
              <a:gd name="connsiteX4" fmla="*/ 0 w 10736"/>
              <a:gd name="connsiteY4" fmla="*/ 10000 h 10000"/>
              <a:gd name="connsiteX5" fmla="*/ 9993 w 10736"/>
              <a:gd name="connsiteY5" fmla="*/ 10000 h 10000"/>
              <a:gd name="connsiteX0" fmla="*/ 9993 w 10022"/>
              <a:gd name="connsiteY0" fmla="*/ 10000 h 10541"/>
              <a:gd name="connsiteX1" fmla="*/ 10000 w 10022"/>
              <a:gd name="connsiteY1" fmla="*/ 5000 h 10541"/>
              <a:gd name="connsiteX2" fmla="*/ 9967 w 10022"/>
              <a:gd name="connsiteY2" fmla="*/ 0 h 10541"/>
              <a:gd name="connsiteX3" fmla="*/ 0 w 10022"/>
              <a:gd name="connsiteY3" fmla="*/ 0 h 10541"/>
              <a:gd name="connsiteX4" fmla="*/ 0 w 10022"/>
              <a:gd name="connsiteY4" fmla="*/ 10000 h 10541"/>
              <a:gd name="connsiteX5" fmla="*/ 9993 w 10022"/>
              <a:gd name="connsiteY5" fmla="*/ 10000 h 10541"/>
              <a:gd name="connsiteX0" fmla="*/ 9993 w 10736"/>
              <a:gd name="connsiteY0" fmla="*/ 10000 h 10962"/>
              <a:gd name="connsiteX1" fmla="*/ 10000 w 10736"/>
              <a:gd name="connsiteY1" fmla="*/ 5000 h 10962"/>
              <a:gd name="connsiteX2" fmla="*/ 9967 w 10736"/>
              <a:gd name="connsiteY2" fmla="*/ 0 h 10962"/>
              <a:gd name="connsiteX3" fmla="*/ 0 w 10736"/>
              <a:gd name="connsiteY3" fmla="*/ 0 h 10962"/>
              <a:gd name="connsiteX4" fmla="*/ 0 w 10736"/>
              <a:gd name="connsiteY4" fmla="*/ 10000 h 10962"/>
              <a:gd name="connsiteX5" fmla="*/ 9993 w 10736"/>
              <a:gd name="connsiteY5" fmla="*/ 10000 h 10962"/>
              <a:gd name="connsiteX0" fmla="*/ 9993 w 10736"/>
              <a:gd name="connsiteY0" fmla="*/ 10000 h 10740"/>
              <a:gd name="connsiteX1" fmla="*/ 10000 w 10736"/>
              <a:gd name="connsiteY1" fmla="*/ 5000 h 10740"/>
              <a:gd name="connsiteX2" fmla="*/ 9967 w 10736"/>
              <a:gd name="connsiteY2" fmla="*/ 0 h 10740"/>
              <a:gd name="connsiteX3" fmla="*/ 0 w 10736"/>
              <a:gd name="connsiteY3" fmla="*/ 0 h 10740"/>
              <a:gd name="connsiteX4" fmla="*/ 0 w 10736"/>
              <a:gd name="connsiteY4" fmla="*/ 10000 h 10740"/>
              <a:gd name="connsiteX5" fmla="*/ 9993 w 10736"/>
              <a:gd name="connsiteY5" fmla="*/ 10000 h 10740"/>
              <a:gd name="connsiteX0" fmla="*/ 9993 w 10000"/>
              <a:gd name="connsiteY0" fmla="*/ 10000 h 10740"/>
              <a:gd name="connsiteX1" fmla="*/ 10000 w 10000"/>
              <a:gd name="connsiteY1" fmla="*/ 5000 h 10740"/>
              <a:gd name="connsiteX2" fmla="*/ 9967 w 10000"/>
              <a:gd name="connsiteY2" fmla="*/ 0 h 10740"/>
              <a:gd name="connsiteX3" fmla="*/ 0 w 10000"/>
              <a:gd name="connsiteY3" fmla="*/ 0 h 10740"/>
              <a:gd name="connsiteX4" fmla="*/ 0 w 10000"/>
              <a:gd name="connsiteY4" fmla="*/ 10000 h 10740"/>
              <a:gd name="connsiteX5" fmla="*/ 9993 w 10000"/>
              <a:gd name="connsiteY5" fmla="*/ 10000 h 10740"/>
              <a:gd name="connsiteX0" fmla="*/ 9993 w 9993"/>
              <a:gd name="connsiteY0" fmla="*/ 10000 h 10740"/>
              <a:gd name="connsiteX1" fmla="*/ 9812 w 9993"/>
              <a:gd name="connsiteY1" fmla="*/ 3958 h 10740"/>
              <a:gd name="connsiteX2" fmla="*/ 9967 w 9993"/>
              <a:gd name="connsiteY2" fmla="*/ 0 h 10740"/>
              <a:gd name="connsiteX3" fmla="*/ 0 w 9993"/>
              <a:gd name="connsiteY3" fmla="*/ 0 h 10740"/>
              <a:gd name="connsiteX4" fmla="*/ 0 w 9993"/>
              <a:gd name="connsiteY4" fmla="*/ 10000 h 10740"/>
              <a:gd name="connsiteX5" fmla="*/ 9993 w 9993"/>
              <a:gd name="connsiteY5" fmla="*/ 10000 h 10740"/>
              <a:gd name="connsiteX0" fmla="*/ 10000 w 10010"/>
              <a:gd name="connsiteY0" fmla="*/ 9311 h 10000"/>
              <a:gd name="connsiteX1" fmla="*/ 10010 w 10010"/>
              <a:gd name="connsiteY1" fmla="*/ 4170 h 10000"/>
              <a:gd name="connsiteX2" fmla="*/ 9974 w 10010"/>
              <a:gd name="connsiteY2" fmla="*/ 0 h 10000"/>
              <a:gd name="connsiteX3" fmla="*/ 0 w 10010"/>
              <a:gd name="connsiteY3" fmla="*/ 0 h 10000"/>
              <a:gd name="connsiteX4" fmla="*/ 0 w 10010"/>
              <a:gd name="connsiteY4" fmla="*/ 9311 h 10000"/>
              <a:gd name="connsiteX5" fmla="*/ 10000 w 10010"/>
              <a:gd name="connsiteY5" fmla="*/ 931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10" h="10000">
                <a:moveTo>
                  <a:pt x="10000" y="9311"/>
                </a:moveTo>
                <a:cubicBezTo>
                  <a:pt x="9998" y="9506"/>
                  <a:pt x="10014" y="5722"/>
                  <a:pt x="10010" y="4170"/>
                </a:cubicBezTo>
                <a:cubicBezTo>
                  <a:pt x="9999" y="2618"/>
                  <a:pt x="9985" y="1552"/>
                  <a:pt x="9974" y="0"/>
                </a:cubicBezTo>
                <a:lnTo>
                  <a:pt x="0" y="0"/>
                </a:lnTo>
                <a:lnTo>
                  <a:pt x="0" y="9311"/>
                </a:lnTo>
                <a:cubicBezTo>
                  <a:pt x="1666" y="10863"/>
                  <a:pt x="4999" y="9311"/>
                  <a:pt x="10000" y="9311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7377396" y="1951151"/>
            <a:ext cx="3572255" cy="4906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phone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7457" y="673355"/>
            <a:ext cx="4135262" cy="6272588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bg>
      <p:bgPr>
        <a:solidFill>
          <a:srgbClr val="1A3B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bg>
      <p:bgPr>
        <a:solidFill>
          <a:srgbClr val="1A3B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447" y="365125"/>
            <a:ext cx="3103353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A0B3300-0BE5-4BEB-9CC4-0065B5212F73}"/>
              </a:ext>
            </a:extLst>
          </p:cNvPr>
          <p:cNvSpPr/>
          <p:nvPr userDrawn="1"/>
        </p:nvSpPr>
        <p:spPr>
          <a:xfrm>
            <a:off x="4051300" y="0"/>
            <a:ext cx="81407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503238" y="2171700"/>
            <a:ext cx="3103562" cy="41529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65760" indent="0">
              <a:buNone/>
              <a:defRPr/>
            </a:lvl2pPr>
            <a:lvl3pPr marL="731520" indent="0">
              <a:buNone/>
              <a:defRPr/>
            </a:lvl3pPr>
            <a:lvl4pPr marL="1097280" indent="0">
              <a:buNone/>
              <a:defRPr/>
            </a:lvl4pPr>
            <a:lvl5pPr marL="146304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287079" y="1924493"/>
            <a:ext cx="3764221" cy="0"/>
          </a:xfrm>
          <a:prstGeom prst="line">
            <a:avLst/>
          </a:prstGeom>
          <a:ln w="44450">
            <a:solidFill>
              <a:srgbClr val="FE66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Graphic 5">
            <a:extLst>
              <a:ext uri="{FF2B5EF4-FFF2-40B4-BE49-F238E27FC236}">
                <a16:creationId xmlns:a16="http://schemas.microsoft.com/office/drawing/2014/main" id="{D3FE8917-ED19-0B41-911F-AF0EA731E7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7632" y="6272460"/>
            <a:ext cx="1283288" cy="494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87061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0F5B4-39D8-4129-9214-8F3393F62F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365125"/>
            <a:ext cx="10058400" cy="1325563"/>
          </a:xfrm>
        </p:spPr>
        <p:txBody>
          <a:bodyPr anchor="b" anchorCtr="0"/>
          <a:lstStyle>
            <a:lvl1pPr>
              <a:defRPr baseline="0">
                <a:solidFill>
                  <a:srgbClr val="1A3B5B"/>
                </a:solidFill>
              </a:defRPr>
            </a:lvl1pPr>
          </a:lstStyle>
          <a:p>
            <a:r>
              <a:rPr lang="en-US" dirty="0"/>
              <a:t>[Click to edit Master title style]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B8B1-BEA4-400F-985B-DEF0895F418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66800" y="2254827"/>
            <a:ext cx="10058400" cy="3922136"/>
          </a:xfrm>
        </p:spPr>
        <p:txBody>
          <a:bodyPr numCol="1"/>
          <a:lstStyle>
            <a:lvl1pPr>
              <a:buClr>
                <a:srgbClr val="3877BB"/>
              </a:buClr>
              <a:defRPr/>
            </a:lvl1pPr>
            <a:lvl2pPr>
              <a:buClr>
                <a:srgbClr val="3877BB"/>
              </a:buClr>
              <a:defRPr/>
            </a:lvl2pPr>
            <a:lvl3pPr>
              <a:buClr>
                <a:srgbClr val="3877BB"/>
              </a:buClr>
              <a:defRPr/>
            </a:lvl3pPr>
            <a:lvl4pPr>
              <a:buClr>
                <a:srgbClr val="3877BB"/>
              </a:buClr>
              <a:defRPr/>
            </a:lvl4pPr>
            <a:lvl5pPr>
              <a:buClr>
                <a:srgbClr val="3877BB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939BEAD-F09B-C346-9D18-25CAAF45EE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7632" y="6272460"/>
            <a:ext cx="1283288" cy="49438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43224D9-F0FF-7F49-8041-6C67929333C8}"/>
              </a:ext>
            </a:extLst>
          </p:cNvPr>
          <p:cNvSpPr/>
          <p:nvPr userDrawn="1"/>
        </p:nvSpPr>
        <p:spPr>
          <a:xfrm>
            <a:off x="1" y="0"/>
            <a:ext cx="503430" cy="6858000"/>
          </a:xfrm>
          <a:prstGeom prst="rect">
            <a:avLst/>
          </a:prstGeom>
          <a:solidFill>
            <a:srgbClr val="EB4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iagonal Stripe 13">
            <a:extLst>
              <a:ext uri="{FF2B5EF4-FFF2-40B4-BE49-F238E27FC236}">
                <a16:creationId xmlns:a16="http://schemas.microsoft.com/office/drawing/2014/main" id="{FBA41FFF-7DFC-094C-96A5-36C884F2F375}"/>
              </a:ext>
            </a:extLst>
          </p:cNvPr>
          <p:cNvSpPr/>
          <p:nvPr userDrawn="1"/>
        </p:nvSpPr>
        <p:spPr>
          <a:xfrm rot="9208565">
            <a:off x="-744382" y="1472083"/>
            <a:ext cx="2346070" cy="4775013"/>
          </a:xfrm>
          <a:prstGeom prst="diagStripe">
            <a:avLst>
              <a:gd name="adj" fmla="val 86230"/>
            </a:avLst>
          </a:prstGeom>
          <a:solidFill>
            <a:srgbClr val="EB4D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696672-4053-40B2-8D5A-353AB7048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65125"/>
            <a:ext cx="10058400" cy="132556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[Click to edit Master title style]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69E07F-966D-40C4-889D-88FA8BC10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2254827"/>
            <a:ext cx="10058400" cy="3922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98251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40" r:id="rId2"/>
    <p:sldLayoutId id="2147483741" r:id="rId3"/>
    <p:sldLayoutId id="2147483746" r:id="rId4"/>
    <p:sldLayoutId id="2147483727" r:id="rId5"/>
    <p:sldLayoutId id="2147483724" r:id="rId6"/>
    <p:sldLayoutId id="2147483723" r:id="rId7"/>
    <p:sldLayoutId id="2147483742" r:id="rId8"/>
    <p:sldLayoutId id="2147483679" r:id="rId9"/>
    <p:sldLayoutId id="2147483747" r:id="rId10"/>
    <p:sldLayoutId id="2147483743" r:id="rId11"/>
    <p:sldLayoutId id="2147483744" r:id="rId12"/>
    <p:sldLayoutId id="2147483662" r:id="rId13"/>
    <p:sldLayoutId id="2147483702" r:id="rId14"/>
    <p:sldLayoutId id="2147483748" r:id="rId15"/>
    <p:sldLayoutId id="2147483749" r:id="rId16"/>
    <p:sldLayoutId id="2147483750" r:id="rId17"/>
    <p:sldLayoutId id="2147483751" r:id="rId18"/>
    <p:sldLayoutId id="2147483754" r:id="rId19"/>
    <p:sldLayoutId id="2147483755" r:id="rId20"/>
    <p:sldLayoutId id="2147483756" r:id="rId21"/>
    <p:sldLayoutId id="2147483757" r:id="rId22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200" baseline="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65760" indent="-365760" algn="l" defTabSz="914400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Clr>
          <a:schemeClr val="accent4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31520" indent="-365760" algn="l" defTabSz="914400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Clr>
          <a:schemeClr val="accent4"/>
        </a:buClr>
        <a:buFont typeface="HGGothicE" panose="020B0909000000000000" pitchFamily="49" charset="-128"/>
        <a:buChar char="-"/>
        <a:defRPr sz="2400" kern="1200">
          <a:solidFill>
            <a:schemeClr val="tx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097280" indent="-365760" algn="l" defTabSz="914400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Clr>
          <a:schemeClr val="accent4"/>
        </a:buClr>
        <a:buFont typeface="HGGothicE" panose="020B0909000000000000" pitchFamily="49" charset="-128"/>
        <a:buChar char="-"/>
        <a:defRPr sz="2400" kern="1200">
          <a:solidFill>
            <a:schemeClr val="tx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463040" indent="-365760" algn="l" defTabSz="914400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Clr>
          <a:schemeClr val="accent4"/>
        </a:buClr>
        <a:buFont typeface="HGGothicE" panose="020B0909000000000000" pitchFamily="49" charset="-128"/>
        <a:buChar char="-"/>
        <a:defRPr sz="2400" kern="1200">
          <a:solidFill>
            <a:schemeClr val="tx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1828800" indent="-365760" algn="l" defTabSz="914400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Clr>
          <a:schemeClr val="accent4"/>
        </a:buClr>
        <a:buFont typeface="HGGothicE" panose="020B0909000000000000" pitchFamily="49" charset="-128"/>
        <a:buChar char="-"/>
        <a:defRPr sz="2400" kern="1200">
          <a:solidFill>
            <a:schemeClr val="tx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ur-lex.europa.eu/legal-content/EN/TXT/?uri=CELEX%3A32019L0882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twobirds.com/en/insights/2024/global/european-accessibility-act" TargetMode="External"/><Relationship Id="rId5" Type="http://schemas.openxmlformats.org/officeDocument/2006/relationships/hyperlink" Target="https://www.tpgi.com/european-accessibility-act-eaa-resource-center/" TargetMode="External"/><Relationship Id="rId4" Type="http://schemas.openxmlformats.org/officeDocument/2006/relationships/hyperlink" Target="https://www.etsi.org/human-factors-accessibility/en-301-549-v3-the-harmonized-european-standard-for-ict-accessibility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368EE50C-1076-4C66-B3FD-1742C2179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343" y="1672684"/>
            <a:ext cx="6963064" cy="196474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>
                    <a:lumMod val="75000"/>
                  </a:schemeClr>
                </a:solidFill>
              </a:rPr>
              <a:t>6 months to the European Accessibility Act Deadline</a:t>
            </a:r>
            <a:r>
              <a:rPr lang="en-US" b="0" dirty="0">
                <a:solidFill>
                  <a:schemeClr val="tx1">
                    <a:lumMod val="75000"/>
                  </a:schemeClr>
                </a:solidFill>
              </a:rPr>
              <a:t> –</a:t>
            </a:r>
            <a:br>
              <a:rPr lang="en-US" b="0" dirty="0">
                <a:solidFill>
                  <a:schemeClr val="tx1">
                    <a:lumMod val="75000"/>
                  </a:schemeClr>
                </a:solidFill>
              </a:rPr>
            </a:br>
            <a:r>
              <a:rPr lang="en-US" b="0" dirty="0">
                <a:solidFill>
                  <a:schemeClr val="tx1">
                    <a:lumMod val="75000"/>
                  </a:schemeClr>
                </a:solidFill>
              </a:rPr>
              <a:t>What Do You Need to Do?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DB1514D8-7DC4-B448-8E5B-A3C7BC3F9F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14284" y="4567800"/>
            <a:ext cx="5008546" cy="767875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Deirdre Kilroy, Bird &amp; Bird</a:t>
            </a:r>
          </a:p>
          <a:p>
            <a:r>
              <a:rPr lang="en-US" b="1" dirty="0">
                <a:solidFill>
                  <a:schemeClr val="bg1"/>
                </a:solidFill>
              </a:rPr>
              <a:t>David Sloan and Mark Miller, TPGi</a:t>
            </a:r>
          </a:p>
        </p:txBody>
      </p:sp>
      <p:sp>
        <p:nvSpPr>
          <p:cNvPr id="6" name="Subtitle 1">
            <a:extLst>
              <a:ext uri="{FF2B5EF4-FFF2-40B4-BE49-F238E27FC236}">
                <a16:creationId xmlns:a16="http://schemas.microsoft.com/office/drawing/2014/main" id="{0731A452-AB3C-2D80-BC82-6E27C62B089D}"/>
              </a:ext>
            </a:extLst>
          </p:cNvPr>
          <p:cNvSpPr txBox="1">
            <a:spLocks/>
          </p:cNvSpPr>
          <p:nvPr/>
        </p:nvSpPr>
        <p:spPr>
          <a:xfrm>
            <a:off x="1814284" y="5982587"/>
            <a:ext cx="4281715" cy="7678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chemeClr val="accent4"/>
              </a:buClr>
              <a:buFont typeface="Wingdings" panose="05000000000000000000" pitchFamily="2" charset="2"/>
              <a:buNone/>
              <a:defRPr sz="2000" b="0" i="0" kern="1200">
                <a:solidFill>
                  <a:srgbClr val="D4E6F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chemeClr val="accent4"/>
              </a:buClr>
              <a:buFont typeface="HGGothicE" panose="020B0909000000000000" pitchFamily="49" charset="-128"/>
              <a:buNone/>
              <a:defRPr sz="2000" kern="12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chemeClr val="accent4"/>
              </a:buClr>
              <a:buFont typeface="HGGothicE" panose="020B0909000000000000" pitchFamily="49" charset="-128"/>
              <a:buNone/>
              <a:defRPr sz="1800" kern="12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chemeClr val="accent4"/>
              </a:buClr>
              <a:buFont typeface="HGGothicE" panose="020B0909000000000000" pitchFamily="49" charset="-128"/>
              <a:buNone/>
              <a:defRPr sz="1600" kern="12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chemeClr val="accent4"/>
              </a:buClr>
              <a:buFont typeface="HGGothicE" panose="020B0909000000000000" pitchFamily="49" charset="-128"/>
              <a:buNone/>
              <a:defRPr sz="1600" kern="12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>
                <a:solidFill>
                  <a:schemeClr val="bg1"/>
                </a:solidFill>
              </a:rPr>
              <a:t>December 3</a:t>
            </a:r>
            <a:r>
              <a:rPr lang="en-US" i="1" baseline="30000" dirty="0">
                <a:solidFill>
                  <a:schemeClr val="bg1"/>
                </a:solidFill>
              </a:rPr>
              <a:t>rd</a:t>
            </a:r>
            <a:r>
              <a:rPr lang="en-US" i="1" dirty="0">
                <a:solidFill>
                  <a:schemeClr val="bg1"/>
                </a:solidFill>
              </a:rPr>
              <a:t>, 2024</a:t>
            </a:r>
          </a:p>
        </p:txBody>
      </p:sp>
    </p:spTree>
    <p:extLst>
      <p:ext uri="{BB962C8B-B14F-4D97-AF65-F5344CB8AC3E}">
        <p14:creationId xmlns:p14="http://schemas.microsoft.com/office/powerpoint/2010/main" val="2062844467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3C65BA-E0E4-A345-AF6F-86F3F51B1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800" dirty="0"/>
              <a:t>Conclusion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3D3612A-E282-7E44-89E6-9814978A1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If you have a website or mobile app that EU consumers can use, then you’re likely to be subject to the EAA</a:t>
            </a:r>
          </a:p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EAA requires providing accessible products/devices and services, information about the accessibility </a:t>
            </a:r>
            <a:r>
              <a:rPr lang="en-GB" kern="0" dirty="0"/>
              <a:t>of products/devices and services, and evidence of efforts to reach and maintain conformance</a:t>
            </a:r>
          </a:p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kern="0" dirty="0"/>
              <a:t>Be proactive – take a strategic approach to:</a:t>
            </a:r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kern="0" dirty="0"/>
              <a:t>Addressing accessibility of current digital resources</a:t>
            </a:r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kern="0" dirty="0"/>
              <a:t>Building organizational capacity to maintain conformance over time and document evidence of efforts</a:t>
            </a:r>
          </a:p>
        </p:txBody>
      </p:sp>
    </p:spTree>
    <p:extLst>
      <p:ext uri="{BB962C8B-B14F-4D97-AF65-F5344CB8AC3E}">
        <p14:creationId xmlns:p14="http://schemas.microsoft.com/office/powerpoint/2010/main" val="3379647975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Find out more</a:t>
            </a:r>
          </a:p>
        </p:txBody>
      </p:sp>
    </p:spTree>
    <p:extLst>
      <p:ext uri="{BB962C8B-B14F-4D97-AF65-F5344CB8AC3E}">
        <p14:creationId xmlns:p14="http://schemas.microsoft.com/office/powerpoint/2010/main" val="1620050334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3C65BA-E0E4-A345-AF6F-86F3F51B1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800" dirty="0"/>
              <a:t>Useful resources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3D3612A-E282-7E44-89E6-9814978A1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Text of the EAA: </a:t>
            </a:r>
            <a:r>
              <a:rPr lang="en-GB" sz="2000" kern="0" dirty="0">
                <a:hlinkClick r:id="rId3"/>
              </a:rPr>
              <a:t>https://eur-lex.europa.eu/legal-content/EN/TXT/?uri=CELEX%3A32019L0882</a:t>
            </a:r>
            <a:r>
              <a:rPr lang="en-GB" sz="2000" kern="0" dirty="0"/>
              <a:t>  </a:t>
            </a:r>
          </a:p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EN 301549: </a:t>
            </a:r>
            <a:r>
              <a:rPr lang="en-GB" sz="2000" kern="0" dirty="0">
                <a:hlinkClick r:id="rId4"/>
              </a:rPr>
              <a:t>https://www.etsi.org/human-factors-accessibility/en-301-549-v3-the-harmonized-european-standard-for-ict-accessibility</a:t>
            </a:r>
            <a:r>
              <a:rPr lang="en-GB" sz="2000" kern="0" dirty="0"/>
              <a:t> </a:t>
            </a:r>
          </a:p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TPGi’s EAA Resource Center: </a:t>
            </a:r>
            <a:r>
              <a:rPr lang="en-GB" sz="2000" kern="0" dirty="0">
                <a:hlinkClick r:id="rId5"/>
              </a:rPr>
              <a:t>https://www.tpgi.com/european-accessibility-act-eaa-resource-center/</a:t>
            </a:r>
            <a:endParaRPr lang="en-GB" sz="2000" kern="0" dirty="0"/>
          </a:p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 kern="0" dirty="0"/>
              <a:t>Bird &amp; Bird on the European Accessibility Act: is it time to update your websites, products &amp; services to meet Europe’s accessibility requirements? </a:t>
            </a:r>
            <a:r>
              <a:rPr lang="en-US" sz="2000" kern="0" dirty="0">
                <a:hlinkClick r:id="rId6"/>
              </a:rPr>
              <a:t>https://www.twobirds.com/en/insights/2024/global/european-accessibility-act</a:t>
            </a:r>
            <a:r>
              <a:rPr lang="en-US" sz="2000" kern="0" dirty="0"/>
              <a:t> </a:t>
            </a:r>
            <a:endParaRPr lang="en-GB" sz="2000" kern="0" dirty="0"/>
          </a:p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GB" sz="2000" kern="0" dirty="0"/>
          </a:p>
        </p:txBody>
      </p:sp>
    </p:spTree>
    <p:extLst>
      <p:ext uri="{BB962C8B-B14F-4D97-AF65-F5344CB8AC3E}">
        <p14:creationId xmlns:p14="http://schemas.microsoft.com/office/powerpoint/2010/main" val="3372402366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3B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48E0838-431D-ED42-973B-2400F03E26B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636200" y="1254444"/>
            <a:ext cx="6919600" cy="198587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spc="-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-2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Questions</a:t>
            </a:r>
          </a:p>
        </p:txBody>
      </p:sp>
      <p:pic>
        <p:nvPicPr>
          <p:cNvPr id="3" name="Graphic 2" descr="Badge Question Mark with solid fill">
            <a:extLst>
              <a:ext uri="{FF2B5EF4-FFF2-40B4-BE49-F238E27FC236}">
                <a16:creationId xmlns:a16="http://schemas.microsoft.com/office/drawing/2014/main" id="{1D4C300E-A5ED-4842-B7E9-2AC4ADC221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55457" y="3039753"/>
            <a:ext cx="2881086" cy="288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11366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Planning for the EAA</a:t>
            </a:r>
          </a:p>
        </p:txBody>
      </p:sp>
    </p:spTree>
    <p:extLst>
      <p:ext uri="{BB962C8B-B14F-4D97-AF65-F5344CB8AC3E}">
        <p14:creationId xmlns:p14="http://schemas.microsoft.com/office/powerpoint/2010/main" val="213071692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3C65BA-E0E4-A345-AF6F-86F3F51B1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800" dirty="0"/>
              <a:t>Parallel phases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3D3612A-E282-7E44-89E6-9814978A1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69432"/>
            <a:ext cx="10058400" cy="4494997"/>
          </a:xfrm>
        </p:spPr>
        <p:txBody>
          <a:bodyPr>
            <a:normAutofit/>
          </a:bodyPr>
          <a:lstStyle/>
          <a:p>
            <a:pPr marL="457200" lvl="1" indent="-457200">
              <a:buClr>
                <a:schemeClr val="tx1"/>
              </a:buClr>
              <a:buFont typeface="+mj-lt"/>
              <a:buAutoNum type="alphaUcPeriod"/>
            </a:pPr>
            <a:r>
              <a:rPr lang="en-GB" b="1" kern="0" dirty="0"/>
              <a:t>Address</a:t>
            </a:r>
            <a:r>
              <a:rPr lang="en-GB" kern="0" dirty="0"/>
              <a:t> existing digital services and products/devices</a:t>
            </a:r>
          </a:p>
          <a:p>
            <a:pPr marL="457200" lvl="1" indent="-457200">
              <a:buClr>
                <a:schemeClr val="tx1"/>
              </a:buClr>
              <a:buFont typeface="+mj-lt"/>
              <a:buAutoNum type="alphaUcPeriod"/>
            </a:pPr>
            <a:r>
              <a:rPr lang="en-GB" b="1" kern="0" dirty="0"/>
              <a:t>Build</a:t>
            </a:r>
            <a:r>
              <a:rPr lang="en-GB" kern="0" dirty="0"/>
              <a:t> capacity to manage accessibility and document progress over time</a:t>
            </a:r>
          </a:p>
          <a:p>
            <a:pPr marL="0" lvl="1" indent="0">
              <a:buClr>
                <a:schemeClr val="tx1"/>
              </a:buClr>
              <a:buNone/>
            </a:pPr>
            <a:endParaRPr lang="en-US" kern="0" dirty="0"/>
          </a:p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GB" sz="2000" kern="0" dirty="0"/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GB" sz="2000" dirty="0"/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GB" sz="2000" kern="0" dirty="0"/>
          </a:p>
          <a:p>
            <a:pPr marL="0" lvl="1" indent="0">
              <a:spcBef>
                <a:spcPts val="1200"/>
              </a:spcBef>
              <a:buClr>
                <a:schemeClr val="tx1"/>
              </a:buClr>
              <a:buNone/>
            </a:pPr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147874540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3C65BA-E0E4-A345-AF6F-86F3F51B1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800" dirty="0"/>
              <a:t>A1 Scope existing services and products/devices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3D3612A-E282-7E44-89E6-9814978A1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69432"/>
            <a:ext cx="10058400" cy="4494997"/>
          </a:xfrm>
        </p:spPr>
        <p:txBody>
          <a:bodyPr>
            <a:normAutofit/>
          </a:bodyPr>
          <a:lstStyle/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Find out which services or products/devices you are responsible for that are covered by EAA. For many organizations, that will mean a focus on:</a:t>
            </a:r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Websites and apps providing e-commerce or consumer banking services to consumers in the EU</a:t>
            </a:r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Services delivered through kiosks/self-service terminals</a:t>
            </a:r>
          </a:p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Order each by priority based on appropriate risk factors</a:t>
            </a:r>
          </a:p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sz="2000" kern="0" dirty="0"/>
          </a:p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GB" sz="2000" kern="0" dirty="0"/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GB" sz="2000" dirty="0"/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GB" sz="2000" kern="0" dirty="0"/>
          </a:p>
          <a:p>
            <a:pPr marL="0" lvl="1" indent="0">
              <a:spcBef>
                <a:spcPts val="1200"/>
              </a:spcBef>
              <a:buClr>
                <a:schemeClr val="tx1"/>
              </a:buClr>
              <a:buNone/>
            </a:pPr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357887751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3C65BA-E0E4-A345-AF6F-86F3F51B1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800" dirty="0"/>
              <a:t>A2 Evaluate existing services and products/devices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3D3612A-E282-7E44-89E6-9814978A1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69432"/>
            <a:ext cx="10058400" cy="4494997"/>
          </a:xfrm>
        </p:spPr>
        <p:txBody>
          <a:bodyPr>
            <a:normAutofit fontScale="92500" lnSpcReduction="10000"/>
          </a:bodyPr>
          <a:lstStyle/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Find out where they don’t meet requirements:</a:t>
            </a:r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WCAG 2.1 Level AA (minimum) or WCAG 2.2 Level AA (future proofing)</a:t>
            </a:r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EN 301 549 requirements for software, websites, documents</a:t>
            </a:r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Additional relevant EAA requirements (e.g. for kiosks, consumer banking services)</a:t>
            </a:r>
          </a:p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Approaches:</a:t>
            </a:r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Technical audit against standards</a:t>
            </a:r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User flow testing of key flows</a:t>
            </a:r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Review of auxiliary content – documentation, packaging, instructions</a:t>
            </a:r>
            <a:endParaRPr lang="en-GB" sz="2000" dirty="0"/>
          </a:p>
          <a:p>
            <a:pPr marL="0" lvl="1" indent="0">
              <a:spcBef>
                <a:spcPts val="1200"/>
              </a:spcBef>
              <a:buClr>
                <a:schemeClr val="tx1"/>
              </a:buClr>
              <a:buNone/>
            </a:pPr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283644667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3C65BA-E0E4-A345-AF6F-86F3F51B1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48785"/>
            <a:ext cx="10058400" cy="1325563"/>
          </a:xfrm>
        </p:spPr>
        <p:txBody>
          <a:bodyPr>
            <a:noAutofit/>
          </a:bodyPr>
          <a:lstStyle/>
          <a:p>
            <a:r>
              <a:rPr lang="en-GB" sz="4800" dirty="0"/>
              <a:t>A3 Remediate existing services; plan for improving accessibility of products/devices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3D3612A-E282-7E44-89E6-9814978A1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705273"/>
            <a:ext cx="10058400" cy="3922806"/>
          </a:xfrm>
        </p:spPr>
        <p:txBody>
          <a:bodyPr>
            <a:normAutofit/>
          </a:bodyPr>
          <a:lstStyle/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In a strategic, prioritized way, considering factors such as:</a:t>
            </a:r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Impact of issues on users with disabilities</a:t>
            </a:r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Effort to fix</a:t>
            </a:r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Lifecycle of the resource</a:t>
            </a:r>
            <a:endParaRPr lang="en-US" sz="2000" kern="0" dirty="0"/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GB" sz="2000" kern="0" dirty="0"/>
          </a:p>
        </p:txBody>
      </p:sp>
    </p:spTree>
    <p:extLst>
      <p:ext uri="{BB962C8B-B14F-4D97-AF65-F5344CB8AC3E}">
        <p14:creationId xmlns:p14="http://schemas.microsoft.com/office/powerpoint/2010/main" val="154893002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3C65BA-E0E4-A345-AF6F-86F3F51B1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800" dirty="0"/>
              <a:t>B1 Grow organizational capacity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3D3612A-E282-7E44-89E6-9814978A1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69432"/>
            <a:ext cx="10058400" cy="4494997"/>
          </a:xfrm>
        </p:spPr>
        <p:txBody>
          <a:bodyPr>
            <a:normAutofit lnSpcReduction="10000"/>
          </a:bodyPr>
          <a:lstStyle/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Ensure someone is accountable for efforts</a:t>
            </a:r>
          </a:p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Establish an accessibility standard in line with EAA requirements</a:t>
            </a:r>
          </a:p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Implement staff training on accessibility</a:t>
            </a:r>
          </a:p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Acquire and use tools to support accessibility efforts</a:t>
            </a:r>
          </a:p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Processes for design, build, maintenance</a:t>
            </a:r>
          </a:p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Process for tracking new requirements and responding to changes</a:t>
            </a:r>
          </a:p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Managing accessibility in vendor relationships/third-party technology or product use</a:t>
            </a:r>
            <a:endParaRPr lang="en-GB" sz="2000" dirty="0"/>
          </a:p>
          <a:p>
            <a:pPr marL="0" lvl="1" indent="0">
              <a:spcBef>
                <a:spcPts val="1200"/>
              </a:spcBef>
              <a:buClr>
                <a:schemeClr val="tx1"/>
              </a:buClr>
              <a:buNone/>
            </a:pPr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86642436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3C65BA-E0E4-A345-AF6F-86F3F51B1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800" dirty="0"/>
              <a:t>B2 Establish communication channels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3D3612A-E282-7E44-89E6-9814978A1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Establish a point of contact for accessibility</a:t>
            </a:r>
          </a:p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Establish communication channel to allow reporting of accessibility issues:</a:t>
            </a:r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By people to you</a:t>
            </a:r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By you to market surveillance authorities</a:t>
            </a:r>
          </a:p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Establish process for handling accessibility feedback</a:t>
            </a:r>
            <a:endParaRPr lang="en-GB" sz="2000" dirty="0"/>
          </a:p>
          <a:p>
            <a:pPr marL="0" lvl="1" indent="0">
              <a:spcBef>
                <a:spcPts val="1200"/>
              </a:spcBef>
              <a:buClr>
                <a:schemeClr val="tx1"/>
              </a:buClr>
              <a:buNone/>
            </a:pPr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66304379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3C65BA-E0E4-A345-AF6F-86F3F51B1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800" dirty="0"/>
              <a:t>B3 Document efforts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3D3612A-E282-7E44-89E6-9814978A1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For consumers:</a:t>
            </a:r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Information about accessibility features</a:t>
            </a:r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Instructions for use (for products)</a:t>
            </a:r>
          </a:p>
          <a:p>
            <a:pPr marL="342900" lvl="1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For market surveillance authorities:</a:t>
            </a:r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Efforts to fix known issues</a:t>
            </a:r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GB" sz="2000" kern="0" dirty="0"/>
              <a:t>Efforts to ensure conformance over time</a:t>
            </a:r>
          </a:p>
          <a:p>
            <a:pPr marL="708660" lvl="2" indent="-342900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GB" sz="2000" dirty="0"/>
          </a:p>
          <a:p>
            <a:pPr marL="0" lvl="1" indent="0">
              <a:spcBef>
                <a:spcPts val="1200"/>
              </a:spcBef>
              <a:buClr>
                <a:schemeClr val="tx1"/>
              </a:buClr>
              <a:buNone/>
            </a:pPr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112311041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TPG Colors">
      <a:dk1>
        <a:srgbClr val="1C75BC"/>
      </a:dk1>
      <a:lt1>
        <a:srgbClr val="FFFFFF"/>
      </a:lt1>
      <a:dk2>
        <a:srgbClr val="666666"/>
      </a:dk2>
      <a:lt2>
        <a:srgbClr val="FCB316"/>
      </a:lt2>
      <a:accent1>
        <a:srgbClr val="DFDFDF"/>
      </a:accent1>
      <a:accent2>
        <a:srgbClr val="DA1640"/>
      </a:accent2>
      <a:accent3>
        <a:srgbClr val="20B74A"/>
      </a:accent3>
      <a:accent4>
        <a:srgbClr val="46BFCE"/>
      </a:accent4>
      <a:accent5>
        <a:srgbClr val="8F2653"/>
      </a:accent5>
      <a:accent6>
        <a:srgbClr val="148790"/>
      </a:accent6>
      <a:hlink>
        <a:srgbClr val="1C75BC"/>
      </a:hlink>
      <a:folHlink>
        <a:srgbClr val="6239B4"/>
      </a:folHlink>
    </a:clrScheme>
    <a:fontScheme name="TPG Fonts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Real New template TPGi (002)  -  Read-Only" id="{3A9E05F6-C963-4FDF-A049-A7878B522062}" vid="{E839ECBB-1FC0-4F1E-B943-1FB4B6E53C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9813ABFD76694AAE8E4BD4CFCA2539" ma:contentTypeVersion="7" ma:contentTypeDescription="Create a new document." ma:contentTypeScope="" ma:versionID="c3abc6363d09cb85930d38c440b5b1f5">
  <xsd:schema xmlns:xsd="http://www.w3.org/2001/XMLSchema" xmlns:xs="http://www.w3.org/2001/XMLSchema" xmlns:p="http://schemas.microsoft.com/office/2006/metadata/properties" xmlns:ns2="c40b3ee9-a4fa-4e11-9f21-2ac0abb0485f" targetNamespace="http://schemas.microsoft.com/office/2006/metadata/properties" ma:root="true" ma:fieldsID="162be38796175fa013f74ff4ef9be80f" ns2:_="">
    <xsd:import namespace="c40b3ee9-a4fa-4e11-9f21-2ac0abb048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0b3ee9-a4fa-4e11-9f21-2ac0abb048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859302F-A0F3-4199-8727-6AEDAD482C5F}">
  <ds:schemaRefs>
    <ds:schemaRef ds:uri="http://purl.org/dc/terms/"/>
    <ds:schemaRef ds:uri="c40b3ee9-a4fa-4e11-9f21-2ac0abb0485f"/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3F74DF3-B02F-4FD3-AD5E-6F6AA80188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0b3ee9-a4fa-4e11-9f21-2ac0abb048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95A4516-9135-4B04-972C-643D99648D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568</Words>
  <Application>Microsoft Office PowerPoint</Application>
  <PresentationFormat>Widescreen</PresentationFormat>
  <Paragraphs>78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HGGothicE</vt:lpstr>
      <vt:lpstr>Arial</vt:lpstr>
      <vt:lpstr>Calibri</vt:lpstr>
      <vt:lpstr>Courier New</vt:lpstr>
      <vt:lpstr>Open Sans</vt:lpstr>
      <vt:lpstr>Wingdings</vt:lpstr>
      <vt:lpstr>Office Theme</vt:lpstr>
      <vt:lpstr>6 months to the European Accessibility Act Deadline – What Do You Need to Do?</vt:lpstr>
      <vt:lpstr>Planning for the EAA</vt:lpstr>
      <vt:lpstr>Parallel phases</vt:lpstr>
      <vt:lpstr>A1 Scope existing services and products/devices</vt:lpstr>
      <vt:lpstr>A2 Evaluate existing services and products/devices</vt:lpstr>
      <vt:lpstr>A3 Remediate existing services; plan for improving accessibility of products/devices</vt:lpstr>
      <vt:lpstr>B1 Grow organizational capacity</vt:lpstr>
      <vt:lpstr>B2 Establish communication channels</vt:lpstr>
      <vt:lpstr>B3 Document efforts</vt:lpstr>
      <vt:lpstr>Conclusion</vt:lpstr>
      <vt:lpstr>Find out more</vt:lpstr>
      <vt:lpstr>Useful resources</vt:lpstr>
      <vt:lpstr>Questions</vt:lpstr>
    </vt:vector>
  </TitlesOfParts>
  <Company>TPGi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 months to the European Accessibility Act Deadline – What Do You Need to Do?</dc:title>
  <dc:creator>TPGi</dc:creator>
  <cp:lastModifiedBy>Anthony Priore</cp:lastModifiedBy>
  <cp:revision>68</cp:revision>
  <dcterms:created xsi:type="dcterms:W3CDTF">2021-01-15T13:22:52Z</dcterms:created>
  <dcterms:modified xsi:type="dcterms:W3CDTF">2024-12-03T13:42:21Z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0x010100C29813ABFD76694AAE8E4BD4CFCA2539</vt:lpwstr>
  </property>
</Properties>
</file>