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64" r:id="rId5"/>
    <p:sldId id="1376" r:id="rId6"/>
    <p:sldId id="1377" r:id="rId7"/>
    <p:sldId id="928" r:id="rId8"/>
    <p:sldId id="1401" r:id="rId9"/>
    <p:sldId id="307" r:id="rId10"/>
    <p:sldId id="1411" r:id="rId11"/>
    <p:sldId id="309" r:id="rId12"/>
    <p:sldId id="1403" r:id="rId13"/>
    <p:sldId id="1412" r:id="rId14"/>
    <p:sldId id="1404" r:id="rId15"/>
    <p:sldId id="1413" r:id="rId16"/>
    <p:sldId id="303" r:id="rId17"/>
    <p:sldId id="1405" r:id="rId18"/>
    <p:sldId id="1406" r:id="rId19"/>
    <p:sldId id="1410" r:id="rId20"/>
    <p:sldId id="1407" r:id="rId21"/>
    <p:sldId id="1382" r:id="rId22"/>
    <p:sldId id="1409" r:id="rId23"/>
    <p:sldId id="10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title" id="{AD4150AC-A4C6-4F26-8AA4-811B18F6245C}">
          <p14:sldIdLst>
            <p14:sldId id="364"/>
          </p14:sldIdLst>
        </p14:section>
        <p14:section name="Introduction" id="{67EA7D85-712E-4560-B79E-9B270195CAC3}">
          <p14:sldIdLst>
            <p14:sldId id="1376"/>
            <p14:sldId id="1377"/>
          </p14:sldIdLst>
        </p14:section>
        <p14:section name="Intro to the EAA" id="{4418F64F-6BF5-449C-AAA8-75B9938D0CD8}">
          <p14:sldIdLst>
            <p14:sldId id="928"/>
            <p14:sldId id="1401"/>
            <p14:sldId id="307"/>
            <p14:sldId id="1411"/>
            <p14:sldId id="309"/>
            <p14:sldId id="1403"/>
            <p14:sldId id="1412"/>
          </p14:sldIdLst>
        </p14:section>
        <p14:section name="Self service terminal accessibility" id="{45B5FC3E-C5A8-4BEA-A8A5-49E1ABE277A8}">
          <p14:sldIdLst>
            <p14:sldId id="1404"/>
            <p14:sldId id="1413"/>
            <p14:sldId id="303"/>
            <p14:sldId id="1405"/>
            <p14:sldId id="1406"/>
            <p14:sldId id="1410"/>
            <p14:sldId id="1407"/>
          </p14:sldIdLst>
        </p14:section>
        <p14:section name="Strategy for meeting EAA requirements" id="{3F34AE37-5A8A-478C-B326-6250DDEF6B7B}">
          <p14:sldIdLst>
            <p14:sldId id="1382"/>
            <p14:sldId id="1409"/>
          </p14:sldIdLst>
        </p14:section>
        <p14:section name="Close" id="{667DF4ED-9825-49C8-A24D-6C8DCBF1BC37}">
          <p14:sldIdLst>
            <p14:sldId id="10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ravis Brown" initials="TB" lastIdx="14" clrIdx="6">
    <p:extLst>
      <p:ext uri="{19B8F6BF-5375-455C-9EA6-DF929625EA0E}">
        <p15:presenceInfo xmlns:p15="http://schemas.microsoft.com/office/powerpoint/2012/main" userId="S::tbrown@tpgi.com::b4a28253-2f7f-4f55-a8bc-05cd32e81a84" providerId="AD"/>
      </p:ext>
    </p:extLst>
  </p:cmAuthor>
  <p:cmAuthor id="1" name="Matt Feldman" initials="MF" lastIdx="1" clrIdx="0"/>
  <p:cmAuthor id="8" name="Brad Henry" initials="BH" lastIdx="4" clrIdx="7">
    <p:extLst>
      <p:ext uri="{19B8F6BF-5375-455C-9EA6-DF929625EA0E}">
        <p15:presenceInfo xmlns:p15="http://schemas.microsoft.com/office/powerpoint/2012/main" userId="S::bhenry@paciellogroup.onmicrosoft.com::4c2f4af8-75e4-4a56-bfc5-8095413d36a6" providerId="AD"/>
      </p:ext>
    </p:extLst>
  </p:cmAuthor>
  <p:cmAuthor id="2" name="Matt Feldman" initials="MF [2]" lastIdx="1" clrIdx="1"/>
  <p:cmAuthor id="3" name="Matt Feldman" initials="MF [3]" lastIdx="1" clrIdx="2"/>
  <p:cmAuthor id="4" name="Marissa Sapega" initials="MS" lastIdx="1" clrIdx="3">
    <p:extLst>
      <p:ext uri="{19B8F6BF-5375-455C-9EA6-DF929625EA0E}">
        <p15:presenceInfo xmlns:p15="http://schemas.microsoft.com/office/powerpoint/2012/main" userId="S::msapega@paciellogroup.onmicrosoft.com::2e4a50be-ddbe-47b0-91e7-d802e67350d0" providerId="AD"/>
      </p:ext>
    </p:extLst>
  </p:cmAuthor>
  <p:cmAuthor id="5" name="Marissa Sapega" initials="MS [2]" lastIdx="1" clrIdx="4">
    <p:extLst>
      <p:ext uri="{19B8F6BF-5375-455C-9EA6-DF929625EA0E}">
        <p15:presenceInfo xmlns:p15="http://schemas.microsoft.com/office/powerpoint/2012/main" userId="S::msapega@tpgi.com::0ec66201-f55b-4757-8792-6d236d6d6d24" providerId="AD"/>
      </p:ext>
    </p:extLst>
  </p:cmAuthor>
  <p:cmAuthor id="6" name="Hans Hillen" initials="HH" lastIdx="9" clrIdx="5">
    <p:extLst>
      <p:ext uri="{19B8F6BF-5375-455C-9EA6-DF929625EA0E}">
        <p15:presenceInfo xmlns:p15="http://schemas.microsoft.com/office/powerpoint/2012/main" userId="S::hhillen@tpgi.com::9f5ea6c4-68ba-48e2-baa1-68285eca04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B5B"/>
    <a:srgbClr val="FE663B"/>
    <a:srgbClr val="EB4D00"/>
    <a:srgbClr val="3877BB"/>
    <a:srgbClr val="D4E6F4"/>
    <a:srgbClr val="F9B317"/>
    <a:srgbClr val="941100"/>
    <a:srgbClr val="000000"/>
    <a:srgbClr val="31A2F1"/>
    <a:srgbClr val="623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 snapToGrid="0">
      <p:cViewPr varScale="1">
        <p:scale>
          <a:sx n="71" d="100"/>
          <a:sy n="71" d="100"/>
        </p:scale>
        <p:origin x="24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 Priore" userId="e54973d7-56c9-4c4d-a569-661ca606dd31" providerId="ADAL" clId="{7AC42B65-DD80-45C6-9A6C-38EA7C29D661}"/>
    <pc:docChg chg="undo custSel modSld">
      <pc:chgData name="Anthony Priore" userId="e54973d7-56c9-4c4d-a569-661ca606dd31" providerId="ADAL" clId="{7AC42B65-DD80-45C6-9A6C-38EA7C29D661}" dt="2025-01-30T16:26:30.625" v="17" actId="478"/>
      <pc:docMkLst>
        <pc:docMk/>
      </pc:docMkLst>
      <pc:sldChg chg="addSp delSp modSp mod">
        <pc:chgData name="Anthony Priore" userId="e54973d7-56c9-4c4d-a569-661ca606dd31" providerId="ADAL" clId="{7AC42B65-DD80-45C6-9A6C-38EA7C29D661}" dt="2025-01-30T16:26:30.625" v="17" actId="478"/>
        <pc:sldMkLst>
          <pc:docMk/>
          <pc:sldMk cId="2062844467" sldId="364"/>
        </pc:sldMkLst>
        <pc:spChg chg="add del">
          <ac:chgData name="Anthony Priore" userId="e54973d7-56c9-4c4d-a569-661ca606dd31" providerId="ADAL" clId="{7AC42B65-DD80-45C6-9A6C-38EA7C29D661}" dt="2025-01-30T16:26:30.625" v="17" actId="478"/>
          <ac:spMkLst>
            <pc:docMk/>
            <pc:sldMk cId="2062844467" sldId="364"/>
            <ac:spMk id="3" creationId="{17CF9E71-8A5A-DE47-9BA1-5FBE77AB2F6D}"/>
          </ac:spMkLst>
        </pc:spChg>
        <pc:spChg chg="add del mod">
          <ac:chgData name="Anthony Priore" userId="e54973d7-56c9-4c4d-a569-661ca606dd31" providerId="ADAL" clId="{7AC42B65-DD80-45C6-9A6C-38EA7C29D661}" dt="2025-01-30T16:26:30.625" v="17" actId="478"/>
          <ac:spMkLst>
            <pc:docMk/>
            <pc:sldMk cId="2062844467" sldId="364"/>
            <ac:spMk id="5" creationId="{A0A3A8F5-E5B7-69B5-8059-A8FF1D7175B4}"/>
          </ac:spMkLst>
        </pc:spChg>
      </pc:sldChg>
      <pc:sldChg chg="modSp mod">
        <pc:chgData name="Anthony Priore" userId="e54973d7-56c9-4c4d-a569-661ca606dd31" providerId="ADAL" clId="{7AC42B65-DD80-45C6-9A6C-38EA7C29D661}" dt="2025-01-29T13:46:26.279" v="1" actId="962"/>
        <pc:sldMkLst>
          <pc:docMk/>
          <pc:sldMk cId="1764294041" sldId="1405"/>
        </pc:sldMkLst>
        <pc:spChg chg="mod">
          <ac:chgData name="Anthony Priore" userId="e54973d7-56c9-4c4d-a569-661ca606dd31" providerId="ADAL" clId="{7AC42B65-DD80-45C6-9A6C-38EA7C29D661}" dt="2025-01-29T13:46:26.279" v="1" actId="962"/>
          <ac:spMkLst>
            <pc:docMk/>
            <pc:sldMk cId="1764294041" sldId="1405"/>
            <ac:spMk id="12" creationId="{8DC3DCFB-FE96-8EAC-BEE5-B39FBCE04CB9}"/>
          </ac:spMkLst>
        </pc:spChg>
      </pc:sldChg>
      <pc:sldChg chg="modSp mod">
        <pc:chgData name="Anthony Priore" userId="e54973d7-56c9-4c4d-a569-661ca606dd31" providerId="ADAL" clId="{7AC42B65-DD80-45C6-9A6C-38EA7C29D661}" dt="2025-01-29T13:46:57.361" v="13" actId="5793"/>
        <pc:sldMkLst>
          <pc:docMk/>
          <pc:sldMk cId="3612713474" sldId="1410"/>
        </pc:sldMkLst>
        <pc:spChg chg="mod">
          <ac:chgData name="Anthony Priore" userId="e54973d7-56c9-4c4d-a569-661ca606dd31" providerId="ADAL" clId="{7AC42B65-DD80-45C6-9A6C-38EA7C29D661}" dt="2025-01-29T13:46:57.361" v="13" actId="5793"/>
          <ac:spMkLst>
            <pc:docMk/>
            <pc:sldMk cId="3612713474" sldId="1410"/>
            <ac:spMk id="4" creationId="{F6FE2868-3E11-05BE-29B2-DABC3C141A3E}"/>
          </ac:spMkLst>
        </pc:spChg>
      </pc:sldChg>
      <pc:sldChg chg="modSp mod">
        <pc:chgData name="Anthony Priore" userId="e54973d7-56c9-4c4d-a569-661ca606dd31" providerId="ADAL" clId="{7AC42B65-DD80-45C6-9A6C-38EA7C29D661}" dt="2025-01-29T13:46:39.624" v="2" actId="13244"/>
        <pc:sldMkLst>
          <pc:docMk/>
          <pc:sldMk cId="3194221927" sldId="1413"/>
        </pc:sldMkLst>
        <pc:spChg chg="mod">
          <ac:chgData name="Anthony Priore" userId="e54973d7-56c9-4c4d-a569-661ca606dd31" providerId="ADAL" clId="{7AC42B65-DD80-45C6-9A6C-38EA7C29D661}" dt="2025-01-29T13:46:24.740" v="0" actId="962"/>
          <ac:spMkLst>
            <pc:docMk/>
            <pc:sldMk cId="3194221927" sldId="1413"/>
            <ac:spMk id="9" creationId="{B2A26AB9-0A02-B6C6-2698-0CC93CB2E30D}"/>
          </ac:spMkLst>
        </pc:spChg>
        <pc:spChg chg="ord">
          <ac:chgData name="Anthony Priore" userId="e54973d7-56c9-4c4d-a569-661ca606dd31" providerId="ADAL" clId="{7AC42B65-DD80-45C6-9A6C-38EA7C29D661}" dt="2025-01-29T13:46:39.624" v="2" actId="13244"/>
          <ac:spMkLst>
            <pc:docMk/>
            <pc:sldMk cId="3194221927" sldId="1413"/>
            <ac:spMk id="15" creationId="{E552EE3A-91DB-A44B-DC1C-7968B9BFFD4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18554-CE3E-43CA-A544-3FCD65F3DF5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E254AC-83BE-4576-AEFE-80682C67C8F2}">
      <dgm:prSet phldrT="[Text]"/>
      <dgm:spPr/>
      <dgm:t>
        <a:bodyPr/>
        <a:lstStyle/>
        <a:p>
          <a:r>
            <a:rPr lang="en-US">
              <a:solidFill>
                <a:srgbClr val="1A3B5B"/>
              </a:solidFill>
            </a:rPr>
            <a:t>Digital TV equipment</a:t>
          </a:r>
        </a:p>
      </dgm:t>
    </dgm:pt>
    <dgm:pt modelId="{48CE1051-D7A0-4F2C-94AF-6401081AFCEE}" type="parTrans" cxnId="{E9F2F1F9-C7CA-4A65-BFD3-7AC1657FCC41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A67D56FB-CE1C-471D-A586-1D79C89C2B19}" type="sibTrans" cxnId="{E9F2F1F9-C7CA-4A65-BFD3-7AC1657FCC41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E4DBFC03-3CD0-40DB-9532-4A7081E81DC5}">
      <dgm:prSet phldrT="[Text]"/>
      <dgm:spPr/>
      <dgm:t>
        <a:bodyPr/>
        <a:lstStyle/>
        <a:p>
          <a:r>
            <a:rPr lang="en-US">
              <a:solidFill>
                <a:srgbClr val="1A3B5B"/>
              </a:solidFill>
            </a:rPr>
            <a:t>Computers and operating systems</a:t>
          </a:r>
        </a:p>
      </dgm:t>
    </dgm:pt>
    <dgm:pt modelId="{36924724-919D-43C4-8FB7-C3AACE9D0BCB}" type="parTrans" cxnId="{7214A1C2-352C-4B25-A6C9-4EAC20D8BAEF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2C31BBB7-2C96-4E85-8D4A-F696E0089E3C}" type="sibTrans" cxnId="{7214A1C2-352C-4B25-A6C9-4EAC20D8BAEF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8EA0D6A9-1A74-4BF7-B6B1-6CC7D122FFDF}">
      <dgm:prSet phldrT="[Text]"/>
      <dgm:spPr/>
      <dgm:t>
        <a:bodyPr/>
        <a:lstStyle/>
        <a:p>
          <a:r>
            <a:rPr lang="en-US">
              <a:solidFill>
                <a:srgbClr val="1A3B5B"/>
              </a:solidFill>
            </a:rPr>
            <a:t>Smartphones</a:t>
          </a:r>
        </a:p>
      </dgm:t>
    </dgm:pt>
    <dgm:pt modelId="{51A4CA0C-206C-4F85-B3E7-9330DCE0F623}" type="parTrans" cxnId="{90A834E8-AF02-407F-9731-10DA47F64120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225FC61D-53A8-4B0A-AC86-7BFE60FC579A}" type="sibTrans" cxnId="{90A834E8-AF02-407F-9731-10DA47F64120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F99A9B68-8082-4716-A3F3-0249292DA0EC}">
      <dgm:prSet phldrT="[Text]"/>
      <dgm:spPr/>
      <dgm:t>
        <a:bodyPr/>
        <a:lstStyle/>
        <a:p>
          <a:r>
            <a:rPr lang="en-US">
              <a:solidFill>
                <a:srgbClr val="1A3B5B"/>
              </a:solidFill>
            </a:rPr>
            <a:t>Self-service devices such as ATMs and ticketing machines</a:t>
          </a:r>
        </a:p>
      </dgm:t>
    </dgm:pt>
    <dgm:pt modelId="{0E3E9C1B-4DF1-4C3D-AD99-16DF3369D58D}" type="parTrans" cxnId="{FD8531AB-0D26-490C-A843-72879EDC68A9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47E789EB-96CE-4615-972F-F34255BBC2A5}" type="sibTrans" cxnId="{FD8531AB-0D26-490C-A843-72879EDC68A9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40EDC5E8-C45E-451B-991D-7A56ED86627B}">
      <dgm:prSet/>
      <dgm:spPr/>
      <dgm:t>
        <a:bodyPr/>
        <a:lstStyle/>
        <a:p>
          <a:r>
            <a:rPr lang="en-US">
              <a:solidFill>
                <a:srgbClr val="1A3B5B"/>
              </a:solidFill>
            </a:rPr>
            <a:t>e-Books and e-Readers</a:t>
          </a:r>
        </a:p>
      </dgm:t>
    </dgm:pt>
    <dgm:pt modelId="{DB7EBADA-02EB-4478-9B04-53493290006D}" type="parTrans" cxnId="{F6858A89-0583-44B0-A6CF-C119EB131F5F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DFC28E3E-1FCF-4C2D-803E-036D5D73B6C3}" type="sibTrans" cxnId="{F6858A89-0583-44B0-A6CF-C119EB131F5F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7DF5D7C2-621C-44C9-84C4-02768FDEF14F}">
      <dgm:prSet/>
      <dgm:spPr/>
      <dgm:t>
        <a:bodyPr/>
        <a:lstStyle/>
        <a:p>
          <a:r>
            <a:rPr lang="en-US">
              <a:solidFill>
                <a:srgbClr val="1A3B5B"/>
              </a:solidFill>
            </a:rPr>
            <a:t>e-Commerce websites and mobile apps</a:t>
          </a:r>
        </a:p>
      </dgm:t>
    </dgm:pt>
    <dgm:pt modelId="{ADC66DB0-A5C7-44A7-92B7-0F4A7B382EDD}" type="parTrans" cxnId="{21C0C879-6791-4918-A22A-A66004889FCF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EB469431-C001-436C-97C6-6202AD7C03E9}" type="sibTrans" cxnId="{21C0C879-6791-4918-A22A-A66004889FCF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1A09CE80-8839-463C-A321-160B9CF162A8}">
      <dgm:prSet/>
      <dgm:spPr/>
      <dgm:t>
        <a:bodyPr/>
        <a:lstStyle/>
        <a:p>
          <a:r>
            <a:rPr lang="en-US">
              <a:solidFill>
                <a:srgbClr val="1A3B5B"/>
              </a:solidFill>
            </a:rPr>
            <a:t>Communication technology and equipment</a:t>
          </a:r>
        </a:p>
      </dgm:t>
    </dgm:pt>
    <dgm:pt modelId="{7ADD7D40-0B9E-4EF4-B804-C616FD46128F}" type="parTrans" cxnId="{C3DCC21D-CCDF-4EA4-854C-516A7B947A9C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A54AAB6C-50CE-4F57-8944-8A893DD954C8}" type="sibTrans" cxnId="{C3DCC21D-CCDF-4EA4-854C-516A7B947A9C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EC2F09B9-CC01-4B72-9D46-3DA858587BFF}">
      <dgm:prSet/>
      <dgm:spPr/>
      <dgm:t>
        <a:bodyPr/>
        <a:lstStyle/>
        <a:p>
          <a:r>
            <a:rPr lang="en-US">
              <a:solidFill>
                <a:srgbClr val="1A3B5B"/>
              </a:solidFill>
            </a:rPr>
            <a:t>Banking services</a:t>
          </a:r>
        </a:p>
      </dgm:t>
    </dgm:pt>
    <dgm:pt modelId="{4374B991-770D-4C46-8D22-9BD587CE5DA4}" type="parTrans" cxnId="{A101F492-9145-4ADA-8295-5D74D2BD1479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4D068F5B-8D0F-42B5-AC38-4E2451E6EA0A}" type="sibTrans" cxnId="{A101F492-9145-4ADA-8295-5D74D2BD1479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118AF68F-0D61-41F9-840A-1735D7DBAD29}">
      <dgm:prSet/>
      <dgm:spPr/>
      <dgm:t>
        <a:bodyPr/>
        <a:lstStyle/>
        <a:p>
          <a:r>
            <a:rPr lang="en-US">
              <a:solidFill>
                <a:srgbClr val="1A3B5B"/>
              </a:solidFill>
            </a:rPr>
            <a:t>Passenger transport services</a:t>
          </a:r>
        </a:p>
      </dgm:t>
    </dgm:pt>
    <dgm:pt modelId="{F5F53B40-5FE4-4D17-B3DE-F92A71CE5F90}" type="parTrans" cxnId="{C57C866D-FE8F-48B9-869E-CAB5B2E1B468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AEB94D4C-05D2-44F6-821F-78EF5D3F2316}" type="sibTrans" cxnId="{C57C866D-FE8F-48B9-869E-CAB5B2E1B468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6DA13C00-4806-474A-9D14-6346B7718484}">
      <dgm:prSet/>
      <dgm:spPr/>
      <dgm:t>
        <a:bodyPr/>
        <a:lstStyle/>
        <a:p>
          <a:r>
            <a:rPr lang="en-US">
              <a:solidFill>
                <a:srgbClr val="1A3B5B"/>
              </a:solidFill>
            </a:rPr>
            <a:t>Audiovisual media services</a:t>
          </a:r>
        </a:p>
      </dgm:t>
    </dgm:pt>
    <dgm:pt modelId="{E6251FFB-BEB3-4EF1-A0DA-B8DE7C7B125B}" type="parTrans" cxnId="{ABFA85F1-9A1A-4D3A-8003-5E03216C126A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CA7B89CE-464F-4863-A289-95D77BF4A3FF}" type="sibTrans" cxnId="{ABFA85F1-9A1A-4D3A-8003-5E03216C126A}">
      <dgm:prSet/>
      <dgm:spPr/>
      <dgm:t>
        <a:bodyPr/>
        <a:lstStyle/>
        <a:p>
          <a:endParaRPr lang="en-US">
            <a:solidFill>
              <a:srgbClr val="1A3B5B"/>
            </a:solidFill>
          </a:endParaRPr>
        </a:p>
      </dgm:t>
    </dgm:pt>
    <dgm:pt modelId="{7DFC71A3-CEEA-413C-BBD5-5B4A9ABEEC6B}" type="pres">
      <dgm:prSet presAssocID="{50E18554-CE3E-43CA-A544-3FCD65F3DF53}" presName="Name0" presStyleCnt="0">
        <dgm:presLayoutVars>
          <dgm:dir/>
          <dgm:resizeHandles val="exact"/>
        </dgm:presLayoutVars>
      </dgm:prSet>
      <dgm:spPr/>
    </dgm:pt>
    <dgm:pt modelId="{9BCCFCED-D5B4-4B70-808E-A263DF3D849D}" type="pres">
      <dgm:prSet presAssocID="{7BE254AC-83BE-4576-AEFE-80682C67C8F2}" presName="compNode" presStyleCnt="0"/>
      <dgm:spPr/>
    </dgm:pt>
    <dgm:pt modelId="{B7BE9F40-461C-40B5-BB15-983478B81DBD}" type="pres">
      <dgm:prSet presAssocID="{7BE254AC-83BE-4576-AEFE-80682C67C8F2}" presName="pictRect" presStyleLbl="nod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Mobile device with apps"/>
        </a:ext>
      </dgm:extLst>
    </dgm:pt>
    <dgm:pt modelId="{2FEB8FD6-FF60-40EB-BE44-6C56F64E5E73}" type="pres">
      <dgm:prSet presAssocID="{7BE254AC-83BE-4576-AEFE-80682C67C8F2}" presName="textRect" presStyleLbl="revTx" presStyleIdx="0" presStyleCnt="10">
        <dgm:presLayoutVars>
          <dgm:bulletEnabled val="1"/>
        </dgm:presLayoutVars>
      </dgm:prSet>
      <dgm:spPr/>
    </dgm:pt>
    <dgm:pt modelId="{42780DE1-5FC6-4053-94B5-A3D24505EE77}" type="pres">
      <dgm:prSet presAssocID="{A67D56FB-CE1C-471D-A586-1D79C89C2B19}" presName="sibTrans" presStyleLbl="sibTrans2D1" presStyleIdx="0" presStyleCnt="0"/>
      <dgm:spPr/>
    </dgm:pt>
    <dgm:pt modelId="{C287E58E-6DFD-42A5-AFCC-FCED20C82807}" type="pres">
      <dgm:prSet presAssocID="{E4DBFC03-3CD0-40DB-9532-4A7081E81DC5}" presName="compNode" presStyleCnt="0"/>
      <dgm:spPr/>
    </dgm:pt>
    <dgm:pt modelId="{5DAF85AC-EAD9-4C14-8E6C-ABE96C59F8EB}" type="pres">
      <dgm:prSet presAssocID="{E4DBFC03-3CD0-40DB-9532-4A7081E81DC5}" presName="pictRect" presStyleLbl="nod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extLst>
        <a:ext uri="{E40237B7-FDA0-4F09-8148-C483321AD2D9}">
          <dgm14:cNvPr xmlns:dgm14="http://schemas.microsoft.com/office/drawing/2010/diagram" id="0" name="" descr="Person using laptop"/>
        </a:ext>
      </dgm:extLst>
    </dgm:pt>
    <dgm:pt modelId="{FF34180E-48D8-4DA2-BCD6-1EAFD49D594B}" type="pres">
      <dgm:prSet presAssocID="{E4DBFC03-3CD0-40DB-9532-4A7081E81DC5}" presName="textRect" presStyleLbl="revTx" presStyleIdx="1" presStyleCnt="10">
        <dgm:presLayoutVars>
          <dgm:bulletEnabled val="1"/>
        </dgm:presLayoutVars>
      </dgm:prSet>
      <dgm:spPr/>
    </dgm:pt>
    <dgm:pt modelId="{848FF6A8-4B14-4573-BBEF-D36B7ADC77AC}" type="pres">
      <dgm:prSet presAssocID="{2C31BBB7-2C96-4E85-8D4A-F696E0089E3C}" presName="sibTrans" presStyleLbl="sibTrans2D1" presStyleIdx="0" presStyleCnt="0"/>
      <dgm:spPr/>
    </dgm:pt>
    <dgm:pt modelId="{540BB935-23BC-4F4B-944F-FD9386266291}" type="pres">
      <dgm:prSet presAssocID="{8EA0D6A9-1A74-4BF7-B6B1-6CC7D122FFDF}" presName="compNode" presStyleCnt="0"/>
      <dgm:spPr/>
    </dgm:pt>
    <dgm:pt modelId="{691FC04B-4E36-4998-8400-144A7C73FB8C}" type="pres">
      <dgm:prSet presAssocID="{8EA0D6A9-1A74-4BF7-B6B1-6CC7D122FFDF}" presName="pictRect" presStyleLbl="node1" presStyleIdx="2" presStyleCnt="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Man in headphones looking at smartphone"/>
        </a:ext>
      </dgm:extLst>
    </dgm:pt>
    <dgm:pt modelId="{A896E692-BA4C-4486-B6B9-78C4A085A8D8}" type="pres">
      <dgm:prSet presAssocID="{8EA0D6A9-1A74-4BF7-B6B1-6CC7D122FFDF}" presName="textRect" presStyleLbl="revTx" presStyleIdx="2" presStyleCnt="10">
        <dgm:presLayoutVars>
          <dgm:bulletEnabled val="1"/>
        </dgm:presLayoutVars>
      </dgm:prSet>
      <dgm:spPr/>
    </dgm:pt>
    <dgm:pt modelId="{907CB05F-C4AE-4510-B4A7-08C32ED12A19}" type="pres">
      <dgm:prSet presAssocID="{225FC61D-53A8-4B0A-AC86-7BFE60FC579A}" presName="sibTrans" presStyleLbl="sibTrans2D1" presStyleIdx="0" presStyleCnt="0"/>
      <dgm:spPr/>
    </dgm:pt>
    <dgm:pt modelId="{369173AD-388C-4EB0-8820-BBC48831D21C}" type="pres">
      <dgm:prSet presAssocID="{F99A9B68-8082-4716-A3F3-0249292DA0EC}" presName="compNode" presStyleCnt="0"/>
      <dgm:spPr/>
    </dgm:pt>
    <dgm:pt modelId="{5BDA0BD6-2684-47A9-A1E5-C724582A2ED5}" type="pres">
      <dgm:prSet presAssocID="{F99A9B68-8082-4716-A3F3-0249292DA0EC}" presName="pictRect" presStyleLbl="node1" presStyleIdx="3" presStyleCnt="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Person using credit card"/>
        </a:ext>
      </dgm:extLst>
    </dgm:pt>
    <dgm:pt modelId="{5980D72A-7760-4C70-B9B5-88FBA6A63DE7}" type="pres">
      <dgm:prSet presAssocID="{F99A9B68-8082-4716-A3F3-0249292DA0EC}" presName="textRect" presStyleLbl="revTx" presStyleIdx="3" presStyleCnt="10">
        <dgm:presLayoutVars>
          <dgm:bulletEnabled val="1"/>
        </dgm:presLayoutVars>
      </dgm:prSet>
      <dgm:spPr/>
    </dgm:pt>
    <dgm:pt modelId="{EEBE64C0-D2CD-4D3C-A9AA-C1A21B3F27EC}" type="pres">
      <dgm:prSet presAssocID="{47E789EB-96CE-4615-972F-F34255BBC2A5}" presName="sibTrans" presStyleLbl="sibTrans2D1" presStyleIdx="0" presStyleCnt="0"/>
      <dgm:spPr/>
    </dgm:pt>
    <dgm:pt modelId="{18F96129-92BC-4732-917C-B2FE8C8385F0}" type="pres">
      <dgm:prSet presAssocID="{40EDC5E8-C45E-451B-991D-7A56ED86627B}" presName="compNode" presStyleCnt="0"/>
      <dgm:spPr/>
    </dgm:pt>
    <dgm:pt modelId="{C07EFB2A-7AEF-4009-BFAB-CCF731B9C094}" type="pres">
      <dgm:prSet presAssocID="{40EDC5E8-C45E-451B-991D-7A56ED86627B}" presName="pictRect" presStyleLbl="node1" presStyleIdx="4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Person with hearing aid looking at phone"/>
        </a:ext>
      </dgm:extLst>
    </dgm:pt>
    <dgm:pt modelId="{74128427-BBA1-4A12-B1DB-5A3510F1ECC1}" type="pres">
      <dgm:prSet presAssocID="{40EDC5E8-C45E-451B-991D-7A56ED86627B}" presName="textRect" presStyleLbl="revTx" presStyleIdx="4" presStyleCnt="10">
        <dgm:presLayoutVars>
          <dgm:bulletEnabled val="1"/>
        </dgm:presLayoutVars>
      </dgm:prSet>
      <dgm:spPr/>
    </dgm:pt>
    <dgm:pt modelId="{6E95AB9F-851F-4804-98DC-4CDCF62AB900}" type="pres">
      <dgm:prSet presAssocID="{DFC28E3E-1FCF-4C2D-803E-036D5D73B6C3}" presName="sibTrans" presStyleLbl="sibTrans2D1" presStyleIdx="0" presStyleCnt="0"/>
      <dgm:spPr/>
    </dgm:pt>
    <dgm:pt modelId="{8465FD9D-6C7C-4E88-95CF-F4CCCDFC6717}" type="pres">
      <dgm:prSet presAssocID="{7DF5D7C2-621C-44C9-84C4-02768FDEF14F}" presName="compNode" presStyleCnt="0"/>
      <dgm:spPr/>
    </dgm:pt>
    <dgm:pt modelId="{86236383-5D8A-41E3-B66F-2ECFFAEBB0C2}" type="pres">
      <dgm:prSet presAssocID="{7DF5D7C2-621C-44C9-84C4-02768FDEF14F}" presName="pictRect" presStyleLbl="node1" presStyleIdx="5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Close-up of credit card on keyboard"/>
        </a:ext>
      </dgm:extLst>
    </dgm:pt>
    <dgm:pt modelId="{760644BA-DF8E-493F-861C-19A20F0FA8FB}" type="pres">
      <dgm:prSet presAssocID="{7DF5D7C2-621C-44C9-84C4-02768FDEF14F}" presName="textRect" presStyleLbl="revTx" presStyleIdx="5" presStyleCnt="10">
        <dgm:presLayoutVars>
          <dgm:bulletEnabled val="1"/>
        </dgm:presLayoutVars>
      </dgm:prSet>
      <dgm:spPr/>
    </dgm:pt>
    <dgm:pt modelId="{C7F00F8A-5C49-4AAD-A276-5E2E9AFAF6A4}" type="pres">
      <dgm:prSet presAssocID="{EB469431-C001-436C-97C6-6202AD7C03E9}" presName="sibTrans" presStyleLbl="sibTrans2D1" presStyleIdx="0" presStyleCnt="0"/>
      <dgm:spPr/>
    </dgm:pt>
    <dgm:pt modelId="{C49BDE52-6280-4556-9351-4B2AFCA72B7F}" type="pres">
      <dgm:prSet presAssocID="{1A09CE80-8839-463C-A321-160B9CF162A8}" presName="compNode" presStyleCnt="0"/>
      <dgm:spPr/>
    </dgm:pt>
    <dgm:pt modelId="{B95EA861-4955-4E76-9ACB-462521A75509}" type="pres">
      <dgm:prSet presAssocID="{1A09CE80-8839-463C-A321-160B9CF162A8}" presName="pictRect" presStyleLbl="node1" presStyleIdx="6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Man using smartphone"/>
        </a:ext>
      </dgm:extLst>
    </dgm:pt>
    <dgm:pt modelId="{10053776-21A1-43A1-937C-6219AAF1372B}" type="pres">
      <dgm:prSet presAssocID="{1A09CE80-8839-463C-A321-160B9CF162A8}" presName="textRect" presStyleLbl="revTx" presStyleIdx="6" presStyleCnt="10">
        <dgm:presLayoutVars>
          <dgm:bulletEnabled val="1"/>
        </dgm:presLayoutVars>
      </dgm:prSet>
      <dgm:spPr/>
    </dgm:pt>
    <dgm:pt modelId="{AD3A8CBC-9946-4D52-AB5B-AA80059CCD0E}" type="pres">
      <dgm:prSet presAssocID="{A54AAB6C-50CE-4F57-8944-8A893DD954C8}" presName="sibTrans" presStyleLbl="sibTrans2D1" presStyleIdx="0" presStyleCnt="0"/>
      <dgm:spPr/>
    </dgm:pt>
    <dgm:pt modelId="{1D17FD15-6109-408A-9773-6AB0B9872D18}" type="pres">
      <dgm:prSet presAssocID="{EC2F09B9-CC01-4B72-9D46-3DA858587BFF}" presName="compNode" presStyleCnt="0"/>
      <dgm:spPr/>
    </dgm:pt>
    <dgm:pt modelId="{BA94AD58-3D8F-4383-8F55-903C070F82FA}" type="pres">
      <dgm:prSet presAssocID="{EC2F09B9-CC01-4B72-9D46-3DA858587BFF}" presName="pictRect" presStyleLbl="node1" presStyleIdx="7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Person holding credit card using laptop"/>
        </a:ext>
      </dgm:extLst>
    </dgm:pt>
    <dgm:pt modelId="{691AAAB0-0A3A-4583-94F8-68F138093540}" type="pres">
      <dgm:prSet presAssocID="{EC2F09B9-CC01-4B72-9D46-3DA858587BFF}" presName="textRect" presStyleLbl="revTx" presStyleIdx="7" presStyleCnt="10">
        <dgm:presLayoutVars>
          <dgm:bulletEnabled val="1"/>
        </dgm:presLayoutVars>
      </dgm:prSet>
      <dgm:spPr/>
    </dgm:pt>
    <dgm:pt modelId="{0D6AAE2D-0666-48BB-8255-CD07AAA3928B}" type="pres">
      <dgm:prSet presAssocID="{4D068F5B-8D0F-42B5-AC38-4E2451E6EA0A}" presName="sibTrans" presStyleLbl="sibTrans2D1" presStyleIdx="0" presStyleCnt="0"/>
      <dgm:spPr/>
    </dgm:pt>
    <dgm:pt modelId="{21240E12-285D-4D68-B347-FC65EB7DEDF4}" type="pres">
      <dgm:prSet presAssocID="{118AF68F-0D61-41F9-840A-1735D7DBAD29}" presName="compNode" presStyleCnt="0"/>
      <dgm:spPr/>
    </dgm:pt>
    <dgm:pt modelId="{F020907F-10B7-4D23-B443-88801734506F}" type="pres">
      <dgm:prSet presAssocID="{118AF68F-0D61-41F9-840A-1735D7DBAD29}" presName="pictRect" presStyleLbl="node1" presStyleIdx="8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Interior of empty bus"/>
        </a:ext>
      </dgm:extLst>
    </dgm:pt>
    <dgm:pt modelId="{CC83488C-1149-47D0-8E88-B51BE2780484}" type="pres">
      <dgm:prSet presAssocID="{118AF68F-0D61-41F9-840A-1735D7DBAD29}" presName="textRect" presStyleLbl="revTx" presStyleIdx="8" presStyleCnt="10">
        <dgm:presLayoutVars>
          <dgm:bulletEnabled val="1"/>
        </dgm:presLayoutVars>
      </dgm:prSet>
      <dgm:spPr/>
    </dgm:pt>
    <dgm:pt modelId="{6CA74637-8462-4130-8D11-D6EE3F66D37F}" type="pres">
      <dgm:prSet presAssocID="{AEB94D4C-05D2-44F6-821F-78EF5D3F2316}" presName="sibTrans" presStyleLbl="sibTrans2D1" presStyleIdx="0" presStyleCnt="0"/>
      <dgm:spPr/>
    </dgm:pt>
    <dgm:pt modelId="{59CD1400-BE54-4B85-889F-D322F0532BB9}" type="pres">
      <dgm:prSet presAssocID="{6DA13C00-4806-474A-9D14-6346B7718484}" presName="compNode" presStyleCnt="0"/>
      <dgm:spPr/>
    </dgm:pt>
    <dgm:pt modelId="{2EC1C9B9-804C-4AC1-A52B-16238AA3918D}" type="pres">
      <dgm:prSet presAssocID="{6DA13C00-4806-474A-9D14-6346B7718484}" presName="pictRect" presStyleLbl="node1" presStyleIdx="9" presStyleCnt="10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Vintage TVs on shelves"/>
        </a:ext>
      </dgm:extLst>
    </dgm:pt>
    <dgm:pt modelId="{71CDFF1C-7EE1-494C-ADCE-A7419DB055CF}" type="pres">
      <dgm:prSet presAssocID="{6DA13C00-4806-474A-9D14-6346B7718484}" presName="textRect" presStyleLbl="revTx" presStyleIdx="9" presStyleCnt="10">
        <dgm:presLayoutVars>
          <dgm:bulletEnabled val="1"/>
        </dgm:presLayoutVars>
      </dgm:prSet>
      <dgm:spPr/>
    </dgm:pt>
  </dgm:ptLst>
  <dgm:cxnLst>
    <dgm:cxn modelId="{DD4B6B04-21E8-4DF8-8757-EDEC3616E59C}" type="presOf" srcId="{1A09CE80-8839-463C-A321-160B9CF162A8}" destId="{10053776-21A1-43A1-937C-6219AAF1372B}" srcOrd="0" destOrd="0" presId="urn:microsoft.com/office/officeart/2005/8/layout/pList1"/>
    <dgm:cxn modelId="{1B7FAE1A-8648-4A6B-9653-5535ACB7D9BE}" type="presOf" srcId="{AEB94D4C-05D2-44F6-821F-78EF5D3F2316}" destId="{6CA74637-8462-4130-8D11-D6EE3F66D37F}" srcOrd="0" destOrd="0" presId="urn:microsoft.com/office/officeart/2005/8/layout/pList1"/>
    <dgm:cxn modelId="{C3DCC21D-CCDF-4EA4-854C-516A7B947A9C}" srcId="{50E18554-CE3E-43CA-A544-3FCD65F3DF53}" destId="{1A09CE80-8839-463C-A321-160B9CF162A8}" srcOrd="6" destOrd="0" parTransId="{7ADD7D40-0B9E-4EF4-B804-C616FD46128F}" sibTransId="{A54AAB6C-50CE-4F57-8944-8A893DD954C8}"/>
    <dgm:cxn modelId="{0A9DA727-0A32-41B6-A82F-9E6A4FE09C36}" type="presOf" srcId="{EC2F09B9-CC01-4B72-9D46-3DA858587BFF}" destId="{691AAAB0-0A3A-4583-94F8-68F138093540}" srcOrd="0" destOrd="0" presId="urn:microsoft.com/office/officeart/2005/8/layout/pList1"/>
    <dgm:cxn modelId="{6684E227-3292-4E8E-9E73-326E9FFB7037}" type="presOf" srcId="{47E789EB-96CE-4615-972F-F34255BBC2A5}" destId="{EEBE64C0-D2CD-4D3C-A9AA-C1A21B3F27EC}" srcOrd="0" destOrd="0" presId="urn:microsoft.com/office/officeart/2005/8/layout/pList1"/>
    <dgm:cxn modelId="{57034C37-7BB0-481D-81FF-1645F50F3896}" type="presOf" srcId="{E4DBFC03-3CD0-40DB-9532-4A7081E81DC5}" destId="{FF34180E-48D8-4DA2-BCD6-1EAFD49D594B}" srcOrd="0" destOrd="0" presId="urn:microsoft.com/office/officeart/2005/8/layout/pList1"/>
    <dgm:cxn modelId="{C4054B3C-CFA3-43DC-9CD8-7533812EBD76}" type="presOf" srcId="{DFC28E3E-1FCF-4C2D-803E-036D5D73B6C3}" destId="{6E95AB9F-851F-4804-98DC-4CDCF62AB900}" srcOrd="0" destOrd="0" presId="urn:microsoft.com/office/officeart/2005/8/layout/pList1"/>
    <dgm:cxn modelId="{31EAAE60-1D13-488D-B8CE-72990B63242F}" type="presOf" srcId="{7BE254AC-83BE-4576-AEFE-80682C67C8F2}" destId="{2FEB8FD6-FF60-40EB-BE44-6C56F64E5E73}" srcOrd="0" destOrd="0" presId="urn:microsoft.com/office/officeart/2005/8/layout/pList1"/>
    <dgm:cxn modelId="{3DA66369-C6B5-48A8-B13B-1F0E31CED6F1}" type="presOf" srcId="{4D068F5B-8D0F-42B5-AC38-4E2451E6EA0A}" destId="{0D6AAE2D-0666-48BB-8255-CD07AAA3928B}" srcOrd="0" destOrd="0" presId="urn:microsoft.com/office/officeart/2005/8/layout/pList1"/>
    <dgm:cxn modelId="{C57C866D-FE8F-48B9-869E-CAB5B2E1B468}" srcId="{50E18554-CE3E-43CA-A544-3FCD65F3DF53}" destId="{118AF68F-0D61-41F9-840A-1735D7DBAD29}" srcOrd="8" destOrd="0" parTransId="{F5F53B40-5FE4-4D17-B3DE-F92A71CE5F90}" sibTransId="{AEB94D4C-05D2-44F6-821F-78EF5D3F2316}"/>
    <dgm:cxn modelId="{BCBB5270-D7B8-40D0-A18E-921B727A682F}" type="presOf" srcId="{7DF5D7C2-621C-44C9-84C4-02768FDEF14F}" destId="{760644BA-DF8E-493F-861C-19A20F0FA8FB}" srcOrd="0" destOrd="0" presId="urn:microsoft.com/office/officeart/2005/8/layout/pList1"/>
    <dgm:cxn modelId="{6AFA7054-3AA2-4887-B96A-9A17726F9D48}" type="presOf" srcId="{EB469431-C001-436C-97C6-6202AD7C03E9}" destId="{C7F00F8A-5C49-4AAD-A276-5E2E9AFAF6A4}" srcOrd="0" destOrd="0" presId="urn:microsoft.com/office/officeart/2005/8/layout/pList1"/>
    <dgm:cxn modelId="{3C928876-D412-46A7-94D6-625C0643A94B}" type="presOf" srcId="{118AF68F-0D61-41F9-840A-1735D7DBAD29}" destId="{CC83488C-1149-47D0-8E88-B51BE2780484}" srcOrd="0" destOrd="0" presId="urn:microsoft.com/office/officeart/2005/8/layout/pList1"/>
    <dgm:cxn modelId="{210D1059-6835-4D16-8B6A-7BCC5653DB4D}" type="presOf" srcId="{40EDC5E8-C45E-451B-991D-7A56ED86627B}" destId="{74128427-BBA1-4A12-B1DB-5A3510F1ECC1}" srcOrd="0" destOrd="0" presId="urn:microsoft.com/office/officeart/2005/8/layout/pList1"/>
    <dgm:cxn modelId="{21C0C879-6791-4918-A22A-A66004889FCF}" srcId="{50E18554-CE3E-43CA-A544-3FCD65F3DF53}" destId="{7DF5D7C2-621C-44C9-84C4-02768FDEF14F}" srcOrd="5" destOrd="0" parTransId="{ADC66DB0-A5C7-44A7-92B7-0F4A7B382EDD}" sibTransId="{EB469431-C001-436C-97C6-6202AD7C03E9}"/>
    <dgm:cxn modelId="{378F9D88-1E71-40ED-A869-3C7C0A7F9766}" type="presOf" srcId="{2C31BBB7-2C96-4E85-8D4A-F696E0089E3C}" destId="{848FF6A8-4B14-4573-BBEF-D36B7ADC77AC}" srcOrd="0" destOrd="0" presId="urn:microsoft.com/office/officeart/2005/8/layout/pList1"/>
    <dgm:cxn modelId="{F6858A89-0583-44B0-A6CF-C119EB131F5F}" srcId="{50E18554-CE3E-43CA-A544-3FCD65F3DF53}" destId="{40EDC5E8-C45E-451B-991D-7A56ED86627B}" srcOrd="4" destOrd="0" parTransId="{DB7EBADA-02EB-4478-9B04-53493290006D}" sibTransId="{DFC28E3E-1FCF-4C2D-803E-036D5D73B6C3}"/>
    <dgm:cxn modelId="{A101F492-9145-4ADA-8295-5D74D2BD1479}" srcId="{50E18554-CE3E-43CA-A544-3FCD65F3DF53}" destId="{EC2F09B9-CC01-4B72-9D46-3DA858587BFF}" srcOrd="7" destOrd="0" parTransId="{4374B991-770D-4C46-8D22-9BD587CE5DA4}" sibTransId="{4D068F5B-8D0F-42B5-AC38-4E2451E6EA0A}"/>
    <dgm:cxn modelId="{5D1B829C-74AE-4163-88A5-F63CA5DA60A6}" type="presOf" srcId="{F99A9B68-8082-4716-A3F3-0249292DA0EC}" destId="{5980D72A-7760-4C70-B9B5-88FBA6A63DE7}" srcOrd="0" destOrd="0" presId="urn:microsoft.com/office/officeart/2005/8/layout/pList1"/>
    <dgm:cxn modelId="{237BF6A0-9991-423C-AC97-923E48FCBC85}" type="presOf" srcId="{A54AAB6C-50CE-4F57-8944-8A893DD954C8}" destId="{AD3A8CBC-9946-4D52-AB5B-AA80059CCD0E}" srcOrd="0" destOrd="0" presId="urn:microsoft.com/office/officeart/2005/8/layout/pList1"/>
    <dgm:cxn modelId="{F04FD3AA-F8FE-417B-8934-419B1F0FA1C9}" type="presOf" srcId="{6DA13C00-4806-474A-9D14-6346B7718484}" destId="{71CDFF1C-7EE1-494C-ADCE-A7419DB055CF}" srcOrd="0" destOrd="0" presId="urn:microsoft.com/office/officeart/2005/8/layout/pList1"/>
    <dgm:cxn modelId="{FD8531AB-0D26-490C-A843-72879EDC68A9}" srcId="{50E18554-CE3E-43CA-A544-3FCD65F3DF53}" destId="{F99A9B68-8082-4716-A3F3-0249292DA0EC}" srcOrd="3" destOrd="0" parTransId="{0E3E9C1B-4DF1-4C3D-AD99-16DF3369D58D}" sibTransId="{47E789EB-96CE-4615-972F-F34255BBC2A5}"/>
    <dgm:cxn modelId="{7214A1C2-352C-4B25-A6C9-4EAC20D8BAEF}" srcId="{50E18554-CE3E-43CA-A544-3FCD65F3DF53}" destId="{E4DBFC03-3CD0-40DB-9532-4A7081E81DC5}" srcOrd="1" destOrd="0" parTransId="{36924724-919D-43C4-8FB7-C3AACE9D0BCB}" sibTransId="{2C31BBB7-2C96-4E85-8D4A-F696E0089E3C}"/>
    <dgm:cxn modelId="{90A834E8-AF02-407F-9731-10DA47F64120}" srcId="{50E18554-CE3E-43CA-A544-3FCD65F3DF53}" destId="{8EA0D6A9-1A74-4BF7-B6B1-6CC7D122FFDF}" srcOrd="2" destOrd="0" parTransId="{51A4CA0C-206C-4F85-B3E7-9330DCE0F623}" sibTransId="{225FC61D-53A8-4B0A-AC86-7BFE60FC579A}"/>
    <dgm:cxn modelId="{ABFA85F1-9A1A-4D3A-8003-5E03216C126A}" srcId="{50E18554-CE3E-43CA-A544-3FCD65F3DF53}" destId="{6DA13C00-4806-474A-9D14-6346B7718484}" srcOrd="9" destOrd="0" parTransId="{E6251FFB-BEB3-4EF1-A0DA-B8DE7C7B125B}" sibTransId="{CA7B89CE-464F-4863-A289-95D77BF4A3FF}"/>
    <dgm:cxn modelId="{25D31DF3-2EB6-4AAC-BC0B-F43E1EB22644}" type="presOf" srcId="{50E18554-CE3E-43CA-A544-3FCD65F3DF53}" destId="{7DFC71A3-CEEA-413C-BBD5-5B4A9ABEEC6B}" srcOrd="0" destOrd="0" presId="urn:microsoft.com/office/officeart/2005/8/layout/pList1"/>
    <dgm:cxn modelId="{149578F3-6020-4EB4-A4C8-EAF209CC95E7}" type="presOf" srcId="{8EA0D6A9-1A74-4BF7-B6B1-6CC7D122FFDF}" destId="{A896E692-BA4C-4486-B6B9-78C4A085A8D8}" srcOrd="0" destOrd="0" presId="urn:microsoft.com/office/officeart/2005/8/layout/pList1"/>
    <dgm:cxn modelId="{B30D74F7-04D7-4719-AD0E-E05451046D00}" type="presOf" srcId="{A67D56FB-CE1C-471D-A586-1D79C89C2B19}" destId="{42780DE1-5FC6-4053-94B5-A3D24505EE77}" srcOrd="0" destOrd="0" presId="urn:microsoft.com/office/officeart/2005/8/layout/pList1"/>
    <dgm:cxn modelId="{A76E99F7-4AF3-439C-AFF1-0F917837DD1F}" type="presOf" srcId="{225FC61D-53A8-4B0A-AC86-7BFE60FC579A}" destId="{907CB05F-C4AE-4510-B4A7-08C32ED12A19}" srcOrd="0" destOrd="0" presId="urn:microsoft.com/office/officeart/2005/8/layout/pList1"/>
    <dgm:cxn modelId="{E9F2F1F9-C7CA-4A65-BFD3-7AC1657FCC41}" srcId="{50E18554-CE3E-43CA-A544-3FCD65F3DF53}" destId="{7BE254AC-83BE-4576-AEFE-80682C67C8F2}" srcOrd="0" destOrd="0" parTransId="{48CE1051-D7A0-4F2C-94AF-6401081AFCEE}" sibTransId="{A67D56FB-CE1C-471D-A586-1D79C89C2B19}"/>
    <dgm:cxn modelId="{D6708E5A-9DF3-4D13-83AA-3EF9F7351EE6}" type="presParOf" srcId="{7DFC71A3-CEEA-413C-BBD5-5B4A9ABEEC6B}" destId="{9BCCFCED-D5B4-4B70-808E-A263DF3D849D}" srcOrd="0" destOrd="0" presId="urn:microsoft.com/office/officeart/2005/8/layout/pList1"/>
    <dgm:cxn modelId="{3451BC32-6971-45B4-ADA1-2DDA52EE138B}" type="presParOf" srcId="{9BCCFCED-D5B4-4B70-808E-A263DF3D849D}" destId="{B7BE9F40-461C-40B5-BB15-983478B81DBD}" srcOrd="0" destOrd="0" presId="urn:microsoft.com/office/officeart/2005/8/layout/pList1"/>
    <dgm:cxn modelId="{4B78EF9D-414B-4B96-A372-0FBD4D20AD5A}" type="presParOf" srcId="{9BCCFCED-D5B4-4B70-808E-A263DF3D849D}" destId="{2FEB8FD6-FF60-40EB-BE44-6C56F64E5E73}" srcOrd="1" destOrd="0" presId="urn:microsoft.com/office/officeart/2005/8/layout/pList1"/>
    <dgm:cxn modelId="{CBDACECB-C15F-4CDD-9B1F-829878C6980A}" type="presParOf" srcId="{7DFC71A3-CEEA-413C-BBD5-5B4A9ABEEC6B}" destId="{42780DE1-5FC6-4053-94B5-A3D24505EE77}" srcOrd="1" destOrd="0" presId="urn:microsoft.com/office/officeart/2005/8/layout/pList1"/>
    <dgm:cxn modelId="{69FB04D9-4144-4482-A3E7-B883C5FAE3A5}" type="presParOf" srcId="{7DFC71A3-CEEA-413C-BBD5-5B4A9ABEEC6B}" destId="{C287E58E-6DFD-42A5-AFCC-FCED20C82807}" srcOrd="2" destOrd="0" presId="urn:microsoft.com/office/officeart/2005/8/layout/pList1"/>
    <dgm:cxn modelId="{D9D8BA39-4FF5-4776-AF7A-5347926F1385}" type="presParOf" srcId="{C287E58E-6DFD-42A5-AFCC-FCED20C82807}" destId="{5DAF85AC-EAD9-4C14-8E6C-ABE96C59F8EB}" srcOrd="0" destOrd="0" presId="urn:microsoft.com/office/officeart/2005/8/layout/pList1"/>
    <dgm:cxn modelId="{F360FC21-CC6B-4AF1-AFAB-1041B2C7A653}" type="presParOf" srcId="{C287E58E-6DFD-42A5-AFCC-FCED20C82807}" destId="{FF34180E-48D8-4DA2-BCD6-1EAFD49D594B}" srcOrd="1" destOrd="0" presId="urn:microsoft.com/office/officeart/2005/8/layout/pList1"/>
    <dgm:cxn modelId="{B412A45A-84C1-42B9-BB34-1AA84ECE98B0}" type="presParOf" srcId="{7DFC71A3-CEEA-413C-BBD5-5B4A9ABEEC6B}" destId="{848FF6A8-4B14-4573-BBEF-D36B7ADC77AC}" srcOrd="3" destOrd="0" presId="urn:microsoft.com/office/officeart/2005/8/layout/pList1"/>
    <dgm:cxn modelId="{DA900405-F80A-4760-B8B8-6870671E02D8}" type="presParOf" srcId="{7DFC71A3-CEEA-413C-BBD5-5B4A9ABEEC6B}" destId="{540BB935-23BC-4F4B-944F-FD9386266291}" srcOrd="4" destOrd="0" presId="urn:microsoft.com/office/officeart/2005/8/layout/pList1"/>
    <dgm:cxn modelId="{DA41B119-9EC6-4DD4-9EE3-B3D862E638DD}" type="presParOf" srcId="{540BB935-23BC-4F4B-944F-FD9386266291}" destId="{691FC04B-4E36-4998-8400-144A7C73FB8C}" srcOrd="0" destOrd="0" presId="urn:microsoft.com/office/officeart/2005/8/layout/pList1"/>
    <dgm:cxn modelId="{10ACA909-8FF8-40BB-9A74-1A5F0A3FDFDC}" type="presParOf" srcId="{540BB935-23BC-4F4B-944F-FD9386266291}" destId="{A896E692-BA4C-4486-B6B9-78C4A085A8D8}" srcOrd="1" destOrd="0" presId="urn:microsoft.com/office/officeart/2005/8/layout/pList1"/>
    <dgm:cxn modelId="{D6E2ADAD-49C2-48E2-93C7-BEBA7ACDBF39}" type="presParOf" srcId="{7DFC71A3-CEEA-413C-BBD5-5B4A9ABEEC6B}" destId="{907CB05F-C4AE-4510-B4A7-08C32ED12A19}" srcOrd="5" destOrd="0" presId="urn:microsoft.com/office/officeart/2005/8/layout/pList1"/>
    <dgm:cxn modelId="{00291C4B-C6D5-4C74-8976-D929DAD34841}" type="presParOf" srcId="{7DFC71A3-CEEA-413C-BBD5-5B4A9ABEEC6B}" destId="{369173AD-388C-4EB0-8820-BBC48831D21C}" srcOrd="6" destOrd="0" presId="urn:microsoft.com/office/officeart/2005/8/layout/pList1"/>
    <dgm:cxn modelId="{42CA1100-6BBB-47BE-8AE8-5967B8EA8AD9}" type="presParOf" srcId="{369173AD-388C-4EB0-8820-BBC48831D21C}" destId="{5BDA0BD6-2684-47A9-A1E5-C724582A2ED5}" srcOrd="0" destOrd="0" presId="urn:microsoft.com/office/officeart/2005/8/layout/pList1"/>
    <dgm:cxn modelId="{7FC69815-6DD1-4B04-B98A-5375C4737F4F}" type="presParOf" srcId="{369173AD-388C-4EB0-8820-BBC48831D21C}" destId="{5980D72A-7760-4C70-B9B5-88FBA6A63DE7}" srcOrd="1" destOrd="0" presId="urn:microsoft.com/office/officeart/2005/8/layout/pList1"/>
    <dgm:cxn modelId="{76D21545-ABCB-4112-B09A-11B9A4AD8442}" type="presParOf" srcId="{7DFC71A3-CEEA-413C-BBD5-5B4A9ABEEC6B}" destId="{EEBE64C0-D2CD-4D3C-A9AA-C1A21B3F27EC}" srcOrd="7" destOrd="0" presId="urn:microsoft.com/office/officeart/2005/8/layout/pList1"/>
    <dgm:cxn modelId="{2B791CD7-66B5-4B3A-9EDB-988340522B11}" type="presParOf" srcId="{7DFC71A3-CEEA-413C-BBD5-5B4A9ABEEC6B}" destId="{18F96129-92BC-4732-917C-B2FE8C8385F0}" srcOrd="8" destOrd="0" presId="urn:microsoft.com/office/officeart/2005/8/layout/pList1"/>
    <dgm:cxn modelId="{9EC6525F-19A6-465A-9993-6BBE169D2C0F}" type="presParOf" srcId="{18F96129-92BC-4732-917C-B2FE8C8385F0}" destId="{C07EFB2A-7AEF-4009-BFAB-CCF731B9C094}" srcOrd="0" destOrd="0" presId="urn:microsoft.com/office/officeart/2005/8/layout/pList1"/>
    <dgm:cxn modelId="{E87ED1D1-E9C2-46EB-952F-349D3C8F903F}" type="presParOf" srcId="{18F96129-92BC-4732-917C-B2FE8C8385F0}" destId="{74128427-BBA1-4A12-B1DB-5A3510F1ECC1}" srcOrd="1" destOrd="0" presId="urn:microsoft.com/office/officeart/2005/8/layout/pList1"/>
    <dgm:cxn modelId="{E9876294-77F1-4AF3-852A-91EB2D2E101F}" type="presParOf" srcId="{7DFC71A3-CEEA-413C-BBD5-5B4A9ABEEC6B}" destId="{6E95AB9F-851F-4804-98DC-4CDCF62AB900}" srcOrd="9" destOrd="0" presId="urn:microsoft.com/office/officeart/2005/8/layout/pList1"/>
    <dgm:cxn modelId="{3DC94FFF-F4F0-4FD0-80BD-B065F9B6B917}" type="presParOf" srcId="{7DFC71A3-CEEA-413C-BBD5-5B4A9ABEEC6B}" destId="{8465FD9D-6C7C-4E88-95CF-F4CCCDFC6717}" srcOrd="10" destOrd="0" presId="urn:microsoft.com/office/officeart/2005/8/layout/pList1"/>
    <dgm:cxn modelId="{AFA65345-4004-423E-805F-C783454314A4}" type="presParOf" srcId="{8465FD9D-6C7C-4E88-95CF-F4CCCDFC6717}" destId="{86236383-5D8A-41E3-B66F-2ECFFAEBB0C2}" srcOrd="0" destOrd="0" presId="urn:microsoft.com/office/officeart/2005/8/layout/pList1"/>
    <dgm:cxn modelId="{BD63A1FC-10B7-4784-88F0-31478F5985CD}" type="presParOf" srcId="{8465FD9D-6C7C-4E88-95CF-F4CCCDFC6717}" destId="{760644BA-DF8E-493F-861C-19A20F0FA8FB}" srcOrd="1" destOrd="0" presId="urn:microsoft.com/office/officeart/2005/8/layout/pList1"/>
    <dgm:cxn modelId="{41BD014A-89E0-4992-908B-078BAA991916}" type="presParOf" srcId="{7DFC71A3-CEEA-413C-BBD5-5B4A9ABEEC6B}" destId="{C7F00F8A-5C49-4AAD-A276-5E2E9AFAF6A4}" srcOrd="11" destOrd="0" presId="urn:microsoft.com/office/officeart/2005/8/layout/pList1"/>
    <dgm:cxn modelId="{CD6AEFB5-9880-4BC7-AEC0-13D65B11C877}" type="presParOf" srcId="{7DFC71A3-CEEA-413C-BBD5-5B4A9ABEEC6B}" destId="{C49BDE52-6280-4556-9351-4B2AFCA72B7F}" srcOrd="12" destOrd="0" presId="urn:microsoft.com/office/officeart/2005/8/layout/pList1"/>
    <dgm:cxn modelId="{060CF493-68F4-4F61-A36B-5C76AD8264F8}" type="presParOf" srcId="{C49BDE52-6280-4556-9351-4B2AFCA72B7F}" destId="{B95EA861-4955-4E76-9ACB-462521A75509}" srcOrd="0" destOrd="0" presId="urn:microsoft.com/office/officeart/2005/8/layout/pList1"/>
    <dgm:cxn modelId="{9AD0C589-810D-42D1-AFD0-FCBAF1C05765}" type="presParOf" srcId="{C49BDE52-6280-4556-9351-4B2AFCA72B7F}" destId="{10053776-21A1-43A1-937C-6219AAF1372B}" srcOrd="1" destOrd="0" presId="urn:microsoft.com/office/officeart/2005/8/layout/pList1"/>
    <dgm:cxn modelId="{2557C7F9-5936-4D77-994D-3A11E06F8B94}" type="presParOf" srcId="{7DFC71A3-CEEA-413C-BBD5-5B4A9ABEEC6B}" destId="{AD3A8CBC-9946-4D52-AB5B-AA80059CCD0E}" srcOrd="13" destOrd="0" presId="urn:microsoft.com/office/officeart/2005/8/layout/pList1"/>
    <dgm:cxn modelId="{FA0AB66E-6F56-41A0-946D-EF8FF93640F8}" type="presParOf" srcId="{7DFC71A3-CEEA-413C-BBD5-5B4A9ABEEC6B}" destId="{1D17FD15-6109-408A-9773-6AB0B9872D18}" srcOrd="14" destOrd="0" presId="urn:microsoft.com/office/officeart/2005/8/layout/pList1"/>
    <dgm:cxn modelId="{EDF3A272-0BFE-4BA0-ADF4-B4240B1B2C96}" type="presParOf" srcId="{1D17FD15-6109-408A-9773-6AB0B9872D18}" destId="{BA94AD58-3D8F-4383-8F55-903C070F82FA}" srcOrd="0" destOrd="0" presId="urn:microsoft.com/office/officeart/2005/8/layout/pList1"/>
    <dgm:cxn modelId="{9C9630ED-61C4-48DC-8C4E-D56FF6CF6171}" type="presParOf" srcId="{1D17FD15-6109-408A-9773-6AB0B9872D18}" destId="{691AAAB0-0A3A-4583-94F8-68F138093540}" srcOrd="1" destOrd="0" presId="urn:microsoft.com/office/officeart/2005/8/layout/pList1"/>
    <dgm:cxn modelId="{1CC80FD6-96A6-4204-88FF-655952859E45}" type="presParOf" srcId="{7DFC71A3-CEEA-413C-BBD5-5B4A9ABEEC6B}" destId="{0D6AAE2D-0666-48BB-8255-CD07AAA3928B}" srcOrd="15" destOrd="0" presId="urn:microsoft.com/office/officeart/2005/8/layout/pList1"/>
    <dgm:cxn modelId="{A3FF923A-25F0-4762-8E55-6943C8A2030C}" type="presParOf" srcId="{7DFC71A3-CEEA-413C-BBD5-5B4A9ABEEC6B}" destId="{21240E12-285D-4D68-B347-FC65EB7DEDF4}" srcOrd="16" destOrd="0" presId="urn:microsoft.com/office/officeart/2005/8/layout/pList1"/>
    <dgm:cxn modelId="{13E478B0-91B1-4C28-9950-7DDD67A749BB}" type="presParOf" srcId="{21240E12-285D-4D68-B347-FC65EB7DEDF4}" destId="{F020907F-10B7-4D23-B443-88801734506F}" srcOrd="0" destOrd="0" presId="urn:microsoft.com/office/officeart/2005/8/layout/pList1"/>
    <dgm:cxn modelId="{42CF5D55-CCAE-4B9B-9561-8B8B1CB3D071}" type="presParOf" srcId="{21240E12-285D-4D68-B347-FC65EB7DEDF4}" destId="{CC83488C-1149-47D0-8E88-B51BE2780484}" srcOrd="1" destOrd="0" presId="urn:microsoft.com/office/officeart/2005/8/layout/pList1"/>
    <dgm:cxn modelId="{5584B6C0-DC57-4EA5-97E2-6C62E24637E1}" type="presParOf" srcId="{7DFC71A3-CEEA-413C-BBD5-5B4A9ABEEC6B}" destId="{6CA74637-8462-4130-8D11-D6EE3F66D37F}" srcOrd="17" destOrd="0" presId="urn:microsoft.com/office/officeart/2005/8/layout/pList1"/>
    <dgm:cxn modelId="{458ABC81-D09F-408C-A7A1-803BC1E3904E}" type="presParOf" srcId="{7DFC71A3-CEEA-413C-BBD5-5B4A9ABEEC6B}" destId="{59CD1400-BE54-4B85-889F-D322F0532BB9}" srcOrd="18" destOrd="0" presId="urn:microsoft.com/office/officeart/2005/8/layout/pList1"/>
    <dgm:cxn modelId="{E0E1EA3C-DD33-4313-B270-306269547333}" type="presParOf" srcId="{59CD1400-BE54-4B85-889F-D322F0532BB9}" destId="{2EC1C9B9-804C-4AC1-A52B-16238AA3918D}" srcOrd="0" destOrd="0" presId="urn:microsoft.com/office/officeart/2005/8/layout/pList1"/>
    <dgm:cxn modelId="{590B7EFC-2E4E-4D02-A9E2-2008A3AF33E6}" type="presParOf" srcId="{59CD1400-BE54-4B85-889F-D322F0532BB9}" destId="{71CDFF1C-7EE1-494C-ADCE-A7419DB055C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E9F40-461C-40B5-BB15-983478B81DBD}">
      <dsp:nvSpPr>
        <dsp:cNvPr id="0" name=""/>
        <dsp:cNvSpPr/>
      </dsp:nvSpPr>
      <dsp:spPr>
        <a:xfrm>
          <a:off x="263873" y="2338"/>
          <a:ext cx="1764880" cy="121600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B8FD6-FF60-40EB-BE44-6C56F64E5E73}">
      <dsp:nvSpPr>
        <dsp:cNvPr id="0" name=""/>
        <dsp:cNvSpPr/>
      </dsp:nvSpPr>
      <dsp:spPr>
        <a:xfrm>
          <a:off x="263873" y="1218341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Digital TV equipment</a:t>
          </a:r>
        </a:p>
      </dsp:txBody>
      <dsp:txXfrm>
        <a:off x="263873" y="1218341"/>
        <a:ext cx="1764880" cy="654770"/>
      </dsp:txXfrm>
    </dsp:sp>
    <dsp:sp modelId="{5DAF85AC-EAD9-4C14-8E6C-ABE96C59F8EB}">
      <dsp:nvSpPr>
        <dsp:cNvPr id="0" name=""/>
        <dsp:cNvSpPr/>
      </dsp:nvSpPr>
      <dsp:spPr>
        <a:xfrm>
          <a:off x="2205316" y="2338"/>
          <a:ext cx="1764880" cy="121600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4180E-48D8-4DA2-BCD6-1EAFD49D594B}">
      <dsp:nvSpPr>
        <dsp:cNvPr id="0" name=""/>
        <dsp:cNvSpPr/>
      </dsp:nvSpPr>
      <dsp:spPr>
        <a:xfrm>
          <a:off x="2205316" y="1218341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Computers and operating systems</a:t>
          </a:r>
        </a:p>
      </dsp:txBody>
      <dsp:txXfrm>
        <a:off x="2205316" y="1218341"/>
        <a:ext cx="1764880" cy="654770"/>
      </dsp:txXfrm>
    </dsp:sp>
    <dsp:sp modelId="{691FC04B-4E36-4998-8400-144A7C73FB8C}">
      <dsp:nvSpPr>
        <dsp:cNvPr id="0" name=""/>
        <dsp:cNvSpPr/>
      </dsp:nvSpPr>
      <dsp:spPr>
        <a:xfrm>
          <a:off x="4146759" y="2338"/>
          <a:ext cx="1764880" cy="121600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6E692-BA4C-4486-B6B9-78C4A085A8D8}">
      <dsp:nvSpPr>
        <dsp:cNvPr id="0" name=""/>
        <dsp:cNvSpPr/>
      </dsp:nvSpPr>
      <dsp:spPr>
        <a:xfrm>
          <a:off x="4146759" y="1218341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Smartphones</a:t>
          </a:r>
        </a:p>
      </dsp:txBody>
      <dsp:txXfrm>
        <a:off x="4146759" y="1218341"/>
        <a:ext cx="1764880" cy="654770"/>
      </dsp:txXfrm>
    </dsp:sp>
    <dsp:sp modelId="{5BDA0BD6-2684-47A9-A1E5-C724582A2ED5}">
      <dsp:nvSpPr>
        <dsp:cNvPr id="0" name=""/>
        <dsp:cNvSpPr/>
      </dsp:nvSpPr>
      <dsp:spPr>
        <a:xfrm>
          <a:off x="6088202" y="2338"/>
          <a:ext cx="1764880" cy="121600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0D72A-7760-4C70-B9B5-88FBA6A63DE7}">
      <dsp:nvSpPr>
        <dsp:cNvPr id="0" name=""/>
        <dsp:cNvSpPr/>
      </dsp:nvSpPr>
      <dsp:spPr>
        <a:xfrm>
          <a:off x="6088202" y="1218341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Self-service devices such as ATMs and ticketing machines</a:t>
          </a:r>
        </a:p>
      </dsp:txBody>
      <dsp:txXfrm>
        <a:off x="6088202" y="1218341"/>
        <a:ext cx="1764880" cy="654770"/>
      </dsp:txXfrm>
    </dsp:sp>
    <dsp:sp modelId="{C07EFB2A-7AEF-4009-BFAB-CCF731B9C094}">
      <dsp:nvSpPr>
        <dsp:cNvPr id="0" name=""/>
        <dsp:cNvSpPr/>
      </dsp:nvSpPr>
      <dsp:spPr>
        <a:xfrm>
          <a:off x="8029645" y="2338"/>
          <a:ext cx="1764880" cy="1216002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28427-BBA1-4A12-B1DB-5A3510F1ECC1}">
      <dsp:nvSpPr>
        <dsp:cNvPr id="0" name=""/>
        <dsp:cNvSpPr/>
      </dsp:nvSpPr>
      <dsp:spPr>
        <a:xfrm>
          <a:off x="8029645" y="1218341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e-Books and e-Readers</a:t>
          </a:r>
        </a:p>
      </dsp:txBody>
      <dsp:txXfrm>
        <a:off x="8029645" y="1218341"/>
        <a:ext cx="1764880" cy="654770"/>
      </dsp:txXfrm>
    </dsp:sp>
    <dsp:sp modelId="{86236383-5D8A-41E3-B66F-2ECFFAEBB0C2}">
      <dsp:nvSpPr>
        <dsp:cNvPr id="0" name=""/>
        <dsp:cNvSpPr/>
      </dsp:nvSpPr>
      <dsp:spPr>
        <a:xfrm>
          <a:off x="263873" y="2049600"/>
          <a:ext cx="1764880" cy="1216002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644BA-DF8E-493F-861C-19A20F0FA8FB}">
      <dsp:nvSpPr>
        <dsp:cNvPr id="0" name=""/>
        <dsp:cNvSpPr/>
      </dsp:nvSpPr>
      <dsp:spPr>
        <a:xfrm>
          <a:off x="263873" y="3265603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e-Commerce websites and mobile apps</a:t>
          </a:r>
        </a:p>
      </dsp:txBody>
      <dsp:txXfrm>
        <a:off x="263873" y="3265603"/>
        <a:ext cx="1764880" cy="654770"/>
      </dsp:txXfrm>
    </dsp:sp>
    <dsp:sp modelId="{B95EA861-4955-4E76-9ACB-462521A75509}">
      <dsp:nvSpPr>
        <dsp:cNvPr id="0" name=""/>
        <dsp:cNvSpPr/>
      </dsp:nvSpPr>
      <dsp:spPr>
        <a:xfrm>
          <a:off x="2205316" y="2049600"/>
          <a:ext cx="1764880" cy="1216002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53776-21A1-43A1-937C-6219AAF1372B}">
      <dsp:nvSpPr>
        <dsp:cNvPr id="0" name=""/>
        <dsp:cNvSpPr/>
      </dsp:nvSpPr>
      <dsp:spPr>
        <a:xfrm>
          <a:off x="2205316" y="3265603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Communication technology and equipment</a:t>
          </a:r>
        </a:p>
      </dsp:txBody>
      <dsp:txXfrm>
        <a:off x="2205316" y="3265603"/>
        <a:ext cx="1764880" cy="654770"/>
      </dsp:txXfrm>
    </dsp:sp>
    <dsp:sp modelId="{BA94AD58-3D8F-4383-8F55-903C070F82FA}">
      <dsp:nvSpPr>
        <dsp:cNvPr id="0" name=""/>
        <dsp:cNvSpPr/>
      </dsp:nvSpPr>
      <dsp:spPr>
        <a:xfrm>
          <a:off x="4146759" y="2049600"/>
          <a:ext cx="1764880" cy="1216002"/>
        </a:xfrm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AAAB0-0A3A-4583-94F8-68F138093540}">
      <dsp:nvSpPr>
        <dsp:cNvPr id="0" name=""/>
        <dsp:cNvSpPr/>
      </dsp:nvSpPr>
      <dsp:spPr>
        <a:xfrm>
          <a:off x="4146759" y="3265603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Banking services</a:t>
          </a:r>
        </a:p>
      </dsp:txBody>
      <dsp:txXfrm>
        <a:off x="4146759" y="3265603"/>
        <a:ext cx="1764880" cy="654770"/>
      </dsp:txXfrm>
    </dsp:sp>
    <dsp:sp modelId="{F020907F-10B7-4D23-B443-88801734506F}">
      <dsp:nvSpPr>
        <dsp:cNvPr id="0" name=""/>
        <dsp:cNvSpPr/>
      </dsp:nvSpPr>
      <dsp:spPr>
        <a:xfrm>
          <a:off x="6088202" y="2049600"/>
          <a:ext cx="1764880" cy="1216002"/>
        </a:xfrm>
        <a:prstGeom prst="round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3488C-1149-47D0-8E88-B51BE2780484}">
      <dsp:nvSpPr>
        <dsp:cNvPr id="0" name=""/>
        <dsp:cNvSpPr/>
      </dsp:nvSpPr>
      <dsp:spPr>
        <a:xfrm>
          <a:off x="6088202" y="3265603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Passenger transport services</a:t>
          </a:r>
        </a:p>
      </dsp:txBody>
      <dsp:txXfrm>
        <a:off x="6088202" y="3265603"/>
        <a:ext cx="1764880" cy="654770"/>
      </dsp:txXfrm>
    </dsp:sp>
    <dsp:sp modelId="{2EC1C9B9-804C-4AC1-A52B-16238AA3918D}">
      <dsp:nvSpPr>
        <dsp:cNvPr id="0" name=""/>
        <dsp:cNvSpPr/>
      </dsp:nvSpPr>
      <dsp:spPr>
        <a:xfrm>
          <a:off x="8029645" y="2049600"/>
          <a:ext cx="1764880" cy="1216002"/>
        </a:xfrm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DFF1C-7EE1-494C-ADCE-A7419DB055CF}">
      <dsp:nvSpPr>
        <dsp:cNvPr id="0" name=""/>
        <dsp:cNvSpPr/>
      </dsp:nvSpPr>
      <dsp:spPr>
        <a:xfrm>
          <a:off x="8029645" y="3265603"/>
          <a:ext cx="1764880" cy="65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1A3B5B"/>
              </a:solidFill>
            </a:rPr>
            <a:t>Audiovisual media services</a:t>
          </a:r>
        </a:p>
      </dsp:txBody>
      <dsp:txXfrm>
        <a:off x="8029645" y="3265603"/>
        <a:ext cx="1764880" cy="65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88D9-06FB-6543-BBFF-1738237CD9EF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CA1-8AB9-7F4B-8B56-30FA76A0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6B92-F023-00DA-57ED-0CD37C6B0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E5906-8EDA-68C8-2FFC-844EC79B2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C09CD-5436-9FAD-6970-2004A8876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9420E-033E-2AB5-A537-4ED7FE7A1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9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2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A1686-EB03-8403-B606-DB972769B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1C77C-7674-0904-11ED-FA3DCD600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6B1C0-C81B-9872-532C-FD5F19F86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39FC-CA42-062C-9322-4BF73574E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8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C8E42-2303-FD82-F2A2-601A9B7E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E2995-CA7C-F9BD-0A28-D56D306C8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3F3DB-6444-F260-A53F-65B155AD1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5D939-A620-F991-EDEF-37151AC40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27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53046-CA00-FEDD-3BC4-847094792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86532-7CEC-4725-DA9A-D0DB099F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41425-AFE9-6332-061B-01EFE12B0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9616-2045-A34B-B9E3-5967458EB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1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C70FA-595C-CCF9-3D84-4764A9C1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7B391-4E5E-74D2-BF8A-FA101DF36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54FD4-5546-45F2-822A-D3E129B02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0E341-5C07-454F-0E77-CAA4CB619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89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DF228-2AF6-5BE8-0383-DC5ABB62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13F76-C411-D8A5-5293-07DD412E0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2A097-339F-7D48-5016-C471CABE9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AFD9D-1327-79FE-13AA-6E79315E3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29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27A57-CBF3-F29B-5941-2EEE129E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A0E49-2EF5-51DF-FAB4-E85E8F114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77B50-F88A-70AD-EF2B-D35055180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8B396-89F5-10D7-604B-08D96B1D1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6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27A57-CBF3-F29B-5941-2EEE129E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A0E49-2EF5-51DF-FAB4-E85E8F114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77B50-F88A-70AD-EF2B-D35055180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8B396-89F5-10D7-604B-08D96B1D1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74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2DF6F-7E09-C0EF-5C56-0639C47AC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E379E-1E47-4B81-7654-0F103F499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00C61-1E73-627C-E147-FB726EA7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33E9-7BF1-A058-03F8-B0B9D2AC5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9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BA1D-3D72-C713-614D-10A822F2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47BDC-9DB2-4038-F07D-0505227E0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00BF2-F0F8-A5A4-CED7-A67F9B966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C5C03-C76A-E1CA-868E-B3577B414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0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146D3-C2CA-114D-AFBB-6BE6BD3840A4}"/>
              </a:ext>
            </a:extLst>
          </p:cNvPr>
          <p:cNvSpPr/>
          <p:nvPr userDrawn="1"/>
        </p:nvSpPr>
        <p:spPr>
          <a:xfrm>
            <a:off x="0" y="0"/>
            <a:ext cx="8621486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2353583"/>
            <a:ext cx="5159829" cy="156527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710E25-E809-7243-9D58-76156D7B1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669678ED-4BE6-5B40-B90A-F1DCBF910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A7D4F1-6B69-3343-9061-E645B995C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4782" y="344634"/>
            <a:ext cx="6168732" cy="616873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6DD8C9-F29A-994C-BABD-DD7A451571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719402"/>
            <a:ext cx="2257268" cy="874229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98B39284-94E1-D84A-B46B-C1AF674ED0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483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93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1" name="Diagonal Stripe 10">
            <a:extLst>
              <a:ext uri="{FF2B5EF4-FFF2-40B4-BE49-F238E27FC236}">
                <a16:creationId xmlns:a16="http://schemas.microsoft.com/office/drawing/2014/main" id="{F4D2313D-445B-1749-9332-140F28D8FA48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CB8FB9-1DFE-DF48-B927-892C67DADE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799" y="2254827"/>
            <a:ext cx="8131791" cy="3922136"/>
          </a:xfrm>
        </p:spPr>
        <p:txBody>
          <a:bodyPr numCol="1"/>
          <a:lstStyle>
            <a:lvl1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3pPr>
            <a:lvl4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8468F-6640-2043-896C-0F489B894DE6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EB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02147-2B19-F846-8342-4AB09A07BE24}"/>
              </a:ext>
            </a:extLst>
          </p:cNvPr>
          <p:cNvSpPr/>
          <p:nvPr userDrawn="1"/>
        </p:nvSpPr>
        <p:spPr>
          <a:xfrm>
            <a:off x="0" y="0"/>
            <a:ext cx="12191999" cy="1912139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339787-6830-C548-B652-89566B645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18364"/>
            <a:ext cx="9783170" cy="14330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</p:spTree>
    <p:extLst>
      <p:ext uri="{BB962C8B-B14F-4D97-AF65-F5344CB8AC3E}">
        <p14:creationId xmlns:p14="http://schemas.microsoft.com/office/powerpoint/2010/main" val="301560922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F5C0735-F265-FD4C-83E6-ED399923784A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3877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EB4D00"/>
              </a:buClr>
              <a:defRPr/>
            </a:lvl1pPr>
            <a:lvl2pPr>
              <a:buClr>
                <a:srgbClr val="EB4D00"/>
              </a:buClr>
              <a:defRPr/>
            </a:lvl2pPr>
            <a:lvl3pPr>
              <a:buClr>
                <a:srgbClr val="EB4D00"/>
              </a:buClr>
              <a:defRPr/>
            </a:lvl3pPr>
            <a:lvl4pPr>
              <a:buClr>
                <a:srgbClr val="EB4D00"/>
              </a:buClr>
              <a:defRPr/>
            </a:lvl4pPr>
            <a:lvl5pPr>
              <a:buClr>
                <a:srgbClr val="EB4D00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38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465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F5C0735-F265-FD4C-83E6-ED399923784A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1pPr>
            <a:lvl2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2pPr>
            <a:lvl3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3pPr>
            <a:lvl4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4pPr>
            <a:lvl5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444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6576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73152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09728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146304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&lt;code examples&gt;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EFD1BD-01CC-4A4A-B6E4-2A6AA57D2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 baseline="0"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5E4F7E-9D5C-0647-AE44-C114E20D4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815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10324354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10324354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Breakout</a:t>
            </a:r>
          </a:p>
        </p:txBody>
      </p:sp>
    </p:spTree>
    <p:extLst>
      <p:ext uri="{BB962C8B-B14F-4D97-AF65-F5344CB8AC3E}">
        <p14:creationId xmlns:p14="http://schemas.microsoft.com/office/powerpoint/2010/main" val="20571952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10324354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348536852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3" y="253693"/>
            <a:ext cx="10324353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203384402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2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1F3A1-308E-4B10-B1B3-E509A3F4DFB5}"/>
              </a:ext>
            </a:extLst>
          </p:cNvPr>
          <p:cNvSpPr txBox="1"/>
          <p:nvPr userDrawn="1"/>
        </p:nvSpPr>
        <p:spPr>
          <a:xfrm>
            <a:off x="1" y="13252"/>
            <a:ext cx="1570963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E663B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8687509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83229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2353583"/>
            <a:ext cx="5159829" cy="156527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9DE154A-C79F-0F47-91E0-C4490C2FE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719402"/>
            <a:ext cx="2257268" cy="8742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483517-6F39-774D-930D-AFDD4891821C}"/>
              </a:ext>
            </a:extLst>
          </p:cNvPr>
          <p:cNvSpPr/>
          <p:nvPr userDrawn="1"/>
        </p:nvSpPr>
        <p:spPr>
          <a:xfrm rot="20785132">
            <a:off x="7296447" y="-1107483"/>
            <a:ext cx="5959043" cy="88201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E1A8D-8B79-6646-A108-3735C332D570}"/>
              </a:ext>
            </a:extLst>
          </p:cNvPr>
          <p:cNvSpPr/>
          <p:nvPr userDrawn="1"/>
        </p:nvSpPr>
        <p:spPr>
          <a:xfrm rot="20785132">
            <a:off x="7374430" y="-452585"/>
            <a:ext cx="381222" cy="8820185"/>
          </a:xfrm>
          <a:prstGeom prst="rect">
            <a:avLst/>
          </a:prstGeom>
          <a:solidFill>
            <a:srgbClr val="1A3B5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26DB18-06AA-0541-90F5-5EEBDE0F82AE}"/>
              </a:ext>
            </a:extLst>
          </p:cNvPr>
          <p:cNvSpPr/>
          <p:nvPr userDrawn="1"/>
        </p:nvSpPr>
        <p:spPr>
          <a:xfrm rot="5400000" flipH="1">
            <a:off x="9218991" y="-3235706"/>
            <a:ext cx="182648" cy="6207652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94ABFB-C94B-8045-9556-45C4E7D1038F}"/>
              </a:ext>
            </a:extLst>
          </p:cNvPr>
          <p:cNvSpPr/>
          <p:nvPr userDrawn="1"/>
        </p:nvSpPr>
        <p:spPr>
          <a:xfrm rot="5400000" flipH="1">
            <a:off x="10053382" y="4717989"/>
            <a:ext cx="182648" cy="4538873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66351C-7F29-3C40-ABDA-9C808235A295}"/>
              </a:ext>
            </a:extLst>
          </p:cNvPr>
          <p:cNvSpPr/>
          <p:nvPr userDrawn="1"/>
        </p:nvSpPr>
        <p:spPr>
          <a:xfrm flipH="1">
            <a:off x="12252486" y="-40552"/>
            <a:ext cx="161656" cy="6936651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4D7C28C-CA19-8449-8852-7FF0B7A46A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C992668E-CFC3-D744-BBA3-1B3FCA29A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25" name="Graphic 24" descr="User outline">
            <a:extLst>
              <a:ext uri="{FF2B5EF4-FFF2-40B4-BE49-F238E27FC236}">
                <a16:creationId xmlns:a16="http://schemas.microsoft.com/office/drawing/2014/main" id="{91A24D51-61CC-F542-810A-6A75C4C5D5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83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6322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414" y="699330"/>
            <a:ext cx="10023859" cy="1325563"/>
          </a:xfrm>
        </p:spPr>
        <p:txBody>
          <a:bodyPr wrap="square" anchor="b" anchorCtr="0">
            <a:normAutofit/>
          </a:bodyPr>
          <a:lstStyle>
            <a:lvl1pPr>
              <a:defRPr sz="7500"/>
            </a:lvl1pPr>
          </a:lstStyle>
          <a:p>
            <a:r>
              <a:rPr lang="en-US"/>
              <a:t>[Contents]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151893"/>
            <a:ext cx="5213684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3DEC458-5D80-4297-BD94-82208613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70" y="2999873"/>
            <a:ext cx="10043410" cy="317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lang="en-US" dirty="0"/>
            </a:lvl1pPr>
            <a:lvl2pPr marL="822960" indent="-457200">
              <a:spcBef>
                <a:spcPts val="0"/>
              </a:spcBef>
              <a:buClr>
                <a:schemeClr val="tx1"/>
              </a:buClr>
              <a:buFont typeface="+mj-lt"/>
              <a:buAutoNum type="alphaUcPeriod"/>
              <a:defRPr lang="en-US" dirty="0"/>
            </a:lvl2pPr>
            <a:lvl3pPr marL="118872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3pPr>
            <a:lvl4pPr marL="155448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4pPr>
            <a:lvl5pPr marL="192024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00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Cherr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 userDrawn="1"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rgbClr val="1A3B5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350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[Icon]</a:t>
            </a:r>
          </a:p>
        </p:txBody>
      </p:sp>
    </p:spTree>
    <p:extLst>
      <p:ext uri="{BB962C8B-B14F-4D97-AF65-F5344CB8AC3E}">
        <p14:creationId xmlns:p14="http://schemas.microsoft.com/office/powerpoint/2010/main" val="658304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60AB4-C667-0C4A-8F50-1DF0C3F6F6D4}"/>
              </a:ext>
            </a:extLst>
          </p:cNvPr>
          <p:cNvSpPr/>
          <p:nvPr userDrawn="1"/>
        </p:nvSpPr>
        <p:spPr>
          <a:xfrm>
            <a:off x="-66261" y="3946568"/>
            <a:ext cx="12324522" cy="3103562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1672684"/>
            <a:ext cx="5381050" cy="1964748"/>
          </a:xfrm>
        </p:spPr>
        <p:txBody>
          <a:bodyPr anchor="b">
            <a:normAutofit/>
          </a:bodyPr>
          <a:lstStyle>
            <a:lvl1pPr>
              <a:defRPr sz="4800" b="1" i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710E25-E809-7243-9D58-76156D7B1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4285" y="4618041"/>
            <a:ext cx="3942057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669678ED-4BE6-5B40-B90A-F1DCBF910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4285" y="5132643"/>
            <a:ext cx="3942057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6E8658-0FAF-774C-87A9-7AA4E9DD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393" y="1198279"/>
            <a:ext cx="7061204" cy="7061204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16F1F9C0-9FF4-1C42-B1AF-8B998DD8A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885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00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60AB4-C667-0C4A-8F50-1DF0C3F6F6D4}"/>
              </a:ext>
            </a:extLst>
          </p:cNvPr>
          <p:cNvSpPr/>
          <p:nvPr userDrawn="1"/>
        </p:nvSpPr>
        <p:spPr>
          <a:xfrm>
            <a:off x="-66261" y="3946568"/>
            <a:ext cx="12324522" cy="3103562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1672684"/>
            <a:ext cx="5381050" cy="1964748"/>
          </a:xfrm>
        </p:spPr>
        <p:txBody>
          <a:bodyPr anchor="b">
            <a:normAutofit/>
          </a:bodyPr>
          <a:lstStyle>
            <a:lvl1pPr>
              <a:defRPr sz="4800" b="1" i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6E8658-0FAF-774C-87A9-7AA4E9DD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393" y="1198279"/>
            <a:ext cx="7061204" cy="706120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081D44-91E6-A045-861F-0348210A6D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4343" y="399324"/>
            <a:ext cx="2260229" cy="87074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D563B8-9D34-DE4B-9511-868DB976E2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4285" y="4618041"/>
            <a:ext cx="3942057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79E38193-CC8D-6847-AC32-38019B61A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4285" y="5132643"/>
            <a:ext cx="3942057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16" name="Graphic 15" descr="User outline">
            <a:extLst>
              <a:ext uri="{FF2B5EF4-FFF2-40B4-BE49-F238E27FC236}">
                <a16:creationId xmlns:a16="http://schemas.microsoft.com/office/drawing/2014/main" id="{26026E31-AB6E-8340-8261-80152C9491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885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615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67419"/>
            <a:ext cx="4237794" cy="3451891"/>
          </a:xfrm>
        </p:spPr>
        <p:txBody>
          <a:bodyPr anchor="b">
            <a:normAutofit/>
          </a:bodyPr>
          <a:lstStyle>
            <a:lvl1pPr algn="l">
              <a:defRPr sz="550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4810325"/>
            <a:ext cx="12192000" cy="2047676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716068" y="0"/>
            <a:ext cx="3504378" cy="5625296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21275" y="1624205"/>
            <a:ext cx="6298092" cy="400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1433191"/>
            <a:ext cx="8048625" cy="474811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82360" y="0"/>
            <a:ext cx="2604304" cy="6858000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55636"/>
            <a:ext cx="12192000" cy="2102364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03251"/>
            <a:ext cx="5751924" cy="3451891"/>
          </a:xfrm>
        </p:spPr>
        <p:txBody>
          <a:bodyPr anchor="b">
            <a:normAutofit/>
          </a:bodyPr>
          <a:lstStyle>
            <a:lvl1pPr algn="l">
              <a:defRPr sz="5500" b="1" i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11576" y="4667693"/>
            <a:ext cx="12292315" cy="8794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377396" y="1951151"/>
            <a:ext cx="3572255" cy="49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ho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57" y="673355"/>
            <a:ext cx="4135262" cy="62725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D3FE8917-ED19-0B41-911F-AF0EA731E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706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 baseline="0"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3877BB"/>
              </a:buClr>
              <a:defRPr/>
            </a:lvl1pPr>
            <a:lvl2pPr>
              <a:buClr>
                <a:srgbClr val="3877BB"/>
              </a:buClr>
              <a:defRPr/>
            </a:lvl2pPr>
            <a:lvl3pPr>
              <a:buClr>
                <a:srgbClr val="3877BB"/>
              </a:buClr>
              <a:defRPr/>
            </a:lvl3pPr>
            <a:lvl4pPr>
              <a:buClr>
                <a:srgbClr val="3877BB"/>
              </a:buClr>
              <a:defRPr/>
            </a:lvl4pPr>
            <a:lvl5pPr>
              <a:buClr>
                <a:srgbClr val="3877BB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EB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FBA41FFF-7DFC-094C-96A5-36C884F2F375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96672-4053-40B2-8D5A-353AB70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[Click to edit Master title style]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E07F-966D-40C4-889D-88FA8BC1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0" r:id="rId2"/>
    <p:sldLayoutId id="2147483741" r:id="rId3"/>
    <p:sldLayoutId id="2147483746" r:id="rId4"/>
    <p:sldLayoutId id="2147483727" r:id="rId5"/>
    <p:sldLayoutId id="2147483724" r:id="rId6"/>
    <p:sldLayoutId id="2147483723" r:id="rId7"/>
    <p:sldLayoutId id="2147483742" r:id="rId8"/>
    <p:sldLayoutId id="2147483679" r:id="rId9"/>
    <p:sldLayoutId id="2147483747" r:id="rId10"/>
    <p:sldLayoutId id="2147483743" r:id="rId11"/>
    <p:sldLayoutId id="2147483744" r:id="rId12"/>
    <p:sldLayoutId id="2147483662" r:id="rId13"/>
    <p:sldLayoutId id="2147483702" r:id="rId14"/>
    <p:sldLayoutId id="2147483748" r:id="rId15"/>
    <p:sldLayoutId id="2147483749" r:id="rId16"/>
    <p:sldLayoutId id="2147483750" r:id="rId17"/>
    <p:sldLayoutId id="2147483751" r:id="rId18"/>
    <p:sldLayoutId id="2147483754" r:id="rId19"/>
    <p:sldLayoutId id="2147483755" r:id="rId20"/>
    <p:sldLayoutId id="2147483756" r:id="rId21"/>
    <p:sldLayoutId id="2147483757" r:id="rId2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ible-eu-centre.ec.europa.eu/content-corner/digital-library/en-3015492021-accessibility-requirements-ict-products-and-services_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368EE50C-1076-4C66-B3FD-1742C217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2" y="1322962"/>
            <a:ext cx="6714518" cy="2314470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lumMod val="75000"/>
                  </a:schemeClr>
                </a:solidFill>
              </a:rPr>
              <a:t>Countdown to Compliance: </a:t>
            </a:r>
            <a:br>
              <a:rPr lang="en-US" sz="400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000">
                <a:solidFill>
                  <a:schemeClr val="tx1">
                    <a:lumMod val="75000"/>
                  </a:schemeClr>
                </a:solidFill>
              </a:rPr>
              <a:t>The European Accessibility Act and Self-Service Kiosks 101</a:t>
            </a:r>
            <a:endParaRPr lang="en-US" sz="4000" b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B1514D8-7DC4-B448-8E5B-A3C7BC3F9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285" y="4462398"/>
            <a:ext cx="5170175" cy="146705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David Sloan, </a:t>
            </a:r>
            <a:r>
              <a:rPr lang="en-US" sz="2000" dirty="0">
                <a:solidFill>
                  <a:schemeClr val="bg1"/>
                </a:solidFill>
              </a:rPr>
              <a:t>TPGi/Vispero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Roxana Fischer, </a:t>
            </a:r>
            <a:r>
              <a:rPr lang="en-US" dirty="0">
                <a:solidFill>
                  <a:schemeClr val="bg1"/>
                </a:solidFill>
              </a:rPr>
              <a:t>Vispero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Matthijs Verhagen, </a:t>
            </a:r>
            <a:r>
              <a:rPr lang="en-US" dirty="0">
                <a:solidFill>
                  <a:schemeClr val="bg1"/>
                </a:solidFill>
              </a:rPr>
              <a:t>Storm Interface</a:t>
            </a:r>
          </a:p>
          <a:p>
            <a:pPr>
              <a:spcAft>
                <a:spcPts val="0"/>
              </a:spcAft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9E71-8A5A-DE47-9BA1-5FBE77AB2F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4285" y="6085099"/>
            <a:ext cx="4500454" cy="49360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January 29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06284446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A64CA-9BCE-63E7-C680-78B120717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CB7767-B2CC-709E-BFA4-B22AA682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/>
              <a:t>Deadlines for conformance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83943D-3BA7-0CC4-F091-0879A4BF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6"/>
            <a:ext cx="10058400" cy="4326447"/>
          </a:xfrm>
        </p:spPr>
        <p:txBody>
          <a:bodyPr>
            <a:normAutofit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The deadline for conformance for covered products and services is </a:t>
            </a:r>
            <a:r>
              <a:rPr lang="en-GB" sz="2000" b="1" kern="0"/>
              <a:t>June 28, 2025</a:t>
            </a:r>
            <a:r>
              <a:rPr lang="en-GB" sz="2000" kern="0"/>
              <a:t>: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 Exceptions to this deadline include: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Services provided through non-conformant products can continue to be provided using those products until </a:t>
            </a:r>
            <a:r>
              <a:rPr lang="en-GB" sz="2000" b="1" kern="0"/>
              <a:t>June 28, 2030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Self-service terminals that were in use as of June 28 2025 can remain in use to provide services for </a:t>
            </a:r>
            <a:r>
              <a:rPr lang="en-GB" sz="2000" b="1" kern="0"/>
              <a:t>up to 20 years after they were first made available for use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kern="0"/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kern="0"/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/>
          </a:p>
          <a:p>
            <a:pPr marL="0" lvl="1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161771160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43E40-0782-AD20-7A50-7FE0E53CD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95C6-EA07-1ECB-7CB7-8AE9E483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938" y="2766218"/>
            <a:ext cx="6668801" cy="1325563"/>
          </a:xfrm>
        </p:spPr>
        <p:txBody>
          <a:bodyPr/>
          <a:lstStyle/>
          <a:p>
            <a:r>
              <a:rPr lang="en-US" sz="6000"/>
              <a:t>Making self-service terminals accessible</a:t>
            </a:r>
          </a:p>
        </p:txBody>
      </p:sp>
    </p:spTree>
    <p:extLst>
      <p:ext uri="{BB962C8B-B14F-4D97-AF65-F5344CB8AC3E}">
        <p14:creationId xmlns:p14="http://schemas.microsoft.com/office/powerpoint/2010/main" val="28457454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AAC3-517E-874C-AAE6-A1C4A9608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E552EE3A-91DB-A44B-DC1C-7968B9BF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sz="4800">
                <a:latin typeface="Open Sans"/>
                <a:ea typeface="Open Sans"/>
                <a:cs typeface="Open Sans"/>
              </a:rPr>
              <a:t>Providing accessible alternatives</a:t>
            </a:r>
            <a:endParaRPr lang="en-GB" sz="480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906336E-D5D4-94D1-CFDD-6BF05D2C454B}"/>
              </a:ext>
            </a:extLst>
          </p:cNvPr>
          <p:cNvSpPr txBox="1">
            <a:spLocks/>
          </p:cNvSpPr>
          <p:nvPr/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36576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3152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9728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6304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000" kern="0" dirty="0">
                <a:latin typeface="Open Sans"/>
                <a:ea typeface="Calibri"/>
                <a:cs typeface="Calibri"/>
              </a:rPr>
              <a:t>Visual information </a:t>
            </a:r>
            <a:br>
              <a:rPr lang="en-US" sz="2000" kern="0" dirty="0">
                <a:latin typeface="Open Sans"/>
                <a:ea typeface="Calibri"/>
                <a:cs typeface="Calibri"/>
              </a:rPr>
            </a:br>
            <a:r>
              <a:rPr lang="en-US" sz="1800" kern="0" dirty="0">
                <a:latin typeface="Open Sans"/>
                <a:ea typeface="Calibri"/>
                <a:cs typeface="Calibri"/>
              </a:rPr>
              <a:t>Instruction video -&gt; audio description</a:t>
            </a:r>
            <a:endParaRPr lang="en-US" sz="1800" kern="0" dirty="0">
              <a:solidFill>
                <a:srgbClr val="1C75BC"/>
              </a:solidFill>
              <a:latin typeface="Open Sans"/>
              <a:ea typeface="Calibri"/>
              <a:cs typeface="Calibri"/>
            </a:endParaRPr>
          </a:p>
          <a:p>
            <a:pPr marL="514350" indent="-514350"/>
            <a:r>
              <a:rPr lang="en-US" sz="2000" kern="0" dirty="0">
                <a:latin typeface="Open Sans"/>
                <a:ea typeface="Calibri"/>
                <a:cs typeface="Calibri"/>
              </a:rPr>
              <a:t>Auditory information</a:t>
            </a:r>
            <a:br>
              <a:rPr lang="en-US" sz="2000" kern="0" dirty="0">
                <a:latin typeface="Open Sans"/>
                <a:ea typeface="Calibri"/>
                <a:cs typeface="Calibri"/>
              </a:rPr>
            </a:br>
            <a:r>
              <a:rPr lang="en-US" sz="1800" kern="0" dirty="0">
                <a:latin typeface="Open Sans"/>
                <a:ea typeface="Calibri"/>
                <a:cs typeface="Calibri"/>
              </a:rPr>
              <a:t>Warning sound -&gt; on-screen warning</a:t>
            </a:r>
            <a:endParaRPr lang="en-US" sz="1800" kern="0" dirty="0">
              <a:solidFill>
                <a:srgbClr val="1C75BC"/>
              </a:solidFill>
              <a:latin typeface="Open Sans"/>
              <a:ea typeface="Calibri"/>
              <a:cs typeface="Calibri"/>
            </a:endParaRPr>
          </a:p>
          <a:p>
            <a:pPr marL="514350" indent="-514350"/>
            <a:r>
              <a:rPr lang="en-US" sz="2000" kern="0" dirty="0">
                <a:latin typeface="Open Sans"/>
                <a:ea typeface="Calibri"/>
                <a:cs typeface="Calibri"/>
              </a:rPr>
              <a:t>Physical usage</a:t>
            </a:r>
            <a:br>
              <a:rPr lang="en-US" sz="2000" kern="0" dirty="0">
                <a:latin typeface="Open Sans"/>
                <a:ea typeface="Calibri"/>
                <a:cs typeface="Calibri"/>
              </a:rPr>
            </a:br>
            <a:r>
              <a:rPr lang="en-US" sz="1800" kern="0" dirty="0">
                <a:latin typeface="Open Sans"/>
                <a:ea typeface="Calibri"/>
                <a:cs typeface="Calibri"/>
              </a:rPr>
              <a:t>Touchscreen -&gt; physical buttons</a:t>
            </a:r>
            <a:endParaRPr lang="en-US" sz="1800" kern="0" dirty="0">
              <a:solidFill>
                <a:srgbClr val="1C75BC"/>
              </a:solidFill>
              <a:latin typeface="Open Sans"/>
              <a:ea typeface="Calibri"/>
              <a:cs typeface="Calibri"/>
            </a:endParaRPr>
          </a:p>
          <a:p>
            <a:pPr marL="514350" indent="-514350"/>
            <a:r>
              <a:rPr lang="en-US" sz="2000" kern="0" dirty="0">
                <a:latin typeface="Open Sans"/>
                <a:ea typeface="Calibri"/>
                <a:cs typeface="Calibri"/>
              </a:rPr>
              <a:t>Interaction</a:t>
            </a:r>
            <a:br>
              <a:rPr lang="en-US" sz="2000" kern="0" dirty="0">
                <a:latin typeface="Open Sans"/>
                <a:ea typeface="Calibri"/>
                <a:cs typeface="Calibri"/>
              </a:rPr>
            </a:br>
            <a:r>
              <a:rPr lang="en-US" sz="1800" kern="0" dirty="0">
                <a:latin typeface="Open Sans"/>
                <a:ea typeface="Calibri"/>
                <a:cs typeface="Calibri"/>
              </a:rPr>
              <a:t>Timeout -&gt; option to extend</a:t>
            </a:r>
            <a:endParaRPr lang="en-US" sz="1800" kern="0" dirty="0">
              <a:solidFill>
                <a:srgbClr val="1C75BC"/>
              </a:solidFill>
              <a:latin typeface="Open Sans"/>
              <a:ea typeface="Calibri"/>
              <a:cs typeface="Calibri"/>
            </a:endParaRP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kern="0" dirty="0"/>
          </a:p>
        </p:txBody>
      </p:sp>
      <p:pic>
        <p:nvPicPr>
          <p:cNvPr id="4" name="Picture 3" descr="A machine with a screen and a qr code&#10;&#10;AI-generated content may be incorrect.">
            <a:extLst>
              <a:ext uri="{FF2B5EF4-FFF2-40B4-BE49-F238E27FC236}">
                <a16:creationId xmlns:a16="http://schemas.microsoft.com/office/drawing/2014/main" id="{A8FC5938-13F2-CB4C-E3A1-B9729F47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4" t="12" r="1938" b="2951"/>
          <a:stretch/>
        </p:blipFill>
        <p:spPr>
          <a:xfrm>
            <a:off x="6403956" y="1695161"/>
            <a:ext cx="5376967" cy="43411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A26AB9-0A02-B6C6-2698-0CC93CB2E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7380" y="4976422"/>
            <a:ext cx="1094509" cy="105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8EDBD9A-4A40-A88D-0E3A-C01922C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956" y="5328404"/>
            <a:ext cx="976086" cy="3682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22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E1E3BA-CB4A-EEF4-B693-38A09398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Components of an accessible kiosk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2023C5-A7A1-8511-52A9-0B6E15E2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5766818" cy="3922136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kern="100">
                <a:latin typeface="Open Sans"/>
                <a:ea typeface="Open Sans"/>
                <a:cs typeface="Times New Roman"/>
              </a:rPr>
              <a:t>Input: Providing input methods that can be operated by people with disabilities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kern="100">
                <a:latin typeface="Open Sans"/>
                <a:ea typeface="Open Sans"/>
                <a:cs typeface="Times New Roman"/>
              </a:rPr>
              <a:t>Output: Providing alternatives such as text-to-speech 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kern="100">
                <a:latin typeface="Open Sans"/>
                <a:ea typeface="Open Sans"/>
                <a:cs typeface="Times New Roman"/>
              </a:rPr>
              <a:t>Application: Ensuring the kiosk application is designed to be accessible and usable</a:t>
            </a:r>
            <a:endParaRPr lang="en-US" sz="2000">
              <a:latin typeface="Open Sans"/>
              <a:ea typeface="Open Sans"/>
              <a:cs typeface="Times New Roman"/>
            </a:endParaRPr>
          </a:p>
        </p:txBody>
      </p:sp>
      <p:pic>
        <p:nvPicPr>
          <p:cNvPr id="8" name="Picture 7" descr="A circular graphic with the text &quot;Input&quot;, &quot;Text to Speech&quot;, and &quot;Application&quot; wrapped around an image of a man ordering a meal at an accessible kiosk.">
            <a:extLst>
              <a:ext uri="{FF2B5EF4-FFF2-40B4-BE49-F238E27FC236}">
                <a16:creationId xmlns:a16="http://schemas.microsoft.com/office/drawing/2014/main" id="{5E0720CF-9637-6B89-0E5E-0D5BD904E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18" y="2084831"/>
            <a:ext cx="4094641" cy="40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9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51301-0B0A-DB00-86A9-B0C16B1A1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623EA-21E7-E796-9A31-1B471710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/>
              <a:t>Supporting accessible input (hardware)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DB4437-E2AC-D61B-AD17-E6955B2C6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rtlCol="0" anchor="t">
            <a:normAutofit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Physical dimensions (Reach)</a:t>
            </a:r>
            <a:endParaRPr lang="en-GB" sz="2000"/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Force of operation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Input Methods</a:t>
            </a:r>
            <a:endParaRPr lang="en-GB" sz="2000" kern="0"/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Support accessible alternatives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Automatic accessibility activation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kern="0"/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kern="0"/>
          </a:p>
          <a:p>
            <a:pPr marL="0" lvl="1" indent="0">
              <a:buClr>
                <a:schemeClr val="tx1"/>
              </a:buClr>
              <a:buNone/>
            </a:pPr>
            <a:endParaRPr lang="en-US" sz="2000" kern="0"/>
          </a:p>
        </p:txBody>
      </p:sp>
      <p:pic>
        <p:nvPicPr>
          <p:cNvPr id="6" name="Picture 5" descr="A person holding a passport&#10;&#10;AI-generated content may be incorrect.">
            <a:extLst>
              <a:ext uri="{FF2B5EF4-FFF2-40B4-BE49-F238E27FC236}">
                <a16:creationId xmlns:a16="http://schemas.microsoft.com/office/drawing/2014/main" id="{C84B0BD3-BD97-C4AC-0D52-60DEF376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8" t="12500" r="198" b="14397"/>
          <a:stretch/>
        </p:blipFill>
        <p:spPr>
          <a:xfrm>
            <a:off x="6403956" y="1714500"/>
            <a:ext cx="5382870" cy="4312830"/>
          </a:xfrm>
          <a:prstGeom prst="rect">
            <a:avLst/>
          </a:prstGeom>
          <a:ln w="12700"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C3DCFB-FE96-8EAC-BEE5-B39FBCE0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7380" y="4976422"/>
            <a:ext cx="1094509" cy="105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074BE1F8-E595-4FCB-44A9-75DD94A11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956" y="5328404"/>
            <a:ext cx="976086" cy="3682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29404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0CBAA-C88C-65C7-CBB8-2DCAA9383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5B385C-B3D8-3A84-FAE4-86740B33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/>
              <a:t>Supporting accessible output (software)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8EA760-F64D-4BFC-2011-2F2D90F3F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5029200" cy="3922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Text to Speech</a:t>
            </a:r>
          </a:p>
          <a:p>
            <a:pPr>
              <a:buClr>
                <a:schemeClr val="tx1"/>
              </a:buClr>
            </a:pPr>
            <a:r>
              <a:rPr lang="en-US" sz="2000"/>
              <a:t>Audio Files </a:t>
            </a:r>
          </a:p>
          <a:p>
            <a:pPr>
              <a:buClr>
                <a:schemeClr val="tx1"/>
              </a:buClr>
            </a:pPr>
            <a:r>
              <a:rPr lang="en-US" sz="2000"/>
              <a:t>Self Voicing </a:t>
            </a:r>
          </a:p>
          <a:p>
            <a:pPr>
              <a:buClr>
                <a:schemeClr val="tx1"/>
              </a:buClr>
            </a:pPr>
            <a:r>
              <a:rPr lang="en-US" sz="2000"/>
              <a:t>Screen Reader (JAWS for Kiosk)</a:t>
            </a:r>
          </a:p>
          <a:p>
            <a:pPr marL="0" lvl="1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2000" ker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5D4C1-78DF-AF09-43E3-DEA3DCFCB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14822"/>
          <a:stretch/>
        </p:blipFill>
        <p:spPr>
          <a:xfrm>
            <a:off x="6377354" y="1690688"/>
            <a:ext cx="5392615" cy="4335139"/>
          </a:xfrm>
          <a:prstGeom prst="rect">
            <a:avLst/>
          </a:prstGeom>
        </p:spPr>
      </p:pic>
      <p:pic>
        <p:nvPicPr>
          <p:cNvPr id="1026" name="Picture 2" descr="JAWS for Kiosk Logo">
            <a:extLst>
              <a:ext uri="{FF2B5EF4-FFF2-40B4-BE49-F238E27FC236}">
                <a16:creationId xmlns:a16="http://schemas.microsoft.com/office/drawing/2014/main" id="{2B830529-23DB-69E5-5EBA-96AC0D8C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4" y="4984183"/>
            <a:ext cx="1081707" cy="104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4935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8D556-DD2E-905C-5D33-93077FA42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FE2868-3E11-05BE-29B2-DABC3C14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Supporting accessible output (software</a:t>
            </a:r>
            <a:r>
              <a:rPr lang="en-GB" sz="4800"/>
              <a:t>) – cont.</a:t>
            </a:r>
            <a:endParaRPr lang="en-GB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948BC-D2EF-E2DB-1724-3FB1407AA7AE}"/>
              </a:ext>
            </a:extLst>
          </p:cNvPr>
          <p:cNvSpPr txBox="1"/>
          <p:nvPr/>
        </p:nvSpPr>
        <p:spPr>
          <a:xfrm>
            <a:off x="1066800" y="2132514"/>
            <a:ext cx="4583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tabLst/>
              <a:defRPr/>
            </a:pPr>
            <a:r>
              <a:rPr lang="en-US" sz="2400">
                <a:solidFill>
                  <a:srgbClr val="DFDFDF">
                    <a:lumMod val="1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Things to Consider: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FDFDF">
                  <a:lumMod val="1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9871378-BFA6-C40B-6C52-3516B6E6C0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801" y="2703355"/>
            <a:ext cx="5545014" cy="357020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6576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3152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9728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6304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accent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>
                    <a:lumMod val="25000"/>
                  </a:schemeClr>
                </a:solidFill>
              </a:rPr>
              <a:t>Language Support</a:t>
            </a:r>
          </a:p>
          <a:p>
            <a:r>
              <a:rPr lang="en-US" sz="1800">
                <a:solidFill>
                  <a:schemeClr val="accent1">
                    <a:lumMod val="25000"/>
                  </a:schemeClr>
                </a:solidFill>
              </a:rPr>
              <a:t>Touch Support </a:t>
            </a:r>
          </a:p>
          <a:p>
            <a:r>
              <a:rPr lang="en-US" sz="1800">
                <a:solidFill>
                  <a:schemeClr val="accent1">
                    <a:lumMod val="25000"/>
                  </a:schemeClr>
                </a:solidFill>
              </a:rPr>
              <a:t>Support for Alternative Inputs </a:t>
            </a:r>
          </a:p>
          <a:p>
            <a:r>
              <a:rPr lang="en-US" sz="1800">
                <a:solidFill>
                  <a:schemeClr val="accent1">
                    <a:lumMod val="25000"/>
                  </a:schemeClr>
                </a:solidFill>
              </a:rPr>
              <a:t>Support for headphone jack Start and Stop </a:t>
            </a:r>
          </a:p>
          <a:p>
            <a:r>
              <a:rPr lang="en-US" sz="1800">
                <a:solidFill>
                  <a:schemeClr val="accent1">
                    <a:lumMod val="25000"/>
                  </a:schemeClr>
                </a:solidFill>
              </a:rPr>
              <a:t>Support Pronunciation Dictionary </a:t>
            </a:r>
          </a:p>
          <a:p>
            <a:r>
              <a:rPr lang="en-US" sz="1800">
                <a:solidFill>
                  <a:schemeClr val="accent1">
                    <a:lumMod val="25000"/>
                  </a:schemeClr>
                </a:solidFill>
              </a:rPr>
              <a:t>Support Context Information, Instructions and Hints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35449-F073-075D-BD0E-E9C82BDAF9F6}"/>
              </a:ext>
            </a:extLst>
          </p:cNvPr>
          <p:cNvSpPr txBox="1"/>
          <p:nvPr/>
        </p:nvSpPr>
        <p:spPr>
          <a:xfrm>
            <a:off x="6740770" y="2703354"/>
            <a:ext cx="477129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Voice Rate, Pitch and Volume Change 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Privacy Mode 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system 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Support 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Customization 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877B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accent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Updates </a:t>
            </a:r>
          </a:p>
        </p:txBody>
      </p:sp>
    </p:spTree>
    <p:extLst>
      <p:ext uri="{BB962C8B-B14F-4D97-AF65-F5344CB8AC3E}">
        <p14:creationId xmlns:p14="http://schemas.microsoft.com/office/powerpoint/2010/main" val="361271347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9CBC8-D87F-0959-EE92-55F4C798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153D52-F97E-27BB-FDF7-EE0A910A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375232" cy="1325563"/>
          </a:xfrm>
        </p:spPr>
        <p:txBody>
          <a:bodyPr>
            <a:noAutofit/>
          </a:bodyPr>
          <a:lstStyle/>
          <a:p>
            <a:r>
              <a:rPr lang="en-GB" sz="4800"/>
              <a:t>Designing accessible kiosk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56443-53C3-2A1E-8A1E-7E97F56AC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86474" cy="4238048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Make sure that all functionality and content is keyboard focusable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Provide just enough information about a control to support speech output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Ensure sufficient contrast between </a:t>
            </a:r>
            <a:r>
              <a:rPr lang="en-GB" sz="2000" kern="0" err="1"/>
              <a:t>colors</a:t>
            </a:r>
            <a:r>
              <a:rPr lang="en-GB" sz="2000" kern="0"/>
              <a:t>; don’t rely on </a:t>
            </a:r>
            <a:r>
              <a:rPr lang="en-GB" sz="2000" kern="0" err="1"/>
              <a:t>color</a:t>
            </a:r>
            <a:r>
              <a:rPr lang="en-GB" sz="2000" kern="0"/>
              <a:t> to communicate information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Support adjustment of display to make content easier to perceive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Provide functionality and content in a consistent way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Avoid flickering and flashing content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Provide notifications for timeouts and allow timeouts to be extended</a:t>
            </a:r>
            <a:endParaRPr lang="en-GB" sz="2000"/>
          </a:p>
          <a:p>
            <a:pPr marL="0" lvl="1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404806211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Strategic advice for meeting EAA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3071692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FF689-7B5D-E95E-C13A-FE8409DE5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4B2830-AB69-4338-9276-55A2A316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423358" cy="1325563"/>
          </a:xfrm>
        </p:spPr>
        <p:txBody>
          <a:bodyPr>
            <a:noAutofit/>
          </a:bodyPr>
          <a:lstStyle/>
          <a:p>
            <a:r>
              <a:rPr lang="en-GB" sz="4800"/>
              <a:t>Strategies for maintaining conformance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10F2CA-84E0-8CAB-9612-7DF4BBD71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58400" cy="4458794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Secure leadership support, establish internal accessibility policy and an owner for accessibility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Include accessibility from the beginning – it’s cheaper and more effective than retrofitting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Provide role-based accessibility training to staff involved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Include people with disabilities in research, design and evaluation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Collect feedback on conformance and have a process for responding to reports of barriers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Gather, maintain, and make available documentation on conformance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 dirty="0"/>
              <a:t>Address accessibility responsibilities of your partners in the supply chain</a:t>
            </a:r>
          </a:p>
          <a:p>
            <a:pPr marL="342900" lvl="1" indent="-342900">
              <a:buClr>
                <a:schemeClr val="tx1"/>
              </a:buClr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4686920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Introduction to the European Accessibility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EAA requirements for self-service terminals and kiosk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Making self-service terminals accessible – hardware and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Strategy for meeting and maintaining EAA compliance</a:t>
            </a:r>
          </a:p>
        </p:txBody>
      </p:sp>
    </p:spTree>
    <p:extLst>
      <p:ext uri="{BB962C8B-B14F-4D97-AF65-F5344CB8AC3E}">
        <p14:creationId xmlns:p14="http://schemas.microsoft.com/office/powerpoint/2010/main" val="30000526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48E0838-431D-ED42-973B-2400F03E26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36200" y="1254444"/>
            <a:ext cx="6919600" cy="1985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pic>
        <p:nvPicPr>
          <p:cNvPr id="3" name="Graphic 2" descr="Badge Question Mark with solid fill">
            <a:extLst>
              <a:ext uri="{FF2B5EF4-FFF2-40B4-BE49-F238E27FC236}">
                <a16:creationId xmlns:a16="http://schemas.microsoft.com/office/drawing/2014/main" id="{1D4C300E-A5ED-4842-B7E9-2AC4ADC22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457" y="3039753"/>
            <a:ext cx="2881086" cy="28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36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3C65BA-E0E4-A345-AF6F-86F3F51B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/>
              <a:t>Prologue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D3612A-E282-7E44-89E6-9814978A1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This webinar does not offer legal advice!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We’ll provide an interpretation of the EAA’s requirements from a kiosk/self-service terminal perspective and advice on strategy for meeting these requirements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Please seek legal advice to establish your responsibilities for each EU country in which you do business</a:t>
            </a:r>
            <a:endParaRPr lang="en-GB" sz="2000"/>
          </a:p>
          <a:p>
            <a:pPr marL="0" lvl="1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15181209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Introducing the EAA</a:t>
            </a:r>
          </a:p>
        </p:txBody>
      </p:sp>
    </p:spTree>
    <p:extLst>
      <p:ext uri="{BB962C8B-B14F-4D97-AF65-F5344CB8AC3E}">
        <p14:creationId xmlns:p14="http://schemas.microsoft.com/office/powerpoint/2010/main" val="364877686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6FE9-3677-03E7-5DD7-615BCE75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521CCE-19F1-F484-6537-AA3BE62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>
                <a:latin typeface="Open Sans"/>
                <a:ea typeface="Open Sans"/>
                <a:cs typeface="Open Sans"/>
              </a:rPr>
              <a:t>European Accessibility Act - key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0C348F-6177-02D2-B9A0-DCD43E7AC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rtlCol="0" anchor="t">
            <a:normAutofit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A European Directive, to be adopted into national law by each member state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Focuses on specific consumer products (devices) and services available to EU consumers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Defines: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Accessibility requirements to be met by covered products and services</a:t>
            </a:r>
            <a:endParaRPr lang="en-GB"/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Requirements for reporting conformance and providing feedback channels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Also places responsibilities on member states for market surveillance</a:t>
            </a:r>
            <a:endParaRPr lang="en-GB" sz="2000"/>
          </a:p>
          <a:p>
            <a:pPr marL="0" lvl="1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183766391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C5045-949E-83AB-DCED-77D39A4F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060263"/>
          </a:xfrm>
        </p:spPr>
        <p:txBody>
          <a:bodyPr/>
          <a:lstStyle/>
          <a:p>
            <a:r>
              <a:rPr lang="en-GB"/>
              <a:t>Covered products and services</a:t>
            </a:r>
            <a:endParaRPr lang="en-US"/>
          </a:p>
        </p:txBody>
      </p:sp>
      <p:graphicFrame>
        <p:nvGraphicFramePr>
          <p:cNvPr id="8" name="Content Placeholder 7" descr="Examples of digital products and services covered by EAA.">
            <a:extLst>
              <a:ext uri="{FF2B5EF4-FFF2-40B4-BE49-F238E27FC236}">
                <a16:creationId xmlns:a16="http://schemas.microsoft.com/office/drawing/2014/main" id="{7ADCD008-32AA-93C3-77D9-E2C46CEC05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0571593"/>
              </p:ext>
            </p:extLst>
          </p:nvPr>
        </p:nvGraphicFramePr>
        <p:xfrm>
          <a:off x="1092200" y="2254250"/>
          <a:ext cx="10058400" cy="392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7091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6FE9-3677-03E7-5DD7-615BCE75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521CCE-19F1-F484-6537-AA3BE62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>
                <a:latin typeface="Open Sans"/>
                <a:ea typeface="Open Sans"/>
                <a:cs typeface="Open Sans"/>
              </a:rPr>
              <a:t>General accessibility requirements for products and services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0C348F-6177-02D2-B9A0-DCD43E7AC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22048"/>
            <a:ext cx="10555705" cy="4470827"/>
          </a:xfrm>
        </p:spPr>
        <p:txBody>
          <a:bodyPr vert="horz" lIns="91440" tIns="45720" rIns="91440" bIns="45720" numCol="1" rtlCol="0" anchor="t">
            <a:normAutofit fontScale="92500" lnSpcReduction="10000"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Products and services must be designed and produced to “</a:t>
            </a:r>
            <a:r>
              <a:rPr lang="en-US" sz="2000" kern="0" err="1"/>
              <a:t>maximise</a:t>
            </a:r>
            <a:r>
              <a:rPr lang="en-US" sz="2000" kern="0"/>
              <a:t> their foreseeable use by persons with disabilities”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/>
              <a:t>This includes: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/>
              <a:t>Providing instructions for using a product in an accessible way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/>
              <a:t>Designing user interface and functionality in an accessible way, including providing alternative modes of interaction and supporting adjustment of input and output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/>
              <a:t>Protecting user privacy when using accessibility features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/>
              <a:t>Providing alternatives to biometric identification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kern="0"/>
              <a:t>Providing accessible customer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3073480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639F-013B-5490-6F26-3037012B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6"/>
            <a:ext cx="10058400" cy="1073382"/>
          </a:xfrm>
        </p:spPr>
        <p:txBody>
          <a:bodyPr>
            <a:normAutofit/>
          </a:bodyPr>
          <a:lstStyle/>
          <a:p>
            <a:r>
              <a:rPr lang="en-US"/>
              <a:t>EAA and other accessibility standards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57FF-DB56-BDA7-9741-5984F87AD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08485"/>
            <a:ext cx="10058400" cy="5149516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</a:pPr>
            <a:r>
              <a:rPr lang="en-US" b="1" dirty="0"/>
              <a:t>EAA does not directly reference other accessibility standards</a:t>
            </a:r>
            <a:r>
              <a:rPr lang="en-US" dirty="0"/>
              <a:t>. But it: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References “perceivable, operable, understandable, and robust” – the four principles of the W3C Web Content Accessibility Guidelines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Specifies </a:t>
            </a:r>
            <a:r>
              <a:rPr lang="en-US" b="1" dirty="0"/>
              <a:t>functional performance criteria </a:t>
            </a:r>
            <a:r>
              <a:rPr lang="en-US" dirty="0"/>
              <a:t>to be met, similar to Section 508 in the US.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Has a provision (in Article 15) for “presumption of conformity” based on conforming to relevant harmonized EU standards</a:t>
            </a:r>
          </a:p>
          <a:p>
            <a:pPr>
              <a:buClr>
                <a:schemeClr val="tx1"/>
              </a:buClr>
            </a:pPr>
            <a:r>
              <a:rPr lang="en-US" b="1" dirty="0">
                <a:hlinkClick r:id="rId3"/>
              </a:rPr>
              <a:t>EN 301 549 Accessibility requirements for ICT products and services </a:t>
            </a:r>
            <a:r>
              <a:rPr lang="en-US" dirty="0"/>
              <a:t>is a harmonized standard for EAA’s companion, the EU public sector Web Accessibility Directive: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Integrates by reference technical accessibility requirements from WCAG 2.1 and closely aligns with the US Section 508 Standards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Is being updated to become a harmonized standard for EAA, expected early 2026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Following the current version of EN 301 549 can help demonstrate conformance with EAA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586051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37FBD-5F2E-37A5-EA3E-6357731B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BB0C87-D540-9B9A-FE06-07D08243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/>
              <a:t>Conformance declaration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B356DC-3236-8178-9B8C-7514725B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69432"/>
            <a:ext cx="10146632" cy="4692315"/>
          </a:xfrm>
        </p:spPr>
        <p:txBody>
          <a:bodyPr vert="horz" lIns="91440" tIns="45720" rIns="91440" bIns="45720" numCol="1" rtlCol="0" anchor="t">
            <a:normAutofit fontScale="92500" lnSpcReduction="20000"/>
          </a:bodyPr>
          <a:lstStyle/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b="1" kern="0"/>
              <a:t>Product manufacturers and service providers </a:t>
            </a:r>
            <a:r>
              <a:rPr lang="en-GB" sz="2000" kern="0"/>
              <a:t>have obligations to assess and declare conformance with accessibility requirements, including: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Communicating conformance to relevant audiences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Establishing processes for maintaining conformance and taking corrective action when a product or service is found not to conform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/>
              <a:t>Maintaining and providing information to demonstrate efforts to maintain conformance over time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kern="0">
                <a:latin typeface="Open Sans"/>
                <a:ea typeface="Open Sans"/>
                <a:cs typeface="Open Sans"/>
              </a:rPr>
              <a:t>Declaring (with evidence) non-conformance due to applying EAA’s fundamental alteration or disproportionate burden exemptions</a:t>
            </a:r>
          </a:p>
          <a:p>
            <a:pPr marL="3429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b="1" kern="0"/>
              <a:t>Member States </a:t>
            </a:r>
            <a:r>
              <a:rPr lang="en-GB" sz="2000" kern="0"/>
              <a:t>have obligations to establish mechanisms to monitor conformance (“market surveillance”) and take appropriate steps when a product or service is not in conformance</a:t>
            </a:r>
          </a:p>
          <a:p>
            <a:pPr marL="708660" lvl="2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/>
          </a:p>
          <a:p>
            <a:pPr marL="0" lvl="1" indent="0">
              <a:spcBef>
                <a:spcPts val="1200"/>
              </a:spcBef>
              <a:buClr>
                <a:schemeClr val="tx1"/>
              </a:buClr>
              <a:buNone/>
            </a:pP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85063553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TPG Colors">
      <a:dk1>
        <a:srgbClr val="1C75BC"/>
      </a:dk1>
      <a:lt1>
        <a:srgbClr val="FFFFFF"/>
      </a:lt1>
      <a:dk2>
        <a:srgbClr val="666666"/>
      </a:dk2>
      <a:lt2>
        <a:srgbClr val="FCB316"/>
      </a:lt2>
      <a:accent1>
        <a:srgbClr val="DFDFDF"/>
      </a:accent1>
      <a:accent2>
        <a:srgbClr val="DA1640"/>
      </a:accent2>
      <a:accent3>
        <a:srgbClr val="20B74A"/>
      </a:accent3>
      <a:accent4>
        <a:srgbClr val="46BFCE"/>
      </a:accent4>
      <a:accent5>
        <a:srgbClr val="8F2653"/>
      </a:accent5>
      <a:accent6>
        <a:srgbClr val="148790"/>
      </a:accent6>
      <a:hlink>
        <a:srgbClr val="1C75BC"/>
      </a:hlink>
      <a:folHlink>
        <a:srgbClr val="6239B4"/>
      </a:folHlink>
    </a:clrScheme>
    <a:fontScheme name="TPG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al New template TPGi (002)  -  Read-Only" id="{3A9E05F6-C963-4FDF-A049-A7878B522062}" vid="{E839ECBB-1FC0-4F1E-B943-1FB4B6E53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813ABFD76694AAE8E4BD4CFCA2539" ma:contentTypeVersion="7" ma:contentTypeDescription="Create a new document." ma:contentTypeScope="" ma:versionID="c3abc6363d09cb85930d38c440b5b1f5">
  <xsd:schema xmlns:xsd="http://www.w3.org/2001/XMLSchema" xmlns:xs="http://www.w3.org/2001/XMLSchema" xmlns:p="http://schemas.microsoft.com/office/2006/metadata/properties" xmlns:ns2="c40b3ee9-a4fa-4e11-9f21-2ac0abb0485f" targetNamespace="http://schemas.microsoft.com/office/2006/metadata/properties" ma:root="true" ma:fieldsID="162be38796175fa013f74ff4ef9be80f" ns2:_="">
    <xsd:import namespace="c40b3ee9-a4fa-4e11-9f21-2ac0abb048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b3ee9-a4fa-4e11-9f21-2ac0abb048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5A4516-9135-4B04-972C-643D99648D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F74DF3-B02F-4FD3-AD5E-6F6AA80188AA}">
  <ds:schemaRefs>
    <ds:schemaRef ds:uri="c40b3ee9-a4fa-4e11-9f21-2ac0abb048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59302F-A0F3-4199-8727-6AEDAD482C5F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c40b3ee9-a4fa-4e11-9f21-2ac0abb0485f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969</Words>
  <Application>Microsoft Office PowerPoint</Application>
  <PresentationFormat>Widescreen</PresentationFormat>
  <Paragraphs>136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HGGothicE</vt:lpstr>
      <vt:lpstr>Arial</vt:lpstr>
      <vt:lpstr>Calibri</vt:lpstr>
      <vt:lpstr>Courier New</vt:lpstr>
      <vt:lpstr>Open Sans</vt:lpstr>
      <vt:lpstr>Wingdings</vt:lpstr>
      <vt:lpstr>Office Theme</vt:lpstr>
      <vt:lpstr>Countdown to Compliance:  The European Accessibility Act and Self-Service Kiosks 101</vt:lpstr>
      <vt:lpstr>Overview</vt:lpstr>
      <vt:lpstr>Prologue</vt:lpstr>
      <vt:lpstr>Introducing the EAA</vt:lpstr>
      <vt:lpstr>European Accessibility Act - key points</vt:lpstr>
      <vt:lpstr>Covered products and services</vt:lpstr>
      <vt:lpstr>General accessibility requirements for products and services</vt:lpstr>
      <vt:lpstr>EAA and other accessibility standards</vt:lpstr>
      <vt:lpstr>Conformance declaration</vt:lpstr>
      <vt:lpstr>Deadlines for conformance</vt:lpstr>
      <vt:lpstr>Making self-service terminals accessible</vt:lpstr>
      <vt:lpstr>Providing accessible alternatives</vt:lpstr>
      <vt:lpstr>Components of an accessible kiosk</vt:lpstr>
      <vt:lpstr>Supporting accessible input (hardware)</vt:lpstr>
      <vt:lpstr>Supporting accessible output (software)</vt:lpstr>
      <vt:lpstr>Supporting accessible output (software) – cont.</vt:lpstr>
      <vt:lpstr>Designing accessible kiosk applications</vt:lpstr>
      <vt:lpstr>Strategic advice for meeting EAA requirements</vt:lpstr>
      <vt:lpstr>Strategies for maintaining conformance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Countdown to Compliance: EAA and Self-service kiosks 101</dc:title>
  <dc:creator>TPGi and Storm Interface</dc:creator>
  <cp:lastModifiedBy>Anthony Priore</cp:lastModifiedBy>
  <cp:revision>4</cp:revision>
  <dcterms:created xsi:type="dcterms:W3CDTF">2021-01-15T13:22:52Z</dcterms:created>
  <dcterms:modified xsi:type="dcterms:W3CDTF">2025-01-30T16:26:32Z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0x010100C29813ABFD76694AAE8E4BD4CFCA2539</vt:lpwstr>
  </property>
</Properties>
</file>