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8"/>
  </p:notesMasterIdLst>
  <p:sldIdLst>
    <p:sldId id="1958" r:id="rId5"/>
    <p:sldId id="1960" r:id="rId6"/>
    <p:sldId id="1961" r:id="rId7"/>
    <p:sldId id="1964" r:id="rId8"/>
    <p:sldId id="1965" r:id="rId9"/>
    <p:sldId id="1962" r:id="rId10"/>
    <p:sldId id="1970" r:id="rId11"/>
    <p:sldId id="1966" r:id="rId12"/>
    <p:sldId id="1968" r:id="rId13"/>
    <p:sldId id="1969" r:id="rId14"/>
    <p:sldId id="1967" r:id="rId15"/>
    <p:sldId id="1975" r:id="rId16"/>
    <p:sldId id="1974" r:id="rId17"/>
    <p:sldId id="1973" r:id="rId18"/>
    <p:sldId id="1971" r:id="rId19"/>
    <p:sldId id="1979" r:id="rId20"/>
    <p:sldId id="1978" r:id="rId21"/>
    <p:sldId id="1977" r:id="rId22"/>
    <p:sldId id="2011" r:id="rId23"/>
    <p:sldId id="1976" r:id="rId24"/>
    <p:sldId id="1983" r:id="rId25"/>
    <p:sldId id="1982" r:id="rId26"/>
    <p:sldId id="1981" r:id="rId27"/>
    <p:sldId id="1984" r:id="rId28"/>
    <p:sldId id="1985" r:id="rId29"/>
    <p:sldId id="1986" r:id="rId30"/>
    <p:sldId id="1987" r:id="rId31"/>
    <p:sldId id="1988" r:id="rId32"/>
    <p:sldId id="1980" r:id="rId33"/>
    <p:sldId id="1992" r:id="rId34"/>
    <p:sldId id="1991" r:id="rId35"/>
    <p:sldId id="1990" r:id="rId36"/>
    <p:sldId id="1995" r:id="rId37"/>
    <p:sldId id="1994" r:id="rId38"/>
    <p:sldId id="2012" r:id="rId39"/>
    <p:sldId id="2013" r:id="rId40"/>
    <p:sldId id="2014" r:id="rId41"/>
    <p:sldId id="2018" r:id="rId42"/>
    <p:sldId id="2019" r:id="rId43"/>
    <p:sldId id="1998" r:id="rId44"/>
    <p:sldId id="1963" r:id="rId45"/>
    <p:sldId id="2001" r:id="rId46"/>
    <p:sldId id="2015" r:id="rId47"/>
    <p:sldId id="2002" r:id="rId48"/>
    <p:sldId id="2005" r:id="rId49"/>
    <p:sldId id="2004" r:id="rId50"/>
    <p:sldId id="2006" r:id="rId51"/>
    <p:sldId id="2007" r:id="rId52"/>
    <p:sldId id="2003" r:id="rId53"/>
    <p:sldId id="2010" r:id="rId54"/>
    <p:sldId id="2017" r:id="rId55"/>
    <p:sldId id="2008" r:id="rId56"/>
    <p:sldId id="1912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0141C39F-C90C-5249-B8BC-B43BC808C9ED}">
          <p14:sldIdLst>
            <p14:sldId id="1958"/>
            <p14:sldId id="1960"/>
            <p14:sldId id="1961"/>
            <p14:sldId id="1964"/>
            <p14:sldId id="1965"/>
            <p14:sldId id="1962"/>
            <p14:sldId id="1970"/>
            <p14:sldId id="1966"/>
            <p14:sldId id="1968"/>
            <p14:sldId id="1969"/>
            <p14:sldId id="1967"/>
            <p14:sldId id="1975"/>
            <p14:sldId id="1974"/>
            <p14:sldId id="1973"/>
            <p14:sldId id="1971"/>
            <p14:sldId id="1979"/>
            <p14:sldId id="1978"/>
            <p14:sldId id="1977"/>
            <p14:sldId id="2011"/>
            <p14:sldId id="1976"/>
            <p14:sldId id="1983"/>
            <p14:sldId id="1982"/>
            <p14:sldId id="1981"/>
            <p14:sldId id="1984"/>
            <p14:sldId id="1985"/>
            <p14:sldId id="1986"/>
            <p14:sldId id="1987"/>
            <p14:sldId id="1988"/>
            <p14:sldId id="1980"/>
            <p14:sldId id="1992"/>
            <p14:sldId id="1991"/>
            <p14:sldId id="1990"/>
            <p14:sldId id="1995"/>
            <p14:sldId id="1994"/>
            <p14:sldId id="2012"/>
            <p14:sldId id="2013"/>
            <p14:sldId id="2014"/>
            <p14:sldId id="2018"/>
            <p14:sldId id="2019"/>
            <p14:sldId id="1998"/>
            <p14:sldId id="1963"/>
            <p14:sldId id="2001"/>
            <p14:sldId id="2015"/>
            <p14:sldId id="2002"/>
            <p14:sldId id="2005"/>
            <p14:sldId id="2004"/>
            <p14:sldId id="2006"/>
            <p14:sldId id="2007"/>
            <p14:sldId id="2003"/>
            <p14:sldId id="2010"/>
            <p14:sldId id="2017"/>
            <p14:sldId id="2008"/>
            <p14:sldId id="19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A37C23-78DA-F883-0292-1FA933A6E6E6}" name="Brian Elton" initials="BE" userId="Brian Elton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Travis Brown" initials="TB" lastIdx="14" clrIdx="6">
    <p:extLst>
      <p:ext uri="{19B8F6BF-5375-455C-9EA6-DF929625EA0E}">
        <p15:presenceInfo xmlns:p15="http://schemas.microsoft.com/office/powerpoint/2012/main" userId="S::tbrown@tpgi.com::b4a28253-2f7f-4f55-a8bc-05cd32e81a84" providerId="AD"/>
      </p:ext>
    </p:extLst>
  </p:cmAuthor>
  <p:cmAuthor id="1" name="Matt Feldman" initials="MF" lastIdx="1" clrIdx="0"/>
  <p:cmAuthor id="8" name="Brad Henry" initials="BH" lastIdx="4" clrIdx="7">
    <p:extLst>
      <p:ext uri="{19B8F6BF-5375-455C-9EA6-DF929625EA0E}">
        <p15:presenceInfo xmlns:p15="http://schemas.microsoft.com/office/powerpoint/2012/main" userId="S::bhenry@paciellogroup.onmicrosoft.com::4c2f4af8-75e4-4a56-bfc5-8095413d36a6" providerId="AD"/>
      </p:ext>
    </p:extLst>
  </p:cmAuthor>
  <p:cmAuthor id="2" name="Matt Feldman" initials="MF [2]" lastIdx="1" clrIdx="1"/>
  <p:cmAuthor id="3" name="Matt Feldman" initials="MF [3]" lastIdx="1" clrIdx="2"/>
  <p:cmAuthor id="4" name="Marissa Sapega" initials="MS" lastIdx="1" clrIdx="3">
    <p:extLst>
      <p:ext uri="{19B8F6BF-5375-455C-9EA6-DF929625EA0E}">
        <p15:presenceInfo xmlns:p15="http://schemas.microsoft.com/office/powerpoint/2012/main" userId="S::msapega@paciellogroup.onmicrosoft.com::2e4a50be-ddbe-47b0-91e7-d802e67350d0" providerId="AD"/>
      </p:ext>
    </p:extLst>
  </p:cmAuthor>
  <p:cmAuthor id="5" name="Marissa Sapega" initials="MS [2]" lastIdx="1" clrIdx="4">
    <p:extLst>
      <p:ext uri="{19B8F6BF-5375-455C-9EA6-DF929625EA0E}">
        <p15:presenceInfo xmlns:p15="http://schemas.microsoft.com/office/powerpoint/2012/main" userId="S::msapega@tpgi.com::0ec66201-f55b-4757-8792-6d236d6d6d24" providerId="AD"/>
      </p:ext>
    </p:extLst>
  </p:cmAuthor>
  <p:cmAuthor id="6" name="Hans Hillen" initials="HH" lastIdx="9" clrIdx="5">
    <p:extLst>
      <p:ext uri="{19B8F6BF-5375-455C-9EA6-DF929625EA0E}">
        <p15:presenceInfo xmlns:p15="http://schemas.microsoft.com/office/powerpoint/2012/main" userId="S::hhillen@tpgi.com::9f5ea6c4-68ba-48e2-baa1-68285eca040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B5B"/>
    <a:srgbClr val="D4E6F4"/>
    <a:srgbClr val="000000"/>
    <a:srgbClr val="FE663B"/>
    <a:srgbClr val="EB4D00"/>
    <a:srgbClr val="3877BB"/>
    <a:srgbClr val="F9B317"/>
    <a:srgbClr val="941100"/>
    <a:srgbClr val="31A2F1"/>
    <a:srgbClr val="623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1CCC7B-CDBE-72EC-6982-964F74119B2B}" v="3" dt="2024-04-11T15:11:21.157"/>
    <p1510:client id="{78E18882-D53D-C2E4-D57D-4A6C3B692E15}" v="2449" dt="2024-04-11T15:08:25.266"/>
    <p1510:client id="{A04FFC5F-4A95-4AF5-AAD4-152F6BAAC521}" v="102" dt="2024-04-11T15:33:33.589"/>
    <p1510:client id="{EC5F48FB-314D-5A89-D5C7-AB16F60921F1}" v="55" dt="2024-04-11T15:28:02.1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7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66" Type="http://schemas.microsoft.com/office/2018/10/relationships/authors" Target="authors.xml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ie Pagano" userId="S::lpagano@tpgi.com::2c34a200-3dde-4ea2-8917-719ca07ff1c1" providerId="AD" clId="Web-{451CCC7B-CDBE-72EC-6982-964F74119B2B}"/>
    <pc:docChg chg="modSld">
      <pc:chgData name="Laurie Pagano" userId="S::lpagano@tpgi.com::2c34a200-3dde-4ea2-8917-719ca07ff1c1" providerId="AD" clId="Web-{451CCC7B-CDBE-72EC-6982-964F74119B2B}" dt="2024-04-11T15:11:21.157" v="1" actId="20577"/>
      <pc:docMkLst>
        <pc:docMk/>
      </pc:docMkLst>
      <pc:sldChg chg="modSp">
        <pc:chgData name="Laurie Pagano" userId="S::lpagano@tpgi.com::2c34a200-3dde-4ea2-8917-719ca07ff1c1" providerId="AD" clId="Web-{451CCC7B-CDBE-72EC-6982-964F74119B2B}" dt="2024-04-11T15:11:21.157" v="1" actId="20577"/>
        <pc:sldMkLst>
          <pc:docMk/>
          <pc:sldMk cId="4108237063" sldId="1962"/>
        </pc:sldMkLst>
        <pc:spChg chg="mod">
          <ac:chgData name="Laurie Pagano" userId="S::lpagano@tpgi.com::2c34a200-3dde-4ea2-8917-719ca07ff1c1" providerId="AD" clId="Web-{451CCC7B-CDBE-72EC-6982-964F74119B2B}" dt="2024-04-11T15:11:21.157" v="1" actId="20577"/>
          <ac:spMkLst>
            <pc:docMk/>
            <pc:sldMk cId="4108237063" sldId="1962"/>
            <ac:spMk id="3" creationId="{E5AFDD0B-78F4-6DD1-A0F9-80C9BB9B110F}"/>
          </ac:spMkLst>
        </pc:spChg>
      </pc:sldChg>
    </pc:docChg>
  </pc:docChgLst>
  <pc:docChgLst>
    <pc:chgData name="Laurie Pagano" userId="2c34a200-3dde-4ea2-8917-719ca07ff1c1" providerId="ADAL" clId="{A04FFC5F-4A95-4AF5-AAD4-152F6BAAC521}"/>
    <pc:docChg chg="undo custSel addSld modSld modMainMaster modSection">
      <pc:chgData name="Laurie Pagano" userId="2c34a200-3dde-4ea2-8917-719ca07ff1c1" providerId="ADAL" clId="{A04FFC5F-4A95-4AF5-AAD4-152F6BAAC521}" dt="2024-04-12T11:31:39.239" v="138" actId="6549"/>
      <pc:docMkLst>
        <pc:docMk/>
      </pc:docMkLst>
      <pc:sldChg chg="modSp mod">
        <pc:chgData name="Laurie Pagano" userId="2c34a200-3dde-4ea2-8917-719ca07ff1c1" providerId="ADAL" clId="{A04FFC5F-4A95-4AF5-AAD4-152F6BAAC521}" dt="2024-04-11T15:32:59.164" v="90" actId="207"/>
        <pc:sldMkLst>
          <pc:docMk/>
          <pc:sldMk cId="4064751023" sldId="1958"/>
        </pc:sldMkLst>
        <pc:spChg chg="mod">
          <ac:chgData name="Laurie Pagano" userId="2c34a200-3dde-4ea2-8917-719ca07ff1c1" providerId="ADAL" clId="{A04FFC5F-4A95-4AF5-AAD4-152F6BAAC521}" dt="2024-04-11T15:32:59.164" v="90" actId="207"/>
          <ac:spMkLst>
            <pc:docMk/>
            <pc:sldMk cId="4064751023" sldId="1958"/>
            <ac:spMk id="3" creationId="{90B2BB36-24F0-F493-CF08-8B9CE85D213B}"/>
          </ac:spMkLst>
        </pc:spChg>
        <pc:spChg chg="mod">
          <ac:chgData name="Laurie Pagano" userId="2c34a200-3dde-4ea2-8917-719ca07ff1c1" providerId="ADAL" clId="{A04FFC5F-4A95-4AF5-AAD4-152F6BAAC521}" dt="2024-04-11T15:32:59.164" v="90" actId="207"/>
          <ac:spMkLst>
            <pc:docMk/>
            <pc:sldMk cId="4064751023" sldId="1958"/>
            <ac:spMk id="4" creationId="{5C602987-3ECA-430A-9061-C52839483BC0}"/>
          </ac:spMkLst>
        </pc:spChg>
      </pc:sldChg>
      <pc:sldChg chg="delSp mod">
        <pc:chgData name="Laurie Pagano" userId="2c34a200-3dde-4ea2-8917-719ca07ff1c1" providerId="ADAL" clId="{A04FFC5F-4A95-4AF5-AAD4-152F6BAAC521}" dt="2024-04-10T17:02:25.193" v="1" actId="478"/>
        <pc:sldMkLst>
          <pc:docMk/>
          <pc:sldMk cId="3714558547" sldId="1961"/>
        </pc:sldMkLst>
        <pc:spChg chg="del">
          <ac:chgData name="Laurie Pagano" userId="2c34a200-3dde-4ea2-8917-719ca07ff1c1" providerId="ADAL" clId="{A04FFC5F-4A95-4AF5-AAD4-152F6BAAC521}" dt="2024-04-10T17:02:22.919" v="0" actId="478"/>
          <ac:spMkLst>
            <pc:docMk/>
            <pc:sldMk cId="3714558547" sldId="1961"/>
            <ac:spMk id="2" creationId="{86FA0EA4-66D1-CB47-46B2-C49B7223B646}"/>
          </ac:spMkLst>
        </pc:spChg>
        <pc:spChg chg="del">
          <ac:chgData name="Laurie Pagano" userId="2c34a200-3dde-4ea2-8917-719ca07ff1c1" providerId="ADAL" clId="{A04FFC5F-4A95-4AF5-AAD4-152F6BAAC521}" dt="2024-04-10T17:02:25.193" v="1" actId="478"/>
          <ac:spMkLst>
            <pc:docMk/>
            <pc:sldMk cId="3714558547" sldId="1961"/>
            <ac:spMk id="4" creationId="{5E7F2BBE-5E85-B392-A1BA-607EDEEF8768}"/>
          </ac:spMkLst>
        </pc:spChg>
      </pc:sldChg>
      <pc:sldChg chg="delSp mod">
        <pc:chgData name="Laurie Pagano" userId="2c34a200-3dde-4ea2-8917-719ca07ff1c1" providerId="ADAL" clId="{A04FFC5F-4A95-4AF5-AAD4-152F6BAAC521}" dt="2024-04-10T17:02:38.387" v="3" actId="478"/>
        <pc:sldMkLst>
          <pc:docMk/>
          <pc:sldMk cId="4108237063" sldId="1962"/>
        </pc:sldMkLst>
        <pc:spChg chg="del">
          <ac:chgData name="Laurie Pagano" userId="2c34a200-3dde-4ea2-8917-719ca07ff1c1" providerId="ADAL" clId="{A04FFC5F-4A95-4AF5-AAD4-152F6BAAC521}" dt="2024-04-10T17:02:38.387" v="3" actId="478"/>
          <ac:spMkLst>
            <pc:docMk/>
            <pc:sldMk cId="4108237063" sldId="1962"/>
            <ac:spMk id="4" creationId="{5E7F2BBE-5E85-B392-A1BA-607EDEEF8768}"/>
          </ac:spMkLst>
        </pc:spChg>
        <pc:spChg chg="del">
          <ac:chgData name="Laurie Pagano" userId="2c34a200-3dde-4ea2-8917-719ca07ff1c1" providerId="ADAL" clId="{A04FFC5F-4A95-4AF5-AAD4-152F6BAAC521}" dt="2024-04-10T17:02:36.739" v="2" actId="478"/>
          <ac:spMkLst>
            <pc:docMk/>
            <pc:sldMk cId="4108237063" sldId="1962"/>
            <ac:spMk id="6" creationId="{F8E03FB6-8367-4852-74FF-2D1889876B18}"/>
          </ac:spMkLst>
        </pc:spChg>
      </pc:sldChg>
      <pc:sldChg chg="delSp mod">
        <pc:chgData name="Laurie Pagano" userId="2c34a200-3dde-4ea2-8917-719ca07ff1c1" providerId="ADAL" clId="{A04FFC5F-4A95-4AF5-AAD4-152F6BAAC521}" dt="2024-04-10T17:05:16.562" v="36" actId="478"/>
        <pc:sldMkLst>
          <pc:docMk/>
          <pc:sldMk cId="1711575766" sldId="1963"/>
        </pc:sldMkLst>
        <pc:spChg chg="del">
          <ac:chgData name="Laurie Pagano" userId="2c34a200-3dde-4ea2-8917-719ca07ff1c1" providerId="ADAL" clId="{A04FFC5F-4A95-4AF5-AAD4-152F6BAAC521}" dt="2024-04-10T17:05:16.562" v="36" actId="478"/>
          <ac:spMkLst>
            <pc:docMk/>
            <pc:sldMk cId="1711575766" sldId="1963"/>
            <ac:spMk id="2" creationId="{86FA0EA4-66D1-CB47-46B2-C49B7223B646}"/>
          </ac:spMkLst>
        </pc:spChg>
        <pc:spChg chg="del">
          <ac:chgData name="Laurie Pagano" userId="2c34a200-3dde-4ea2-8917-719ca07ff1c1" providerId="ADAL" clId="{A04FFC5F-4A95-4AF5-AAD4-152F6BAAC521}" dt="2024-04-10T17:05:15.304" v="35" actId="478"/>
          <ac:spMkLst>
            <pc:docMk/>
            <pc:sldMk cId="1711575766" sldId="1963"/>
            <ac:spMk id="4" creationId="{5E7F2BBE-5E85-B392-A1BA-607EDEEF8768}"/>
          </ac:spMkLst>
        </pc:spChg>
      </pc:sldChg>
      <pc:sldChg chg="modSp mod">
        <pc:chgData name="Laurie Pagano" userId="2c34a200-3dde-4ea2-8917-719ca07ff1c1" providerId="ADAL" clId="{A04FFC5F-4A95-4AF5-AAD4-152F6BAAC521}" dt="2024-04-10T17:02:50.904" v="5" actId="962"/>
        <pc:sldMkLst>
          <pc:docMk/>
          <pc:sldMk cId="2404545221" sldId="1966"/>
        </pc:sldMkLst>
        <pc:picChg chg="mod">
          <ac:chgData name="Laurie Pagano" userId="2c34a200-3dde-4ea2-8917-719ca07ff1c1" providerId="ADAL" clId="{A04FFC5F-4A95-4AF5-AAD4-152F6BAAC521}" dt="2024-04-10T17:02:50.904" v="5" actId="962"/>
          <ac:picMkLst>
            <pc:docMk/>
            <pc:sldMk cId="2404545221" sldId="1966"/>
            <ac:picMk id="4" creationId="{6CF96CB2-19BB-2A39-7BC9-EB687054073D}"/>
          </ac:picMkLst>
        </pc:picChg>
      </pc:sldChg>
      <pc:sldChg chg="modSp mod">
        <pc:chgData name="Laurie Pagano" userId="2c34a200-3dde-4ea2-8917-719ca07ff1c1" providerId="ADAL" clId="{A04FFC5F-4A95-4AF5-AAD4-152F6BAAC521}" dt="2024-04-10T17:03:21.766" v="8" actId="13244"/>
        <pc:sldMkLst>
          <pc:docMk/>
          <pc:sldMk cId="1094973414" sldId="1967"/>
        </pc:sldMkLst>
        <pc:spChg chg="ord">
          <ac:chgData name="Laurie Pagano" userId="2c34a200-3dde-4ea2-8917-719ca07ff1c1" providerId="ADAL" clId="{A04FFC5F-4A95-4AF5-AAD4-152F6BAAC521}" dt="2024-04-10T17:03:21.766" v="8" actId="13244"/>
          <ac:spMkLst>
            <pc:docMk/>
            <pc:sldMk cId="1094973414" sldId="1967"/>
            <ac:spMk id="8" creationId="{095B43BC-4978-1D99-CBEA-F9A7C8D9EE20}"/>
          </ac:spMkLst>
        </pc:spChg>
      </pc:sldChg>
      <pc:sldChg chg="modSp mod">
        <pc:chgData name="Laurie Pagano" userId="2c34a200-3dde-4ea2-8917-719ca07ff1c1" providerId="ADAL" clId="{A04FFC5F-4A95-4AF5-AAD4-152F6BAAC521}" dt="2024-04-10T17:03:04.044" v="6" actId="962"/>
        <pc:sldMkLst>
          <pc:docMk/>
          <pc:sldMk cId="2404095692" sldId="1968"/>
        </pc:sldMkLst>
        <pc:picChg chg="mod">
          <ac:chgData name="Laurie Pagano" userId="2c34a200-3dde-4ea2-8917-719ca07ff1c1" providerId="ADAL" clId="{A04FFC5F-4A95-4AF5-AAD4-152F6BAAC521}" dt="2024-04-10T17:03:04.044" v="6" actId="962"/>
          <ac:picMkLst>
            <pc:docMk/>
            <pc:sldMk cId="2404095692" sldId="1968"/>
            <ac:picMk id="6" creationId="{7DC1A90F-BC91-D654-F251-473926421A43}"/>
          </ac:picMkLst>
        </pc:picChg>
      </pc:sldChg>
      <pc:sldChg chg="modSp mod">
        <pc:chgData name="Laurie Pagano" userId="2c34a200-3dde-4ea2-8917-719ca07ff1c1" providerId="ADAL" clId="{A04FFC5F-4A95-4AF5-AAD4-152F6BAAC521}" dt="2024-04-10T17:03:15.563" v="7" actId="962"/>
        <pc:sldMkLst>
          <pc:docMk/>
          <pc:sldMk cId="3516292658" sldId="1969"/>
        </pc:sldMkLst>
        <pc:picChg chg="mod">
          <ac:chgData name="Laurie Pagano" userId="2c34a200-3dde-4ea2-8917-719ca07ff1c1" providerId="ADAL" clId="{A04FFC5F-4A95-4AF5-AAD4-152F6BAAC521}" dt="2024-04-10T17:03:15.563" v="7" actId="962"/>
          <ac:picMkLst>
            <pc:docMk/>
            <pc:sldMk cId="3516292658" sldId="1969"/>
            <ac:picMk id="4" creationId="{16412186-A9F1-7CDC-54CB-B28BB8D767D1}"/>
          </ac:picMkLst>
        </pc:picChg>
      </pc:sldChg>
      <pc:sldChg chg="delSp mod">
        <pc:chgData name="Laurie Pagano" userId="2c34a200-3dde-4ea2-8917-719ca07ff1c1" providerId="ADAL" clId="{A04FFC5F-4A95-4AF5-AAD4-152F6BAAC521}" dt="2024-04-10T17:02:41.200" v="4" actId="478"/>
        <pc:sldMkLst>
          <pc:docMk/>
          <pc:sldMk cId="587873884" sldId="1970"/>
        </pc:sldMkLst>
        <pc:spChg chg="del">
          <ac:chgData name="Laurie Pagano" userId="2c34a200-3dde-4ea2-8917-719ca07ff1c1" providerId="ADAL" clId="{A04FFC5F-4A95-4AF5-AAD4-152F6BAAC521}" dt="2024-04-10T17:02:41.200" v="4" actId="478"/>
          <ac:spMkLst>
            <pc:docMk/>
            <pc:sldMk cId="587873884" sldId="1970"/>
            <ac:spMk id="4" creationId="{BF75790D-F756-3B5B-8B84-D9AD61BF955D}"/>
          </ac:spMkLst>
        </pc:spChg>
      </pc:sldChg>
      <pc:sldChg chg="modSp mod">
        <pc:chgData name="Laurie Pagano" userId="2c34a200-3dde-4ea2-8917-719ca07ff1c1" providerId="ADAL" clId="{A04FFC5F-4A95-4AF5-AAD4-152F6BAAC521}" dt="2024-04-10T17:03:40.698" v="12" actId="13244"/>
        <pc:sldMkLst>
          <pc:docMk/>
          <pc:sldMk cId="660167989" sldId="1971"/>
        </pc:sldMkLst>
        <pc:spChg chg="ord">
          <ac:chgData name="Laurie Pagano" userId="2c34a200-3dde-4ea2-8917-719ca07ff1c1" providerId="ADAL" clId="{A04FFC5F-4A95-4AF5-AAD4-152F6BAAC521}" dt="2024-04-10T17:03:40.698" v="12" actId="13244"/>
          <ac:spMkLst>
            <pc:docMk/>
            <pc:sldMk cId="660167989" sldId="1971"/>
            <ac:spMk id="8" creationId="{095B43BC-4978-1D99-CBEA-F9A7C8D9EE20}"/>
          </ac:spMkLst>
        </pc:spChg>
      </pc:sldChg>
      <pc:sldChg chg="modSp mod">
        <pc:chgData name="Laurie Pagano" userId="2c34a200-3dde-4ea2-8917-719ca07ff1c1" providerId="ADAL" clId="{A04FFC5F-4A95-4AF5-AAD4-152F6BAAC521}" dt="2024-04-12T11:31:39.239" v="138" actId="6549"/>
        <pc:sldMkLst>
          <pc:docMk/>
          <pc:sldMk cId="2723251997" sldId="1973"/>
        </pc:sldMkLst>
        <pc:spChg chg="mod">
          <ac:chgData name="Laurie Pagano" userId="2c34a200-3dde-4ea2-8917-719ca07ff1c1" providerId="ADAL" clId="{A04FFC5F-4A95-4AF5-AAD4-152F6BAAC521}" dt="2024-04-12T11:31:39.239" v="138" actId="6549"/>
          <ac:spMkLst>
            <pc:docMk/>
            <pc:sldMk cId="2723251997" sldId="1973"/>
            <ac:spMk id="3" creationId="{0DF275AF-6462-ED80-B096-AA592DB91168}"/>
          </ac:spMkLst>
        </pc:spChg>
        <pc:picChg chg="mod">
          <ac:chgData name="Laurie Pagano" userId="2c34a200-3dde-4ea2-8917-719ca07ff1c1" providerId="ADAL" clId="{A04FFC5F-4A95-4AF5-AAD4-152F6BAAC521}" dt="2024-04-10T17:03:36.783" v="11" actId="962"/>
          <ac:picMkLst>
            <pc:docMk/>
            <pc:sldMk cId="2723251997" sldId="1973"/>
            <ac:picMk id="4" creationId="{B6E70B30-016A-E5BE-662A-83D0C6405E55}"/>
          </ac:picMkLst>
        </pc:picChg>
      </pc:sldChg>
      <pc:sldChg chg="modSp mod">
        <pc:chgData name="Laurie Pagano" userId="2c34a200-3dde-4ea2-8917-719ca07ff1c1" providerId="ADAL" clId="{A04FFC5F-4A95-4AF5-AAD4-152F6BAAC521}" dt="2024-04-10T17:03:32.843" v="10" actId="962"/>
        <pc:sldMkLst>
          <pc:docMk/>
          <pc:sldMk cId="4173112893" sldId="1974"/>
        </pc:sldMkLst>
        <pc:picChg chg="mod">
          <ac:chgData name="Laurie Pagano" userId="2c34a200-3dde-4ea2-8917-719ca07ff1c1" providerId="ADAL" clId="{A04FFC5F-4A95-4AF5-AAD4-152F6BAAC521}" dt="2024-04-10T17:03:32.843" v="10" actId="962"/>
          <ac:picMkLst>
            <pc:docMk/>
            <pc:sldMk cId="4173112893" sldId="1974"/>
            <ac:picMk id="4" creationId="{4A531F2E-C8BC-3D30-51BD-08AC7ABD2ED2}"/>
          </ac:picMkLst>
        </pc:picChg>
      </pc:sldChg>
      <pc:sldChg chg="delSp mod">
        <pc:chgData name="Laurie Pagano" userId="2c34a200-3dde-4ea2-8917-719ca07ff1c1" providerId="ADAL" clId="{A04FFC5F-4A95-4AF5-AAD4-152F6BAAC521}" dt="2024-04-10T17:03:29.534" v="9" actId="478"/>
        <pc:sldMkLst>
          <pc:docMk/>
          <pc:sldMk cId="1746957705" sldId="1975"/>
        </pc:sldMkLst>
        <pc:spChg chg="del">
          <ac:chgData name="Laurie Pagano" userId="2c34a200-3dde-4ea2-8917-719ca07ff1c1" providerId="ADAL" clId="{A04FFC5F-4A95-4AF5-AAD4-152F6BAAC521}" dt="2024-04-10T17:03:29.534" v="9" actId="478"/>
          <ac:spMkLst>
            <pc:docMk/>
            <pc:sldMk cId="1746957705" sldId="1975"/>
            <ac:spMk id="4" creationId="{BF75790D-F756-3B5B-8B84-D9AD61BF955D}"/>
          </ac:spMkLst>
        </pc:spChg>
      </pc:sldChg>
      <pc:sldChg chg="modSp mod">
        <pc:chgData name="Laurie Pagano" userId="2c34a200-3dde-4ea2-8917-719ca07ff1c1" providerId="ADAL" clId="{A04FFC5F-4A95-4AF5-AAD4-152F6BAAC521}" dt="2024-04-10T17:04:07.701" v="18" actId="13244"/>
        <pc:sldMkLst>
          <pc:docMk/>
          <pc:sldMk cId="901568125" sldId="1976"/>
        </pc:sldMkLst>
        <pc:spChg chg="ord">
          <ac:chgData name="Laurie Pagano" userId="2c34a200-3dde-4ea2-8917-719ca07ff1c1" providerId="ADAL" clId="{A04FFC5F-4A95-4AF5-AAD4-152F6BAAC521}" dt="2024-04-10T17:04:07.701" v="18" actId="13244"/>
          <ac:spMkLst>
            <pc:docMk/>
            <pc:sldMk cId="901568125" sldId="1976"/>
            <ac:spMk id="8" creationId="{095B43BC-4978-1D99-CBEA-F9A7C8D9EE20}"/>
          </ac:spMkLst>
        </pc:spChg>
      </pc:sldChg>
      <pc:sldChg chg="modSp mod">
        <pc:chgData name="Laurie Pagano" userId="2c34a200-3dde-4ea2-8917-719ca07ff1c1" providerId="ADAL" clId="{A04FFC5F-4A95-4AF5-AAD4-152F6BAAC521}" dt="2024-04-10T17:03:58.247" v="15" actId="962"/>
        <pc:sldMkLst>
          <pc:docMk/>
          <pc:sldMk cId="231260610" sldId="1977"/>
        </pc:sldMkLst>
        <pc:picChg chg="mod">
          <ac:chgData name="Laurie Pagano" userId="2c34a200-3dde-4ea2-8917-719ca07ff1c1" providerId="ADAL" clId="{A04FFC5F-4A95-4AF5-AAD4-152F6BAAC521}" dt="2024-04-10T17:03:58.247" v="15" actId="962"/>
          <ac:picMkLst>
            <pc:docMk/>
            <pc:sldMk cId="231260610" sldId="1977"/>
            <ac:picMk id="5" creationId="{575A79BE-0E82-C866-1CBD-EF436E569434}"/>
          </ac:picMkLst>
        </pc:picChg>
      </pc:sldChg>
      <pc:sldChg chg="modSp mod">
        <pc:chgData name="Laurie Pagano" userId="2c34a200-3dde-4ea2-8917-719ca07ff1c1" providerId="ADAL" clId="{A04FFC5F-4A95-4AF5-AAD4-152F6BAAC521}" dt="2024-04-10T17:03:55.782" v="14" actId="962"/>
        <pc:sldMkLst>
          <pc:docMk/>
          <pc:sldMk cId="1544396684" sldId="1978"/>
        </pc:sldMkLst>
        <pc:picChg chg="mod">
          <ac:chgData name="Laurie Pagano" userId="2c34a200-3dde-4ea2-8917-719ca07ff1c1" providerId="ADAL" clId="{A04FFC5F-4A95-4AF5-AAD4-152F6BAAC521}" dt="2024-04-10T17:03:55.782" v="14" actId="962"/>
          <ac:picMkLst>
            <pc:docMk/>
            <pc:sldMk cId="1544396684" sldId="1978"/>
            <ac:picMk id="4" creationId="{9A46F0DF-6A74-FA96-6B12-618018787126}"/>
          </ac:picMkLst>
        </pc:picChg>
      </pc:sldChg>
      <pc:sldChg chg="delSp mod">
        <pc:chgData name="Laurie Pagano" userId="2c34a200-3dde-4ea2-8917-719ca07ff1c1" providerId="ADAL" clId="{A04FFC5F-4A95-4AF5-AAD4-152F6BAAC521}" dt="2024-04-10T17:03:47.799" v="13" actId="478"/>
        <pc:sldMkLst>
          <pc:docMk/>
          <pc:sldMk cId="3266982091" sldId="1979"/>
        </pc:sldMkLst>
        <pc:spChg chg="del">
          <ac:chgData name="Laurie Pagano" userId="2c34a200-3dde-4ea2-8917-719ca07ff1c1" providerId="ADAL" clId="{A04FFC5F-4A95-4AF5-AAD4-152F6BAAC521}" dt="2024-04-10T17:03:47.799" v="13" actId="478"/>
          <ac:spMkLst>
            <pc:docMk/>
            <pc:sldMk cId="3266982091" sldId="1979"/>
            <ac:spMk id="4" creationId="{BF75790D-F756-3B5B-8B84-D9AD61BF955D}"/>
          </ac:spMkLst>
        </pc:spChg>
      </pc:sldChg>
      <pc:sldChg chg="modSp mod">
        <pc:chgData name="Laurie Pagano" userId="2c34a200-3dde-4ea2-8917-719ca07ff1c1" providerId="ADAL" clId="{A04FFC5F-4A95-4AF5-AAD4-152F6BAAC521}" dt="2024-04-10T17:04:39.334" v="29" actId="13244"/>
        <pc:sldMkLst>
          <pc:docMk/>
          <pc:sldMk cId="3605614450" sldId="1980"/>
        </pc:sldMkLst>
        <pc:spChg chg="ord">
          <ac:chgData name="Laurie Pagano" userId="2c34a200-3dde-4ea2-8917-719ca07ff1c1" providerId="ADAL" clId="{A04FFC5F-4A95-4AF5-AAD4-152F6BAAC521}" dt="2024-04-10T17:04:39.334" v="29" actId="13244"/>
          <ac:spMkLst>
            <pc:docMk/>
            <pc:sldMk cId="3605614450" sldId="1980"/>
            <ac:spMk id="8" creationId="{095B43BC-4978-1D99-CBEA-F9A7C8D9EE20}"/>
          </ac:spMkLst>
        </pc:spChg>
      </pc:sldChg>
      <pc:sldChg chg="modSp mod">
        <pc:chgData name="Laurie Pagano" userId="2c34a200-3dde-4ea2-8917-719ca07ff1c1" providerId="ADAL" clId="{A04FFC5F-4A95-4AF5-AAD4-152F6BAAC521}" dt="2024-04-12T11:30:41.386" v="137" actId="20577"/>
        <pc:sldMkLst>
          <pc:docMk/>
          <pc:sldMk cId="2357248920" sldId="1981"/>
        </pc:sldMkLst>
        <pc:spChg chg="mod">
          <ac:chgData name="Laurie Pagano" userId="2c34a200-3dde-4ea2-8917-719ca07ff1c1" providerId="ADAL" clId="{A04FFC5F-4A95-4AF5-AAD4-152F6BAAC521}" dt="2024-04-12T11:30:41.386" v="137" actId="20577"/>
          <ac:spMkLst>
            <pc:docMk/>
            <pc:sldMk cId="2357248920" sldId="1981"/>
            <ac:spMk id="3" creationId="{0DF275AF-6462-ED80-B096-AA592DB91168}"/>
          </ac:spMkLst>
        </pc:spChg>
        <pc:picChg chg="mod">
          <ac:chgData name="Laurie Pagano" userId="2c34a200-3dde-4ea2-8917-719ca07ff1c1" providerId="ADAL" clId="{A04FFC5F-4A95-4AF5-AAD4-152F6BAAC521}" dt="2024-04-10T17:04:18.744" v="21" actId="962"/>
          <ac:picMkLst>
            <pc:docMk/>
            <pc:sldMk cId="2357248920" sldId="1981"/>
            <ac:picMk id="5" creationId="{0BF12041-C71F-F724-07F4-462C2C1B8E1D}"/>
          </ac:picMkLst>
        </pc:picChg>
      </pc:sldChg>
      <pc:sldChg chg="modSp mod">
        <pc:chgData name="Laurie Pagano" userId="2c34a200-3dde-4ea2-8917-719ca07ff1c1" providerId="ADAL" clId="{A04FFC5F-4A95-4AF5-AAD4-152F6BAAC521}" dt="2024-04-10T17:04:14.133" v="20" actId="962"/>
        <pc:sldMkLst>
          <pc:docMk/>
          <pc:sldMk cId="3118233644" sldId="1982"/>
        </pc:sldMkLst>
        <pc:picChg chg="mod">
          <ac:chgData name="Laurie Pagano" userId="2c34a200-3dde-4ea2-8917-719ca07ff1c1" providerId="ADAL" clId="{A04FFC5F-4A95-4AF5-AAD4-152F6BAAC521}" dt="2024-04-10T17:04:14.133" v="20" actId="962"/>
          <ac:picMkLst>
            <pc:docMk/>
            <pc:sldMk cId="3118233644" sldId="1982"/>
            <ac:picMk id="4" creationId="{ADA5FCAF-7BB2-28FE-FB20-AA9F011D63C3}"/>
          </ac:picMkLst>
        </pc:picChg>
      </pc:sldChg>
      <pc:sldChg chg="delSp mod">
        <pc:chgData name="Laurie Pagano" userId="2c34a200-3dde-4ea2-8917-719ca07ff1c1" providerId="ADAL" clId="{A04FFC5F-4A95-4AF5-AAD4-152F6BAAC521}" dt="2024-04-10T17:04:11.493" v="19" actId="478"/>
        <pc:sldMkLst>
          <pc:docMk/>
          <pc:sldMk cId="2496408357" sldId="1983"/>
        </pc:sldMkLst>
        <pc:spChg chg="del">
          <ac:chgData name="Laurie Pagano" userId="2c34a200-3dde-4ea2-8917-719ca07ff1c1" providerId="ADAL" clId="{A04FFC5F-4A95-4AF5-AAD4-152F6BAAC521}" dt="2024-04-10T17:04:11.493" v="19" actId="478"/>
          <ac:spMkLst>
            <pc:docMk/>
            <pc:sldMk cId="2496408357" sldId="1983"/>
            <ac:spMk id="4" creationId="{BF75790D-F756-3B5B-8B84-D9AD61BF955D}"/>
          </ac:spMkLst>
        </pc:spChg>
      </pc:sldChg>
      <pc:sldChg chg="modSp mod">
        <pc:chgData name="Laurie Pagano" userId="2c34a200-3dde-4ea2-8917-719ca07ff1c1" providerId="ADAL" clId="{A04FFC5F-4A95-4AF5-AAD4-152F6BAAC521}" dt="2024-04-10T17:04:21.889" v="23" actId="962"/>
        <pc:sldMkLst>
          <pc:docMk/>
          <pc:sldMk cId="3735483570" sldId="1984"/>
        </pc:sldMkLst>
        <pc:picChg chg="mod">
          <ac:chgData name="Laurie Pagano" userId="2c34a200-3dde-4ea2-8917-719ca07ff1c1" providerId="ADAL" clId="{A04FFC5F-4A95-4AF5-AAD4-152F6BAAC521}" dt="2024-04-10T17:04:21.301" v="22" actId="962"/>
          <ac:picMkLst>
            <pc:docMk/>
            <pc:sldMk cId="3735483570" sldId="1984"/>
            <ac:picMk id="5" creationId="{B171CFCD-1D73-5A01-05F9-846913DAC708}"/>
          </ac:picMkLst>
        </pc:picChg>
        <pc:picChg chg="mod">
          <ac:chgData name="Laurie Pagano" userId="2c34a200-3dde-4ea2-8917-719ca07ff1c1" providerId="ADAL" clId="{A04FFC5F-4A95-4AF5-AAD4-152F6BAAC521}" dt="2024-04-10T17:04:21.889" v="23" actId="962"/>
          <ac:picMkLst>
            <pc:docMk/>
            <pc:sldMk cId="3735483570" sldId="1984"/>
            <ac:picMk id="6" creationId="{E1024F8A-444C-2526-3F7C-CF7957D289A4}"/>
          </ac:picMkLst>
        </pc:picChg>
      </pc:sldChg>
      <pc:sldChg chg="modSp mod">
        <pc:chgData name="Laurie Pagano" userId="2c34a200-3dde-4ea2-8917-719ca07ff1c1" providerId="ADAL" clId="{A04FFC5F-4A95-4AF5-AAD4-152F6BAAC521}" dt="2024-04-10T17:04:24.482" v="24" actId="962"/>
        <pc:sldMkLst>
          <pc:docMk/>
          <pc:sldMk cId="2272341152" sldId="1985"/>
        </pc:sldMkLst>
        <pc:picChg chg="mod">
          <ac:chgData name="Laurie Pagano" userId="2c34a200-3dde-4ea2-8917-719ca07ff1c1" providerId="ADAL" clId="{A04FFC5F-4A95-4AF5-AAD4-152F6BAAC521}" dt="2024-04-10T17:04:24.482" v="24" actId="962"/>
          <ac:picMkLst>
            <pc:docMk/>
            <pc:sldMk cId="2272341152" sldId="1985"/>
            <ac:picMk id="4" creationId="{AA26B149-23E9-A02E-88F6-6062B3C1F408}"/>
          </ac:picMkLst>
        </pc:picChg>
      </pc:sldChg>
      <pc:sldChg chg="modSp mod">
        <pc:chgData name="Laurie Pagano" userId="2c34a200-3dde-4ea2-8917-719ca07ff1c1" providerId="ADAL" clId="{A04FFC5F-4A95-4AF5-AAD4-152F6BAAC521}" dt="2024-04-10T17:04:27.117" v="26" actId="962"/>
        <pc:sldMkLst>
          <pc:docMk/>
          <pc:sldMk cId="239136662" sldId="1986"/>
        </pc:sldMkLst>
        <pc:picChg chg="mod">
          <ac:chgData name="Laurie Pagano" userId="2c34a200-3dde-4ea2-8917-719ca07ff1c1" providerId="ADAL" clId="{A04FFC5F-4A95-4AF5-AAD4-152F6BAAC521}" dt="2024-04-10T17:04:26.633" v="25" actId="962"/>
          <ac:picMkLst>
            <pc:docMk/>
            <pc:sldMk cId="239136662" sldId="1986"/>
            <ac:picMk id="6" creationId="{3E2EB0C1-EE16-A3FB-33AE-76675AD0B2B3}"/>
          </ac:picMkLst>
        </pc:picChg>
        <pc:picChg chg="mod">
          <ac:chgData name="Laurie Pagano" userId="2c34a200-3dde-4ea2-8917-719ca07ff1c1" providerId="ADAL" clId="{A04FFC5F-4A95-4AF5-AAD4-152F6BAAC521}" dt="2024-04-10T17:04:27.117" v="26" actId="962"/>
          <ac:picMkLst>
            <pc:docMk/>
            <pc:sldMk cId="239136662" sldId="1986"/>
            <ac:picMk id="7" creationId="{AB56A6F0-C261-AD16-CC9B-6E25BFDE4013}"/>
          </ac:picMkLst>
        </pc:picChg>
      </pc:sldChg>
      <pc:sldChg chg="modSp mod">
        <pc:chgData name="Laurie Pagano" userId="2c34a200-3dde-4ea2-8917-719ca07ff1c1" providerId="ADAL" clId="{A04FFC5F-4A95-4AF5-AAD4-152F6BAAC521}" dt="2024-04-11T15:15:55.297" v="49" actId="20577"/>
        <pc:sldMkLst>
          <pc:docMk/>
          <pc:sldMk cId="1714748965" sldId="1987"/>
        </pc:sldMkLst>
        <pc:spChg chg="mod">
          <ac:chgData name="Laurie Pagano" userId="2c34a200-3dde-4ea2-8917-719ca07ff1c1" providerId="ADAL" clId="{A04FFC5F-4A95-4AF5-AAD4-152F6BAAC521}" dt="2024-04-11T15:15:55.297" v="49" actId="20577"/>
          <ac:spMkLst>
            <pc:docMk/>
            <pc:sldMk cId="1714748965" sldId="1987"/>
            <ac:spMk id="3" creationId="{C1824FD0-1207-3371-3D16-A5A988F874EF}"/>
          </ac:spMkLst>
        </pc:spChg>
        <pc:picChg chg="mod">
          <ac:chgData name="Laurie Pagano" userId="2c34a200-3dde-4ea2-8917-719ca07ff1c1" providerId="ADAL" clId="{A04FFC5F-4A95-4AF5-AAD4-152F6BAAC521}" dt="2024-04-10T17:04:30.433" v="27" actId="962"/>
          <ac:picMkLst>
            <pc:docMk/>
            <pc:sldMk cId="1714748965" sldId="1987"/>
            <ac:picMk id="4" creationId="{8629BBF4-8730-5C18-9BE8-DD353DFF2C40}"/>
          </ac:picMkLst>
        </pc:picChg>
      </pc:sldChg>
      <pc:sldChg chg="modSp mod">
        <pc:chgData name="Laurie Pagano" userId="2c34a200-3dde-4ea2-8917-719ca07ff1c1" providerId="ADAL" clId="{A04FFC5F-4A95-4AF5-AAD4-152F6BAAC521}" dt="2024-04-11T15:16:01.364" v="50" actId="20577"/>
        <pc:sldMkLst>
          <pc:docMk/>
          <pc:sldMk cId="4120479895" sldId="1988"/>
        </pc:sldMkLst>
        <pc:spChg chg="mod">
          <ac:chgData name="Laurie Pagano" userId="2c34a200-3dde-4ea2-8917-719ca07ff1c1" providerId="ADAL" clId="{A04FFC5F-4A95-4AF5-AAD4-152F6BAAC521}" dt="2024-04-11T15:16:01.364" v="50" actId="20577"/>
          <ac:spMkLst>
            <pc:docMk/>
            <pc:sldMk cId="4120479895" sldId="1988"/>
            <ac:spMk id="3" creationId="{C1824FD0-1207-3371-3D16-A5A988F874EF}"/>
          </ac:spMkLst>
        </pc:spChg>
        <pc:picChg chg="mod">
          <ac:chgData name="Laurie Pagano" userId="2c34a200-3dde-4ea2-8917-719ca07ff1c1" providerId="ADAL" clId="{A04FFC5F-4A95-4AF5-AAD4-152F6BAAC521}" dt="2024-04-10T17:04:34.572" v="28" actId="962"/>
          <ac:picMkLst>
            <pc:docMk/>
            <pc:sldMk cId="4120479895" sldId="1988"/>
            <ac:picMk id="5" creationId="{51B8A2F3-0EB4-6775-A305-1542E47E683E}"/>
          </ac:picMkLst>
        </pc:picChg>
      </pc:sldChg>
      <pc:sldChg chg="modSp mod">
        <pc:chgData name="Laurie Pagano" userId="2c34a200-3dde-4ea2-8917-719ca07ff1c1" providerId="ADAL" clId="{A04FFC5F-4A95-4AF5-AAD4-152F6BAAC521}" dt="2024-04-12T11:10:28.360" v="93" actId="20577"/>
        <pc:sldMkLst>
          <pc:docMk/>
          <pc:sldMk cId="2602928275" sldId="1990"/>
        </pc:sldMkLst>
        <pc:spChg chg="mod">
          <ac:chgData name="Laurie Pagano" userId="2c34a200-3dde-4ea2-8917-719ca07ff1c1" providerId="ADAL" clId="{A04FFC5F-4A95-4AF5-AAD4-152F6BAAC521}" dt="2024-04-12T11:10:28.360" v="93" actId="20577"/>
          <ac:spMkLst>
            <pc:docMk/>
            <pc:sldMk cId="2602928275" sldId="1990"/>
            <ac:spMk id="3" creationId="{0DF275AF-6462-ED80-B096-AA592DB91168}"/>
          </ac:spMkLst>
        </pc:spChg>
        <pc:picChg chg="mod">
          <ac:chgData name="Laurie Pagano" userId="2c34a200-3dde-4ea2-8917-719ca07ff1c1" providerId="ADAL" clId="{A04FFC5F-4A95-4AF5-AAD4-152F6BAAC521}" dt="2024-04-10T17:04:49.130" v="33" actId="962"/>
          <ac:picMkLst>
            <pc:docMk/>
            <pc:sldMk cId="2602928275" sldId="1990"/>
            <ac:picMk id="5" creationId="{AF870715-9866-75D4-9A80-5D8ABA18984F}"/>
          </ac:picMkLst>
        </pc:picChg>
        <pc:picChg chg="mod">
          <ac:chgData name="Laurie Pagano" userId="2c34a200-3dde-4ea2-8917-719ca07ff1c1" providerId="ADAL" clId="{A04FFC5F-4A95-4AF5-AAD4-152F6BAAC521}" dt="2024-04-10T17:04:48.738" v="32" actId="962"/>
          <ac:picMkLst>
            <pc:docMk/>
            <pc:sldMk cId="2602928275" sldId="1990"/>
            <ac:picMk id="6" creationId="{332EE9B7-798B-C7B2-4F69-1869A04A1D45}"/>
          </ac:picMkLst>
        </pc:picChg>
      </pc:sldChg>
      <pc:sldChg chg="modSp mod">
        <pc:chgData name="Laurie Pagano" userId="2c34a200-3dde-4ea2-8917-719ca07ff1c1" providerId="ADAL" clId="{A04FFC5F-4A95-4AF5-AAD4-152F6BAAC521}" dt="2024-04-12T11:29:32.654" v="132" actId="20577"/>
        <pc:sldMkLst>
          <pc:docMk/>
          <pc:sldMk cId="1687504202" sldId="1991"/>
        </pc:sldMkLst>
        <pc:spChg chg="mod">
          <ac:chgData name="Laurie Pagano" userId="2c34a200-3dde-4ea2-8917-719ca07ff1c1" providerId="ADAL" clId="{A04FFC5F-4A95-4AF5-AAD4-152F6BAAC521}" dt="2024-04-12T11:29:32.654" v="132" actId="20577"/>
          <ac:spMkLst>
            <pc:docMk/>
            <pc:sldMk cId="1687504202" sldId="1991"/>
            <ac:spMk id="3" creationId="{0DF275AF-6462-ED80-B096-AA592DB91168}"/>
          </ac:spMkLst>
        </pc:spChg>
        <pc:picChg chg="mod">
          <ac:chgData name="Laurie Pagano" userId="2c34a200-3dde-4ea2-8917-719ca07ff1c1" providerId="ADAL" clId="{A04FFC5F-4A95-4AF5-AAD4-152F6BAAC521}" dt="2024-04-10T17:04:45.376" v="31" actId="962"/>
          <ac:picMkLst>
            <pc:docMk/>
            <pc:sldMk cId="1687504202" sldId="1991"/>
            <ac:picMk id="4" creationId="{B58EE313-B296-C358-3A93-A0F996A91226}"/>
          </ac:picMkLst>
        </pc:picChg>
      </pc:sldChg>
      <pc:sldChg chg="delSp mod">
        <pc:chgData name="Laurie Pagano" userId="2c34a200-3dde-4ea2-8917-719ca07ff1c1" providerId="ADAL" clId="{A04FFC5F-4A95-4AF5-AAD4-152F6BAAC521}" dt="2024-04-10T17:04:42.447" v="30" actId="478"/>
        <pc:sldMkLst>
          <pc:docMk/>
          <pc:sldMk cId="903661334" sldId="1992"/>
        </pc:sldMkLst>
        <pc:spChg chg="del">
          <ac:chgData name="Laurie Pagano" userId="2c34a200-3dde-4ea2-8917-719ca07ff1c1" providerId="ADAL" clId="{A04FFC5F-4A95-4AF5-AAD4-152F6BAAC521}" dt="2024-04-10T17:04:42.447" v="30" actId="478"/>
          <ac:spMkLst>
            <pc:docMk/>
            <pc:sldMk cId="903661334" sldId="1992"/>
            <ac:spMk id="4" creationId="{BF75790D-F756-3B5B-8B84-D9AD61BF955D}"/>
          </ac:spMkLst>
        </pc:spChg>
      </pc:sldChg>
      <pc:sldChg chg="modSp mod">
        <pc:chgData name="Laurie Pagano" userId="2c34a200-3dde-4ea2-8917-719ca07ff1c1" providerId="ADAL" clId="{A04FFC5F-4A95-4AF5-AAD4-152F6BAAC521}" dt="2024-04-11T15:30:45.194" v="82"/>
        <pc:sldMkLst>
          <pc:docMk/>
          <pc:sldMk cId="3740052645" sldId="1994"/>
        </pc:sldMkLst>
        <pc:graphicFrameChg chg="mod modGraphic">
          <ac:chgData name="Laurie Pagano" userId="2c34a200-3dde-4ea2-8917-719ca07ff1c1" providerId="ADAL" clId="{A04FFC5F-4A95-4AF5-AAD4-152F6BAAC521}" dt="2024-04-11T15:30:45.194" v="82"/>
          <ac:graphicFrameMkLst>
            <pc:docMk/>
            <pc:sldMk cId="3740052645" sldId="1994"/>
            <ac:graphicFrameMk id="6" creationId="{B0BBC65F-823B-6822-D792-61FC1AA05BD0}"/>
          </ac:graphicFrameMkLst>
        </pc:graphicFrameChg>
      </pc:sldChg>
      <pc:sldChg chg="delSp mod">
        <pc:chgData name="Laurie Pagano" userId="2c34a200-3dde-4ea2-8917-719ca07ff1c1" providerId="ADAL" clId="{A04FFC5F-4A95-4AF5-AAD4-152F6BAAC521}" dt="2024-04-10T17:04:55.883" v="34" actId="478"/>
        <pc:sldMkLst>
          <pc:docMk/>
          <pc:sldMk cId="4272408286" sldId="1995"/>
        </pc:sldMkLst>
        <pc:spChg chg="del">
          <ac:chgData name="Laurie Pagano" userId="2c34a200-3dde-4ea2-8917-719ca07ff1c1" providerId="ADAL" clId="{A04FFC5F-4A95-4AF5-AAD4-152F6BAAC521}" dt="2024-04-10T17:04:55.883" v="34" actId="478"/>
          <ac:spMkLst>
            <pc:docMk/>
            <pc:sldMk cId="4272408286" sldId="1995"/>
            <ac:spMk id="4" creationId="{BF75790D-F756-3B5B-8B84-D9AD61BF955D}"/>
          </ac:spMkLst>
        </pc:spChg>
      </pc:sldChg>
      <pc:sldChg chg="modSp mod">
        <pc:chgData name="Laurie Pagano" userId="2c34a200-3dde-4ea2-8917-719ca07ff1c1" providerId="ADAL" clId="{A04FFC5F-4A95-4AF5-AAD4-152F6BAAC521}" dt="2024-04-10T17:05:47.632" v="39" actId="13244"/>
        <pc:sldMkLst>
          <pc:docMk/>
          <pc:sldMk cId="2453196463" sldId="2002"/>
        </pc:sldMkLst>
        <pc:spChg chg="ord">
          <ac:chgData name="Laurie Pagano" userId="2c34a200-3dde-4ea2-8917-719ca07ff1c1" providerId="ADAL" clId="{A04FFC5F-4A95-4AF5-AAD4-152F6BAAC521}" dt="2024-04-10T17:05:47.632" v="39" actId="13244"/>
          <ac:spMkLst>
            <pc:docMk/>
            <pc:sldMk cId="2453196463" sldId="2002"/>
            <ac:spMk id="8" creationId="{095B43BC-4978-1D99-CBEA-F9A7C8D9EE20}"/>
          </ac:spMkLst>
        </pc:spChg>
        <pc:picChg chg="mod">
          <ac:chgData name="Laurie Pagano" userId="2c34a200-3dde-4ea2-8917-719ca07ff1c1" providerId="ADAL" clId="{A04FFC5F-4A95-4AF5-AAD4-152F6BAAC521}" dt="2024-04-10T17:05:43.862" v="38" actId="962"/>
          <ac:picMkLst>
            <pc:docMk/>
            <pc:sldMk cId="2453196463" sldId="2002"/>
            <ac:picMk id="6" creationId="{B173A226-C5C3-7431-8237-0E3500844015}"/>
          </ac:picMkLst>
        </pc:picChg>
        <pc:picChg chg="mod">
          <ac:chgData name="Laurie Pagano" userId="2c34a200-3dde-4ea2-8917-719ca07ff1c1" providerId="ADAL" clId="{A04FFC5F-4A95-4AF5-AAD4-152F6BAAC521}" dt="2024-04-10T17:05:43.397" v="37" actId="962"/>
          <ac:picMkLst>
            <pc:docMk/>
            <pc:sldMk cId="2453196463" sldId="2002"/>
            <ac:picMk id="7" creationId="{CFB7B960-6113-A50D-D478-CF591D21D1AE}"/>
          </ac:picMkLst>
        </pc:picChg>
      </pc:sldChg>
      <pc:sldChg chg="modSp mod">
        <pc:chgData name="Laurie Pagano" userId="2c34a200-3dde-4ea2-8917-719ca07ff1c1" providerId="ADAL" clId="{A04FFC5F-4A95-4AF5-AAD4-152F6BAAC521}" dt="2024-04-10T17:06:05.611" v="44" actId="13244"/>
        <pc:sldMkLst>
          <pc:docMk/>
          <pc:sldMk cId="4251087086" sldId="2003"/>
        </pc:sldMkLst>
        <pc:spChg chg="ord">
          <ac:chgData name="Laurie Pagano" userId="2c34a200-3dde-4ea2-8917-719ca07ff1c1" providerId="ADAL" clId="{A04FFC5F-4A95-4AF5-AAD4-152F6BAAC521}" dt="2024-04-10T17:06:05.611" v="44" actId="13244"/>
          <ac:spMkLst>
            <pc:docMk/>
            <pc:sldMk cId="4251087086" sldId="2003"/>
            <ac:spMk id="8" creationId="{095B43BC-4978-1D99-CBEA-F9A7C8D9EE20}"/>
          </ac:spMkLst>
        </pc:spChg>
      </pc:sldChg>
      <pc:sldChg chg="modSp mod">
        <pc:chgData name="Laurie Pagano" userId="2c34a200-3dde-4ea2-8917-719ca07ff1c1" providerId="ADAL" clId="{A04FFC5F-4A95-4AF5-AAD4-152F6BAAC521}" dt="2024-04-12T11:26:28.678" v="121" actId="20577"/>
        <pc:sldMkLst>
          <pc:docMk/>
          <pc:sldMk cId="3312866771" sldId="2004"/>
        </pc:sldMkLst>
        <pc:spChg chg="mod">
          <ac:chgData name="Laurie Pagano" userId="2c34a200-3dde-4ea2-8917-719ca07ff1c1" providerId="ADAL" clId="{A04FFC5F-4A95-4AF5-AAD4-152F6BAAC521}" dt="2024-04-12T11:26:28.678" v="121" actId="20577"/>
          <ac:spMkLst>
            <pc:docMk/>
            <pc:sldMk cId="3312866771" sldId="2004"/>
            <ac:spMk id="3" creationId="{0DF275AF-6462-ED80-B096-AA592DB91168}"/>
          </ac:spMkLst>
        </pc:spChg>
        <pc:picChg chg="mod">
          <ac:chgData name="Laurie Pagano" userId="2c34a200-3dde-4ea2-8917-719ca07ff1c1" providerId="ADAL" clId="{A04FFC5F-4A95-4AF5-AAD4-152F6BAAC521}" dt="2024-04-10T17:05:55.864" v="40" actId="962"/>
          <ac:picMkLst>
            <pc:docMk/>
            <pc:sldMk cId="3312866771" sldId="2004"/>
            <ac:picMk id="5" creationId="{D5F9A872-0AA8-8B73-99E1-646CABE3A9BB}"/>
          </ac:picMkLst>
        </pc:picChg>
      </pc:sldChg>
      <pc:sldChg chg="modSp mod">
        <pc:chgData name="Laurie Pagano" userId="2c34a200-3dde-4ea2-8917-719ca07ff1c1" providerId="ADAL" clId="{A04FFC5F-4A95-4AF5-AAD4-152F6BAAC521}" dt="2024-04-10T17:05:58.456" v="41" actId="962"/>
        <pc:sldMkLst>
          <pc:docMk/>
          <pc:sldMk cId="618348538" sldId="2006"/>
        </pc:sldMkLst>
        <pc:picChg chg="mod">
          <ac:chgData name="Laurie Pagano" userId="2c34a200-3dde-4ea2-8917-719ca07ff1c1" providerId="ADAL" clId="{A04FFC5F-4A95-4AF5-AAD4-152F6BAAC521}" dt="2024-04-10T17:05:58.456" v="41" actId="962"/>
          <ac:picMkLst>
            <pc:docMk/>
            <pc:sldMk cId="618348538" sldId="2006"/>
            <ac:picMk id="4" creationId="{E0D782EF-4A85-DB55-BC21-395A58EBA1AB}"/>
          </ac:picMkLst>
        </pc:picChg>
      </pc:sldChg>
      <pc:sldChg chg="modSp mod">
        <pc:chgData name="Laurie Pagano" userId="2c34a200-3dde-4ea2-8917-719ca07ff1c1" providerId="ADAL" clId="{A04FFC5F-4A95-4AF5-AAD4-152F6BAAC521}" dt="2024-04-10T17:06:01.438" v="43" actId="962"/>
        <pc:sldMkLst>
          <pc:docMk/>
          <pc:sldMk cId="58853049" sldId="2007"/>
        </pc:sldMkLst>
        <pc:picChg chg="mod">
          <ac:chgData name="Laurie Pagano" userId="2c34a200-3dde-4ea2-8917-719ca07ff1c1" providerId="ADAL" clId="{A04FFC5F-4A95-4AF5-AAD4-152F6BAAC521}" dt="2024-04-10T17:06:01.438" v="43" actId="962"/>
          <ac:picMkLst>
            <pc:docMk/>
            <pc:sldMk cId="58853049" sldId="2007"/>
            <ac:picMk id="7" creationId="{A91B0B65-48BD-3FA5-8452-103BEF504B46}"/>
          </ac:picMkLst>
        </pc:picChg>
        <pc:picChg chg="mod">
          <ac:chgData name="Laurie Pagano" userId="2c34a200-3dde-4ea2-8917-719ca07ff1c1" providerId="ADAL" clId="{A04FFC5F-4A95-4AF5-AAD4-152F6BAAC521}" dt="2024-04-10T17:06:01.054" v="42" actId="962"/>
          <ac:picMkLst>
            <pc:docMk/>
            <pc:sldMk cId="58853049" sldId="2007"/>
            <ac:picMk id="9" creationId="{5B71389F-0E1D-EA8E-E081-F89DEEA6004A}"/>
          </ac:picMkLst>
        </pc:picChg>
      </pc:sldChg>
      <pc:sldChg chg="modSp mod">
        <pc:chgData name="Laurie Pagano" userId="2c34a200-3dde-4ea2-8917-719ca07ff1c1" providerId="ADAL" clId="{A04FFC5F-4A95-4AF5-AAD4-152F6BAAC521}" dt="2024-04-12T11:26:55.216" v="122" actId="20577"/>
        <pc:sldMkLst>
          <pc:docMk/>
          <pc:sldMk cId="767356168" sldId="2008"/>
        </pc:sldMkLst>
        <pc:spChg chg="mod">
          <ac:chgData name="Laurie Pagano" userId="2c34a200-3dde-4ea2-8917-719ca07ff1c1" providerId="ADAL" clId="{A04FFC5F-4A95-4AF5-AAD4-152F6BAAC521}" dt="2024-04-12T11:26:55.216" v="122" actId="20577"/>
          <ac:spMkLst>
            <pc:docMk/>
            <pc:sldMk cId="767356168" sldId="2008"/>
            <ac:spMk id="3" creationId="{0DF275AF-6462-ED80-B096-AA592DB91168}"/>
          </ac:spMkLst>
        </pc:spChg>
        <pc:picChg chg="mod">
          <ac:chgData name="Laurie Pagano" userId="2c34a200-3dde-4ea2-8917-719ca07ff1c1" providerId="ADAL" clId="{A04FFC5F-4A95-4AF5-AAD4-152F6BAAC521}" dt="2024-04-10T17:06:16.192" v="46" actId="962"/>
          <ac:picMkLst>
            <pc:docMk/>
            <pc:sldMk cId="767356168" sldId="2008"/>
            <ac:picMk id="4" creationId="{F31B57B8-4F9A-71F7-3362-6371D0D37E99}"/>
          </ac:picMkLst>
        </pc:picChg>
      </pc:sldChg>
      <pc:sldChg chg="delSp mod">
        <pc:chgData name="Laurie Pagano" userId="2c34a200-3dde-4ea2-8917-719ca07ff1c1" providerId="ADAL" clId="{A04FFC5F-4A95-4AF5-AAD4-152F6BAAC521}" dt="2024-04-10T17:06:09.642" v="45" actId="478"/>
        <pc:sldMkLst>
          <pc:docMk/>
          <pc:sldMk cId="2257992621" sldId="2010"/>
        </pc:sldMkLst>
        <pc:spChg chg="del">
          <ac:chgData name="Laurie Pagano" userId="2c34a200-3dde-4ea2-8917-719ca07ff1c1" providerId="ADAL" clId="{A04FFC5F-4A95-4AF5-AAD4-152F6BAAC521}" dt="2024-04-10T17:06:09.642" v="45" actId="478"/>
          <ac:spMkLst>
            <pc:docMk/>
            <pc:sldMk cId="2257992621" sldId="2010"/>
            <ac:spMk id="4" creationId="{BF75790D-F756-3B5B-8B84-D9AD61BF955D}"/>
          </ac:spMkLst>
        </pc:spChg>
      </pc:sldChg>
      <pc:sldChg chg="modSp mod">
        <pc:chgData name="Laurie Pagano" userId="2c34a200-3dde-4ea2-8917-719ca07ff1c1" providerId="ADAL" clId="{A04FFC5F-4A95-4AF5-AAD4-152F6BAAC521}" dt="2024-04-10T17:04:01.457" v="17" actId="962"/>
        <pc:sldMkLst>
          <pc:docMk/>
          <pc:sldMk cId="677784907" sldId="2011"/>
        </pc:sldMkLst>
        <pc:picChg chg="mod">
          <ac:chgData name="Laurie Pagano" userId="2c34a200-3dde-4ea2-8917-719ca07ff1c1" providerId="ADAL" clId="{A04FFC5F-4A95-4AF5-AAD4-152F6BAAC521}" dt="2024-04-10T17:04:00.907" v="16" actId="962"/>
          <ac:picMkLst>
            <pc:docMk/>
            <pc:sldMk cId="677784907" sldId="2011"/>
            <ac:picMk id="4" creationId="{9B22ED15-B38D-C805-DD67-22AC3BAFD57C}"/>
          </ac:picMkLst>
        </pc:picChg>
        <pc:picChg chg="mod">
          <ac:chgData name="Laurie Pagano" userId="2c34a200-3dde-4ea2-8917-719ca07ff1c1" providerId="ADAL" clId="{A04FFC5F-4A95-4AF5-AAD4-152F6BAAC521}" dt="2024-04-10T17:04:01.457" v="17" actId="962"/>
          <ac:picMkLst>
            <pc:docMk/>
            <pc:sldMk cId="677784907" sldId="2011"/>
            <ac:picMk id="5" creationId="{2AC86690-5E6A-5EB3-CE03-3F33DA5FD468}"/>
          </ac:picMkLst>
        </pc:picChg>
      </pc:sldChg>
      <pc:sldChg chg="modSp mod">
        <pc:chgData name="Laurie Pagano" userId="2c34a200-3dde-4ea2-8917-719ca07ff1c1" providerId="ADAL" clId="{A04FFC5F-4A95-4AF5-AAD4-152F6BAAC521}" dt="2024-04-11T15:31:09.543" v="86"/>
        <pc:sldMkLst>
          <pc:docMk/>
          <pc:sldMk cId="4009583124" sldId="2012"/>
        </pc:sldMkLst>
        <pc:graphicFrameChg chg="mod modGraphic">
          <ac:chgData name="Laurie Pagano" userId="2c34a200-3dde-4ea2-8917-719ca07ff1c1" providerId="ADAL" clId="{A04FFC5F-4A95-4AF5-AAD4-152F6BAAC521}" dt="2024-04-11T15:31:09.543" v="86"/>
          <ac:graphicFrameMkLst>
            <pc:docMk/>
            <pc:sldMk cId="4009583124" sldId="2012"/>
            <ac:graphicFrameMk id="6" creationId="{B0BBC65F-823B-6822-D792-61FC1AA05BD0}"/>
          </ac:graphicFrameMkLst>
        </pc:graphicFrameChg>
      </pc:sldChg>
      <pc:sldChg chg="modSp mod">
        <pc:chgData name="Laurie Pagano" userId="2c34a200-3dde-4ea2-8917-719ca07ff1c1" providerId="ADAL" clId="{A04FFC5F-4A95-4AF5-AAD4-152F6BAAC521}" dt="2024-04-11T15:31:20.343" v="87"/>
        <pc:sldMkLst>
          <pc:docMk/>
          <pc:sldMk cId="768958243" sldId="2013"/>
        </pc:sldMkLst>
        <pc:graphicFrameChg chg="mod modGraphic">
          <ac:chgData name="Laurie Pagano" userId="2c34a200-3dde-4ea2-8917-719ca07ff1c1" providerId="ADAL" clId="{A04FFC5F-4A95-4AF5-AAD4-152F6BAAC521}" dt="2024-04-11T15:31:20.343" v="87"/>
          <ac:graphicFrameMkLst>
            <pc:docMk/>
            <pc:sldMk cId="768958243" sldId="2013"/>
            <ac:graphicFrameMk id="6" creationId="{B0BBC65F-823B-6822-D792-61FC1AA05BD0}"/>
          </ac:graphicFrameMkLst>
        </pc:graphicFrameChg>
      </pc:sldChg>
      <pc:sldChg chg="modSp mod">
        <pc:chgData name="Laurie Pagano" userId="2c34a200-3dde-4ea2-8917-719ca07ff1c1" providerId="ADAL" clId="{A04FFC5F-4A95-4AF5-AAD4-152F6BAAC521}" dt="2024-04-11T15:31:28.702" v="88"/>
        <pc:sldMkLst>
          <pc:docMk/>
          <pc:sldMk cId="933564462" sldId="2014"/>
        </pc:sldMkLst>
        <pc:graphicFrameChg chg="mod modGraphic">
          <ac:chgData name="Laurie Pagano" userId="2c34a200-3dde-4ea2-8917-719ca07ff1c1" providerId="ADAL" clId="{A04FFC5F-4A95-4AF5-AAD4-152F6BAAC521}" dt="2024-04-11T15:31:28.702" v="88"/>
          <ac:graphicFrameMkLst>
            <pc:docMk/>
            <pc:sldMk cId="933564462" sldId="2014"/>
            <ac:graphicFrameMk id="6" creationId="{B0BBC65F-823B-6822-D792-61FC1AA05BD0}"/>
          </ac:graphicFrameMkLst>
        </pc:graphicFrameChg>
      </pc:sldChg>
      <pc:sldChg chg="modSp mod">
        <pc:chgData name="Laurie Pagano" userId="2c34a200-3dde-4ea2-8917-719ca07ff1c1" providerId="ADAL" clId="{A04FFC5F-4A95-4AF5-AAD4-152F6BAAC521}" dt="2024-04-12T11:28:01.839" v="123" actId="20577"/>
        <pc:sldMkLst>
          <pc:docMk/>
          <pc:sldMk cId="1744004904" sldId="2015"/>
        </pc:sldMkLst>
        <pc:graphicFrameChg chg="mod modGraphic">
          <ac:chgData name="Laurie Pagano" userId="2c34a200-3dde-4ea2-8917-719ca07ff1c1" providerId="ADAL" clId="{A04FFC5F-4A95-4AF5-AAD4-152F6BAAC521}" dt="2024-04-12T11:28:01.839" v="123" actId="20577"/>
          <ac:graphicFrameMkLst>
            <pc:docMk/>
            <pc:sldMk cId="1744004904" sldId="2015"/>
            <ac:graphicFrameMk id="6" creationId="{B0BBC65F-823B-6822-D792-61FC1AA05BD0}"/>
          </ac:graphicFrameMkLst>
        </pc:graphicFrameChg>
      </pc:sldChg>
      <pc:sldChg chg="modSp">
        <pc:chgData name="Laurie Pagano" userId="2c34a200-3dde-4ea2-8917-719ca07ff1c1" providerId="ADAL" clId="{A04FFC5F-4A95-4AF5-AAD4-152F6BAAC521}" dt="2024-04-11T15:33:23.757" v="91"/>
        <pc:sldMkLst>
          <pc:docMk/>
          <pc:sldMk cId="2486596653" sldId="2017"/>
        </pc:sldMkLst>
        <pc:graphicFrameChg chg="mod">
          <ac:chgData name="Laurie Pagano" userId="2c34a200-3dde-4ea2-8917-719ca07ff1c1" providerId="ADAL" clId="{A04FFC5F-4A95-4AF5-AAD4-152F6BAAC521}" dt="2024-04-11T15:33:23.757" v="91"/>
          <ac:graphicFrameMkLst>
            <pc:docMk/>
            <pc:sldMk cId="2486596653" sldId="2017"/>
            <ac:graphicFrameMk id="6" creationId="{B0BBC65F-823B-6822-D792-61FC1AA05BD0}"/>
          </ac:graphicFrameMkLst>
        </pc:graphicFrameChg>
      </pc:sldChg>
      <pc:sldChg chg="modSp mod">
        <pc:chgData name="Laurie Pagano" userId="2c34a200-3dde-4ea2-8917-719ca07ff1c1" providerId="ADAL" clId="{A04FFC5F-4A95-4AF5-AAD4-152F6BAAC521}" dt="2024-04-12T11:16:29.393" v="120" actId="20577"/>
        <pc:sldMkLst>
          <pc:docMk/>
          <pc:sldMk cId="532596917" sldId="2018"/>
        </pc:sldMkLst>
        <pc:spChg chg="mod">
          <ac:chgData name="Laurie Pagano" userId="2c34a200-3dde-4ea2-8917-719ca07ff1c1" providerId="ADAL" clId="{A04FFC5F-4A95-4AF5-AAD4-152F6BAAC521}" dt="2024-04-12T11:16:29.393" v="120" actId="20577"/>
          <ac:spMkLst>
            <pc:docMk/>
            <pc:sldMk cId="532596917" sldId="2018"/>
            <ac:spMk id="2" creationId="{3CDEE1ED-2096-F892-8115-9A51935257BE}"/>
          </ac:spMkLst>
        </pc:spChg>
        <pc:graphicFrameChg chg="mod modGraphic">
          <ac:chgData name="Laurie Pagano" userId="2c34a200-3dde-4ea2-8917-719ca07ff1c1" providerId="ADAL" clId="{A04FFC5F-4A95-4AF5-AAD4-152F6BAAC521}" dt="2024-04-12T11:12:38.352" v="110" actId="2165"/>
          <ac:graphicFrameMkLst>
            <pc:docMk/>
            <pc:sldMk cId="532596917" sldId="2018"/>
            <ac:graphicFrameMk id="6" creationId="{B0BBC65F-823B-6822-D792-61FC1AA05BD0}"/>
          </ac:graphicFrameMkLst>
        </pc:graphicFrameChg>
      </pc:sldChg>
      <pc:sldChg chg="modSp add mod">
        <pc:chgData name="Laurie Pagano" userId="2c34a200-3dde-4ea2-8917-719ca07ff1c1" providerId="ADAL" clId="{A04FFC5F-4A95-4AF5-AAD4-152F6BAAC521}" dt="2024-04-12T11:12:28.255" v="109" actId="2165"/>
        <pc:sldMkLst>
          <pc:docMk/>
          <pc:sldMk cId="2550436373" sldId="2019"/>
        </pc:sldMkLst>
        <pc:spChg chg="mod">
          <ac:chgData name="Laurie Pagano" userId="2c34a200-3dde-4ea2-8917-719ca07ff1c1" providerId="ADAL" clId="{A04FFC5F-4A95-4AF5-AAD4-152F6BAAC521}" dt="2024-04-12T11:12:20.426" v="108" actId="20577"/>
          <ac:spMkLst>
            <pc:docMk/>
            <pc:sldMk cId="2550436373" sldId="2019"/>
            <ac:spMk id="2" creationId="{3CDEE1ED-2096-F892-8115-9A51935257BE}"/>
          </ac:spMkLst>
        </pc:spChg>
        <pc:graphicFrameChg chg="modGraphic">
          <ac:chgData name="Laurie Pagano" userId="2c34a200-3dde-4ea2-8917-719ca07ff1c1" providerId="ADAL" clId="{A04FFC5F-4A95-4AF5-AAD4-152F6BAAC521}" dt="2024-04-12T11:12:28.255" v="109" actId="2165"/>
          <ac:graphicFrameMkLst>
            <pc:docMk/>
            <pc:sldMk cId="2550436373" sldId="2019"/>
            <ac:graphicFrameMk id="6" creationId="{B0BBC65F-823B-6822-D792-61FC1AA05BD0}"/>
          </ac:graphicFrameMkLst>
        </pc:graphicFrameChg>
      </pc:sldChg>
      <pc:sldMasterChg chg="modSldLayout">
        <pc:chgData name="Laurie Pagano" userId="2c34a200-3dde-4ea2-8917-719ca07ff1c1" providerId="ADAL" clId="{A04FFC5F-4A95-4AF5-AAD4-152F6BAAC521}" dt="2024-04-11T15:10:06.532" v="47" actId="478"/>
        <pc:sldMasterMkLst>
          <pc:docMk/>
          <pc:sldMasterMk cId="1398251081" sldId="2147483648"/>
        </pc:sldMasterMkLst>
        <pc:sldLayoutChg chg="delSp mod">
          <pc:chgData name="Laurie Pagano" userId="2c34a200-3dde-4ea2-8917-719ca07ff1c1" providerId="ADAL" clId="{A04FFC5F-4A95-4AF5-AAD4-152F6BAAC521}" dt="2024-04-11T15:10:06.532" v="47" actId="478"/>
          <pc:sldLayoutMkLst>
            <pc:docMk/>
            <pc:sldMasterMk cId="1398251081" sldId="2147483648"/>
            <pc:sldLayoutMk cId="3504748053" sldId="2147483832"/>
          </pc:sldLayoutMkLst>
          <pc:picChg chg="del">
            <ac:chgData name="Laurie Pagano" userId="2c34a200-3dde-4ea2-8917-719ca07ff1c1" providerId="ADAL" clId="{A04FFC5F-4A95-4AF5-AAD4-152F6BAAC521}" dt="2024-04-11T15:10:06.532" v="47" actId="478"/>
            <ac:picMkLst>
              <pc:docMk/>
              <pc:sldMasterMk cId="1398251081" sldId="2147483648"/>
              <pc:sldLayoutMk cId="3504748053" sldId="2147483832"/>
              <ac:picMk id="7" creationId="{00000000-0000-0000-0000-000000000000}"/>
            </ac:picMkLst>
          </pc:picChg>
        </pc:sldLayoutChg>
      </pc:sldMasterChg>
    </pc:docChg>
  </pc:docChgLst>
  <pc:docChgLst>
    <pc:chgData name="Laurie Pagano" userId="S::lpagano@tpgi.com::2c34a200-3dde-4ea2-8917-719ca07ff1c1" providerId="AD" clId="Web-{78E18882-D53D-C2E4-D57D-4A6C3B692E15}"/>
    <pc:docChg chg="addSld delSld modSld sldOrd modSection">
      <pc:chgData name="Laurie Pagano" userId="S::lpagano@tpgi.com::2c34a200-3dde-4ea2-8917-719ca07ff1c1" providerId="AD" clId="Web-{78E18882-D53D-C2E4-D57D-4A6C3B692E15}" dt="2024-04-11T15:08:25.266" v="2303" actId="20577"/>
      <pc:docMkLst>
        <pc:docMk/>
      </pc:docMkLst>
      <pc:sldChg chg="modSp">
        <pc:chgData name="Laurie Pagano" userId="S::lpagano@tpgi.com::2c34a200-3dde-4ea2-8917-719ca07ff1c1" providerId="AD" clId="Web-{78E18882-D53D-C2E4-D57D-4A6C3B692E15}" dt="2024-04-02T14:30:39.902" v="1" actId="20577"/>
        <pc:sldMkLst>
          <pc:docMk/>
          <pc:sldMk cId="4064751023" sldId="1958"/>
        </pc:sldMkLst>
        <pc:spChg chg="mod">
          <ac:chgData name="Laurie Pagano" userId="S::lpagano@tpgi.com::2c34a200-3dde-4ea2-8917-719ca07ff1c1" providerId="AD" clId="Web-{78E18882-D53D-C2E4-D57D-4A6C3B692E15}" dt="2024-04-02T14:30:39.902" v="1" actId="20577"/>
          <ac:spMkLst>
            <pc:docMk/>
            <pc:sldMk cId="4064751023" sldId="1958"/>
            <ac:spMk id="2" creationId="{0E08CB0C-4850-45C7-1831-509D25DE7ACE}"/>
          </ac:spMkLst>
        </pc:spChg>
      </pc:sldChg>
      <pc:sldChg chg="modSp">
        <pc:chgData name="Laurie Pagano" userId="S::lpagano@tpgi.com::2c34a200-3dde-4ea2-8917-719ca07ff1c1" providerId="AD" clId="Web-{78E18882-D53D-C2E4-D57D-4A6C3B692E15}" dt="2024-04-04T15:02:36.865" v="1116" actId="20577"/>
        <pc:sldMkLst>
          <pc:docMk/>
          <pc:sldMk cId="800656639" sldId="1965"/>
        </pc:sldMkLst>
        <pc:spChg chg="mod">
          <ac:chgData name="Laurie Pagano" userId="S::lpagano@tpgi.com::2c34a200-3dde-4ea2-8917-719ca07ff1c1" providerId="AD" clId="Web-{78E18882-D53D-C2E4-D57D-4A6C3B692E15}" dt="2024-04-04T15:02:36.865" v="1116" actId="20577"/>
          <ac:spMkLst>
            <pc:docMk/>
            <pc:sldMk cId="800656639" sldId="1965"/>
            <ac:spMk id="3" creationId="{B9BA737A-F81B-8CF0-58D6-F38C5ED94CAB}"/>
          </ac:spMkLst>
        </pc:spChg>
      </pc:sldChg>
      <pc:sldChg chg="addSp delSp modSp">
        <pc:chgData name="Laurie Pagano" userId="S::lpagano@tpgi.com::2c34a200-3dde-4ea2-8917-719ca07ff1c1" providerId="AD" clId="Web-{78E18882-D53D-C2E4-D57D-4A6C3B692E15}" dt="2024-04-02T18:05:37.324" v="353" actId="1076"/>
        <pc:sldMkLst>
          <pc:docMk/>
          <pc:sldMk cId="2404545221" sldId="1966"/>
        </pc:sldMkLst>
        <pc:spChg chg="mod">
          <ac:chgData name="Laurie Pagano" userId="S::lpagano@tpgi.com::2c34a200-3dde-4ea2-8917-719ca07ff1c1" providerId="AD" clId="Web-{78E18882-D53D-C2E4-D57D-4A6C3B692E15}" dt="2024-04-02T14:50:19.029" v="47" actId="1076"/>
          <ac:spMkLst>
            <pc:docMk/>
            <pc:sldMk cId="2404545221" sldId="1966"/>
            <ac:spMk id="2" creationId="{3CDEE1ED-2096-F892-8115-9A51935257BE}"/>
          </ac:spMkLst>
        </pc:spChg>
        <pc:spChg chg="mod">
          <ac:chgData name="Laurie Pagano" userId="S::lpagano@tpgi.com::2c34a200-3dde-4ea2-8917-719ca07ff1c1" providerId="AD" clId="Web-{78E18882-D53D-C2E4-D57D-4A6C3B692E15}" dt="2024-04-02T14:54:39.692" v="87" actId="14100"/>
          <ac:spMkLst>
            <pc:docMk/>
            <pc:sldMk cId="2404545221" sldId="1966"/>
            <ac:spMk id="3" creationId="{0DF275AF-6462-ED80-B096-AA592DB91168}"/>
          </ac:spMkLst>
        </pc:spChg>
        <pc:picChg chg="add mod">
          <ac:chgData name="Laurie Pagano" userId="S::lpagano@tpgi.com::2c34a200-3dde-4ea2-8917-719ca07ff1c1" providerId="AD" clId="Web-{78E18882-D53D-C2E4-D57D-4A6C3B692E15}" dt="2024-04-02T18:05:37.324" v="353" actId="1076"/>
          <ac:picMkLst>
            <pc:docMk/>
            <pc:sldMk cId="2404545221" sldId="1966"/>
            <ac:picMk id="4" creationId="{6CF96CB2-19BB-2A39-7BC9-EB687054073D}"/>
          </ac:picMkLst>
        </pc:picChg>
        <pc:picChg chg="add del mod">
          <ac:chgData name="Laurie Pagano" userId="S::lpagano@tpgi.com::2c34a200-3dde-4ea2-8917-719ca07ff1c1" providerId="AD" clId="Web-{78E18882-D53D-C2E4-D57D-4A6C3B692E15}" dt="2024-04-02T14:50:53.326" v="51"/>
          <ac:picMkLst>
            <pc:docMk/>
            <pc:sldMk cId="2404545221" sldId="1966"/>
            <ac:picMk id="4" creationId="{E94BD69C-AD24-2F6C-7579-1F8B0CC40BC7}"/>
          </ac:picMkLst>
        </pc:picChg>
      </pc:sldChg>
      <pc:sldChg chg="addSp delSp modSp">
        <pc:chgData name="Laurie Pagano" userId="S::lpagano@tpgi.com::2c34a200-3dde-4ea2-8917-719ca07ff1c1" providerId="AD" clId="Web-{78E18882-D53D-C2E4-D57D-4A6C3B692E15}" dt="2024-04-02T15:52:17.679" v="336"/>
        <pc:sldMkLst>
          <pc:docMk/>
          <pc:sldMk cId="2404095692" sldId="1968"/>
        </pc:sldMkLst>
        <pc:spChg chg="mod">
          <ac:chgData name="Laurie Pagano" userId="S::lpagano@tpgi.com::2c34a200-3dde-4ea2-8917-719ca07ff1c1" providerId="AD" clId="Web-{78E18882-D53D-C2E4-D57D-4A6C3B692E15}" dt="2024-04-02T14:50:29.123" v="48" actId="1076"/>
          <ac:spMkLst>
            <pc:docMk/>
            <pc:sldMk cId="2404095692" sldId="1968"/>
            <ac:spMk id="2" creationId="{3CDEE1ED-2096-F892-8115-9A51935257BE}"/>
          </ac:spMkLst>
        </pc:spChg>
        <pc:spChg chg="mod">
          <ac:chgData name="Laurie Pagano" userId="S::lpagano@tpgi.com::2c34a200-3dde-4ea2-8917-719ca07ff1c1" providerId="AD" clId="Web-{78E18882-D53D-C2E4-D57D-4A6C3B692E15}" dt="2024-04-02T14:54:44.926" v="88" actId="14100"/>
          <ac:spMkLst>
            <pc:docMk/>
            <pc:sldMk cId="2404095692" sldId="1968"/>
            <ac:spMk id="3" creationId="{0DF275AF-6462-ED80-B096-AA592DB91168}"/>
          </ac:spMkLst>
        </pc:spChg>
        <pc:picChg chg="del mod">
          <ac:chgData name="Laurie Pagano" userId="S::lpagano@tpgi.com::2c34a200-3dde-4ea2-8917-719ca07ff1c1" providerId="AD" clId="Web-{78E18882-D53D-C2E4-D57D-4A6C3B692E15}" dt="2024-04-02T14:51:31.202" v="54"/>
          <ac:picMkLst>
            <pc:docMk/>
            <pc:sldMk cId="2404095692" sldId="1968"/>
            <ac:picMk id="4" creationId="{C6BFBE0A-1833-A1EF-5CEA-11B1FFC68768}"/>
          </ac:picMkLst>
        </pc:picChg>
        <pc:picChg chg="add del mod modCrop">
          <ac:chgData name="Laurie Pagano" userId="S::lpagano@tpgi.com::2c34a200-3dde-4ea2-8917-719ca07ff1c1" providerId="AD" clId="Web-{78E18882-D53D-C2E4-D57D-4A6C3B692E15}" dt="2024-04-02T15:01:31.922" v="107"/>
          <ac:picMkLst>
            <pc:docMk/>
            <pc:sldMk cId="2404095692" sldId="1968"/>
            <ac:picMk id="5" creationId="{D78E1076-C09B-38A4-6450-AB65AAC89D05}"/>
          </ac:picMkLst>
        </pc:picChg>
        <pc:picChg chg="add mod">
          <ac:chgData name="Laurie Pagano" userId="S::lpagano@tpgi.com::2c34a200-3dde-4ea2-8917-719ca07ff1c1" providerId="AD" clId="Web-{78E18882-D53D-C2E4-D57D-4A6C3B692E15}" dt="2024-04-02T15:52:17.679" v="336"/>
          <ac:picMkLst>
            <pc:docMk/>
            <pc:sldMk cId="2404095692" sldId="1968"/>
            <ac:picMk id="6" creationId="{7DC1A90F-BC91-D654-F251-473926421A43}"/>
          </ac:picMkLst>
        </pc:picChg>
      </pc:sldChg>
      <pc:sldChg chg="addSp delSp modSp">
        <pc:chgData name="Laurie Pagano" userId="S::lpagano@tpgi.com::2c34a200-3dde-4ea2-8917-719ca07ff1c1" providerId="AD" clId="Web-{78E18882-D53D-C2E4-D57D-4A6C3B692E15}" dt="2024-04-02T15:52:15.757" v="335"/>
        <pc:sldMkLst>
          <pc:docMk/>
          <pc:sldMk cId="3516292658" sldId="1969"/>
        </pc:sldMkLst>
        <pc:spChg chg="mod">
          <ac:chgData name="Laurie Pagano" userId="S::lpagano@tpgi.com::2c34a200-3dde-4ea2-8917-719ca07ff1c1" providerId="AD" clId="Web-{78E18882-D53D-C2E4-D57D-4A6C3B692E15}" dt="2024-04-02T14:50:37.701" v="49" actId="1076"/>
          <ac:spMkLst>
            <pc:docMk/>
            <pc:sldMk cId="3516292658" sldId="1969"/>
            <ac:spMk id="2" creationId="{3CDEE1ED-2096-F892-8115-9A51935257BE}"/>
          </ac:spMkLst>
        </pc:spChg>
        <pc:spChg chg="mod">
          <ac:chgData name="Laurie Pagano" userId="S::lpagano@tpgi.com::2c34a200-3dde-4ea2-8917-719ca07ff1c1" providerId="AD" clId="Web-{78E18882-D53D-C2E4-D57D-4A6C3B692E15}" dt="2024-04-02T14:54:12.301" v="86" actId="20577"/>
          <ac:spMkLst>
            <pc:docMk/>
            <pc:sldMk cId="3516292658" sldId="1969"/>
            <ac:spMk id="3" creationId="{0DF275AF-6462-ED80-B096-AA592DB91168}"/>
          </ac:spMkLst>
        </pc:spChg>
        <pc:picChg chg="add mod">
          <ac:chgData name="Laurie Pagano" userId="S::lpagano@tpgi.com::2c34a200-3dde-4ea2-8917-719ca07ff1c1" providerId="AD" clId="Web-{78E18882-D53D-C2E4-D57D-4A6C3B692E15}" dt="2024-04-02T15:52:15.757" v="335"/>
          <ac:picMkLst>
            <pc:docMk/>
            <pc:sldMk cId="3516292658" sldId="1969"/>
            <ac:picMk id="4" creationId="{16412186-A9F1-7CDC-54CB-B28BB8D767D1}"/>
          </ac:picMkLst>
        </pc:picChg>
        <pc:picChg chg="del">
          <ac:chgData name="Laurie Pagano" userId="S::lpagano@tpgi.com::2c34a200-3dde-4ea2-8917-719ca07ff1c1" providerId="AD" clId="Web-{78E18882-D53D-C2E4-D57D-4A6C3B692E15}" dt="2024-04-02T15:01:33.328" v="108"/>
          <ac:picMkLst>
            <pc:docMk/>
            <pc:sldMk cId="3516292658" sldId="1969"/>
            <ac:picMk id="5" creationId="{B6AB6E7C-FFB1-7257-916A-7B7F2F9230DE}"/>
          </ac:picMkLst>
        </pc:picChg>
      </pc:sldChg>
      <pc:sldChg chg="modSp">
        <pc:chgData name="Laurie Pagano" userId="S::lpagano@tpgi.com::2c34a200-3dde-4ea2-8917-719ca07ff1c1" providerId="AD" clId="Web-{78E18882-D53D-C2E4-D57D-4A6C3B692E15}" dt="2024-04-04T19:02:49.123" v="1690" actId="20577"/>
        <pc:sldMkLst>
          <pc:docMk/>
          <pc:sldMk cId="660167989" sldId="1971"/>
        </pc:sldMkLst>
        <pc:spChg chg="mod">
          <ac:chgData name="Laurie Pagano" userId="S::lpagano@tpgi.com::2c34a200-3dde-4ea2-8917-719ca07ff1c1" providerId="AD" clId="Web-{78E18882-D53D-C2E4-D57D-4A6C3B692E15}" dt="2024-04-04T19:02:49.123" v="1690" actId="20577"/>
          <ac:spMkLst>
            <pc:docMk/>
            <pc:sldMk cId="660167989" sldId="1971"/>
            <ac:spMk id="8" creationId="{095B43BC-4978-1D99-CBEA-F9A7C8D9EE20}"/>
          </ac:spMkLst>
        </pc:spChg>
      </pc:sldChg>
      <pc:sldChg chg="addSp delSp modSp">
        <pc:chgData name="Laurie Pagano" userId="S::lpagano@tpgi.com::2c34a200-3dde-4ea2-8917-719ca07ff1c1" providerId="AD" clId="Web-{78E18882-D53D-C2E4-D57D-4A6C3B692E15}" dt="2024-04-04T19:36:15.837" v="1738"/>
        <pc:sldMkLst>
          <pc:docMk/>
          <pc:sldMk cId="2723251997" sldId="1973"/>
        </pc:sldMkLst>
        <pc:spChg chg="mod">
          <ac:chgData name="Laurie Pagano" userId="S::lpagano@tpgi.com::2c34a200-3dde-4ea2-8917-719ca07ff1c1" providerId="AD" clId="Web-{78E18882-D53D-C2E4-D57D-4A6C3B692E15}" dt="2024-04-02T15:00:02.154" v="91" actId="1076"/>
          <ac:spMkLst>
            <pc:docMk/>
            <pc:sldMk cId="2723251997" sldId="1973"/>
            <ac:spMk id="2" creationId="{3CDEE1ED-2096-F892-8115-9A51935257BE}"/>
          </ac:spMkLst>
        </pc:spChg>
        <pc:spChg chg="mod">
          <ac:chgData name="Laurie Pagano" userId="S::lpagano@tpgi.com::2c34a200-3dde-4ea2-8917-719ca07ff1c1" providerId="AD" clId="Web-{78E18882-D53D-C2E4-D57D-4A6C3B692E15}" dt="2024-04-04T19:00:45.024" v="1667" actId="20577"/>
          <ac:spMkLst>
            <pc:docMk/>
            <pc:sldMk cId="2723251997" sldId="1973"/>
            <ac:spMk id="3" creationId="{0DF275AF-6462-ED80-B096-AA592DB91168}"/>
          </ac:spMkLst>
        </pc:spChg>
        <pc:picChg chg="add mod">
          <ac:chgData name="Laurie Pagano" userId="S::lpagano@tpgi.com::2c34a200-3dde-4ea2-8917-719ca07ff1c1" providerId="AD" clId="Web-{78E18882-D53D-C2E4-D57D-4A6C3B692E15}" dt="2024-04-04T19:36:15.837" v="1738"/>
          <ac:picMkLst>
            <pc:docMk/>
            <pc:sldMk cId="2723251997" sldId="1973"/>
            <ac:picMk id="4" creationId="{B6E70B30-016A-E5BE-662A-83D0C6405E55}"/>
          </ac:picMkLst>
        </pc:picChg>
        <pc:picChg chg="del">
          <ac:chgData name="Laurie Pagano" userId="S::lpagano@tpgi.com::2c34a200-3dde-4ea2-8917-719ca07ff1c1" providerId="AD" clId="Web-{78E18882-D53D-C2E4-D57D-4A6C3B692E15}" dt="2024-04-02T15:01:28.891" v="106"/>
          <ac:picMkLst>
            <pc:docMk/>
            <pc:sldMk cId="2723251997" sldId="1973"/>
            <ac:picMk id="5" creationId="{A8468C62-8B71-EFE5-3494-537710E14631}"/>
          </ac:picMkLst>
        </pc:picChg>
      </pc:sldChg>
      <pc:sldChg chg="addSp modSp">
        <pc:chgData name="Laurie Pagano" userId="S::lpagano@tpgi.com::2c34a200-3dde-4ea2-8917-719ca07ff1c1" providerId="AD" clId="Web-{78E18882-D53D-C2E4-D57D-4A6C3B692E15}" dt="2024-04-10T15:15:38.202" v="2204" actId="20577"/>
        <pc:sldMkLst>
          <pc:docMk/>
          <pc:sldMk cId="4173112893" sldId="1974"/>
        </pc:sldMkLst>
        <pc:spChg chg="mod">
          <ac:chgData name="Laurie Pagano" userId="S::lpagano@tpgi.com::2c34a200-3dde-4ea2-8917-719ca07ff1c1" providerId="AD" clId="Web-{78E18882-D53D-C2E4-D57D-4A6C3B692E15}" dt="2024-04-02T14:59:41.216" v="89" actId="1076"/>
          <ac:spMkLst>
            <pc:docMk/>
            <pc:sldMk cId="4173112893" sldId="1974"/>
            <ac:spMk id="2" creationId="{3CDEE1ED-2096-F892-8115-9A51935257BE}"/>
          </ac:spMkLst>
        </pc:spChg>
        <pc:spChg chg="mod">
          <ac:chgData name="Laurie Pagano" userId="S::lpagano@tpgi.com::2c34a200-3dde-4ea2-8917-719ca07ff1c1" providerId="AD" clId="Web-{78E18882-D53D-C2E4-D57D-4A6C3B692E15}" dt="2024-04-10T15:15:38.202" v="2204" actId="20577"/>
          <ac:spMkLst>
            <pc:docMk/>
            <pc:sldMk cId="4173112893" sldId="1974"/>
            <ac:spMk id="3" creationId="{0DF275AF-6462-ED80-B096-AA592DB91168}"/>
          </ac:spMkLst>
        </pc:spChg>
        <pc:picChg chg="add mod">
          <ac:chgData name="Laurie Pagano" userId="S::lpagano@tpgi.com::2c34a200-3dde-4ea2-8917-719ca07ff1c1" providerId="AD" clId="Web-{78E18882-D53D-C2E4-D57D-4A6C3B692E15}" dt="2024-04-02T18:06:05.903" v="357" actId="14100"/>
          <ac:picMkLst>
            <pc:docMk/>
            <pc:sldMk cId="4173112893" sldId="1974"/>
            <ac:picMk id="4" creationId="{4A531F2E-C8BC-3D30-51BD-08AC7ABD2ED2}"/>
          </ac:picMkLst>
        </pc:picChg>
      </pc:sldChg>
      <pc:sldChg chg="addSp delSp modSp">
        <pc:chgData name="Laurie Pagano" userId="S::lpagano@tpgi.com::2c34a200-3dde-4ea2-8917-719ca07ff1c1" providerId="AD" clId="Web-{78E18882-D53D-C2E4-D57D-4A6C3B692E15}" dt="2024-04-02T15:52:05.147" v="333"/>
        <pc:sldMkLst>
          <pc:docMk/>
          <pc:sldMk cId="231260610" sldId="1977"/>
        </pc:sldMkLst>
        <pc:spChg chg="mod">
          <ac:chgData name="Laurie Pagano" userId="S::lpagano@tpgi.com::2c34a200-3dde-4ea2-8917-719ca07ff1c1" providerId="AD" clId="Web-{78E18882-D53D-C2E4-D57D-4A6C3B692E15}" dt="2024-04-02T15:01:18.687" v="103" actId="1076"/>
          <ac:spMkLst>
            <pc:docMk/>
            <pc:sldMk cId="231260610" sldId="1977"/>
            <ac:spMk id="2" creationId="{3CDEE1ED-2096-F892-8115-9A51935257BE}"/>
          </ac:spMkLst>
        </pc:spChg>
        <pc:spChg chg="mod">
          <ac:chgData name="Laurie Pagano" userId="S::lpagano@tpgi.com::2c34a200-3dde-4ea2-8917-719ca07ff1c1" providerId="AD" clId="Web-{78E18882-D53D-C2E4-D57D-4A6C3B692E15}" dt="2024-04-02T15:01:26.203" v="104" actId="14100"/>
          <ac:spMkLst>
            <pc:docMk/>
            <pc:sldMk cId="231260610" sldId="1977"/>
            <ac:spMk id="3" creationId="{0DF275AF-6462-ED80-B096-AA592DB91168}"/>
          </ac:spMkLst>
        </pc:spChg>
        <pc:picChg chg="del">
          <ac:chgData name="Laurie Pagano" userId="S::lpagano@tpgi.com::2c34a200-3dde-4ea2-8917-719ca07ff1c1" providerId="AD" clId="Web-{78E18882-D53D-C2E4-D57D-4A6C3B692E15}" dt="2024-04-02T15:01:26.406" v="105"/>
          <ac:picMkLst>
            <pc:docMk/>
            <pc:sldMk cId="231260610" sldId="1977"/>
            <ac:picMk id="4" creationId="{5B2FD95D-05D5-DE3B-C113-7B7D9D4B215B}"/>
          </ac:picMkLst>
        </pc:picChg>
        <pc:picChg chg="add mod">
          <ac:chgData name="Laurie Pagano" userId="S::lpagano@tpgi.com::2c34a200-3dde-4ea2-8917-719ca07ff1c1" providerId="AD" clId="Web-{78E18882-D53D-C2E4-D57D-4A6C3B692E15}" dt="2024-04-02T15:52:05.147" v="333"/>
          <ac:picMkLst>
            <pc:docMk/>
            <pc:sldMk cId="231260610" sldId="1977"/>
            <ac:picMk id="5" creationId="{575A79BE-0E82-C866-1CBD-EF436E569434}"/>
          </ac:picMkLst>
        </pc:picChg>
      </pc:sldChg>
      <pc:sldChg chg="addSp modSp">
        <pc:chgData name="Laurie Pagano" userId="S::lpagano@tpgi.com::2c34a200-3dde-4ea2-8917-719ca07ff1c1" providerId="AD" clId="Web-{78E18882-D53D-C2E4-D57D-4A6C3B692E15}" dt="2024-04-10T15:03:00.061" v="2193" actId="14100"/>
        <pc:sldMkLst>
          <pc:docMk/>
          <pc:sldMk cId="1544396684" sldId="1978"/>
        </pc:sldMkLst>
        <pc:spChg chg="mod">
          <ac:chgData name="Laurie Pagano" userId="S::lpagano@tpgi.com::2c34a200-3dde-4ea2-8917-719ca07ff1c1" providerId="AD" clId="Web-{78E18882-D53D-C2E4-D57D-4A6C3B692E15}" dt="2024-04-02T15:00:52.984" v="99" actId="1076"/>
          <ac:spMkLst>
            <pc:docMk/>
            <pc:sldMk cId="1544396684" sldId="1978"/>
            <ac:spMk id="2" creationId="{3CDEE1ED-2096-F892-8115-9A51935257BE}"/>
          </ac:spMkLst>
        </pc:spChg>
        <pc:spChg chg="mod">
          <ac:chgData name="Laurie Pagano" userId="S::lpagano@tpgi.com::2c34a200-3dde-4ea2-8917-719ca07ff1c1" providerId="AD" clId="Web-{78E18882-D53D-C2E4-D57D-4A6C3B692E15}" dt="2024-04-10T15:03:00.061" v="2193" actId="14100"/>
          <ac:spMkLst>
            <pc:docMk/>
            <pc:sldMk cId="1544396684" sldId="1978"/>
            <ac:spMk id="3" creationId="{0DF275AF-6462-ED80-B096-AA592DB91168}"/>
          </ac:spMkLst>
        </pc:spChg>
        <pc:picChg chg="add mod">
          <ac:chgData name="Laurie Pagano" userId="S::lpagano@tpgi.com::2c34a200-3dde-4ea2-8917-719ca07ff1c1" providerId="AD" clId="Web-{78E18882-D53D-C2E4-D57D-4A6C3B692E15}" dt="2024-04-02T18:06:42.420" v="361" actId="14100"/>
          <ac:picMkLst>
            <pc:docMk/>
            <pc:sldMk cId="1544396684" sldId="1978"/>
            <ac:picMk id="4" creationId="{9A46F0DF-6A74-FA96-6B12-618018787126}"/>
          </ac:picMkLst>
        </pc:picChg>
      </pc:sldChg>
      <pc:sldChg chg="addSp delSp modSp">
        <pc:chgData name="Laurie Pagano" userId="S::lpagano@tpgi.com::2c34a200-3dde-4ea2-8917-719ca07ff1c1" providerId="AD" clId="Web-{78E18882-D53D-C2E4-D57D-4A6C3B692E15}" dt="2024-04-10T15:15:22.451" v="2201" actId="20577"/>
        <pc:sldMkLst>
          <pc:docMk/>
          <pc:sldMk cId="2357248920" sldId="1981"/>
        </pc:sldMkLst>
        <pc:spChg chg="mod">
          <ac:chgData name="Laurie Pagano" userId="S::lpagano@tpgi.com::2c34a200-3dde-4ea2-8917-719ca07ff1c1" providerId="AD" clId="Web-{78E18882-D53D-C2E4-D57D-4A6C3B692E15}" dt="2024-04-02T15:04:24.442" v="136" actId="1076"/>
          <ac:spMkLst>
            <pc:docMk/>
            <pc:sldMk cId="2357248920" sldId="1981"/>
            <ac:spMk id="2" creationId="{3CDEE1ED-2096-F892-8115-9A51935257BE}"/>
          </ac:spMkLst>
        </pc:spChg>
        <pc:spChg chg="mod">
          <ac:chgData name="Laurie Pagano" userId="S::lpagano@tpgi.com::2c34a200-3dde-4ea2-8917-719ca07ff1c1" providerId="AD" clId="Web-{78E18882-D53D-C2E4-D57D-4A6C3B692E15}" dt="2024-04-10T15:15:22.451" v="2201" actId="20577"/>
          <ac:spMkLst>
            <pc:docMk/>
            <pc:sldMk cId="2357248920" sldId="1981"/>
            <ac:spMk id="3" creationId="{0DF275AF-6462-ED80-B096-AA592DB91168}"/>
          </ac:spMkLst>
        </pc:spChg>
        <pc:picChg chg="add del mod">
          <ac:chgData name="Laurie Pagano" userId="S::lpagano@tpgi.com::2c34a200-3dde-4ea2-8917-719ca07ff1c1" providerId="AD" clId="Web-{78E18882-D53D-C2E4-D57D-4A6C3B692E15}" dt="2024-04-02T18:07:46.749" v="368"/>
          <ac:picMkLst>
            <pc:docMk/>
            <pc:sldMk cId="2357248920" sldId="1981"/>
            <ac:picMk id="4" creationId="{07060803-74A7-3D77-5BAB-48B2D19539A4}"/>
          </ac:picMkLst>
        </pc:picChg>
        <pc:picChg chg="del">
          <ac:chgData name="Laurie Pagano" userId="S::lpagano@tpgi.com::2c34a200-3dde-4ea2-8917-719ca07ff1c1" providerId="AD" clId="Web-{78E18882-D53D-C2E4-D57D-4A6C3B692E15}" dt="2024-04-02T15:04:18.349" v="133"/>
          <ac:picMkLst>
            <pc:docMk/>
            <pc:sldMk cId="2357248920" sldId="1981"/>
            <ac:picMk id="4" creationId="{E5EBE0C0-7A68-78E0-8577-B67F8C29790A}"/>
          </ac:picMkLst>
        </pc:picChg>
        <pc:picChg chg="add mod">
          <ac:chgData name="Laurie Pagano" userId="S::lpagano@tpgi.com::2c34a200-3dde-4ea2-8917-719ca07ff1c1" providerId="AD" clId="Web-{78E18882-D53D-C2E4-D57D-4A6C3B692E15}" dt="2024-04-04T19:22:11.331" v="1699" actId="1076"/>
          <ac:picMkLst>
            <pc:docMk/>
            <pc:sldMk cId="2357248920" sldId="1981"/>
            <ac:picMk id="5" creationId="{0BF12041-C71F-F724-07F4-462C2C1B8E1D}"/>
          </ac:picMkLst>
        </pc:picChg>
      </pc:sldChg>
      <pc:sldChg chg="addSp delSp modSp">
        <pc:chgData name="Laurie Pagano" userId="S::lpagano@tpgi.com::2c34a200-3dde-4ea2-8917-719ca07ff1c1" providerId="AD" clId="Web-{78E18882-D53D-C2E4-D57D-4A6C3B692E15}" dt="2024-04-02T18:07:05.326" v="365" actId="14100"/>
        <pc:sldMkLst>
          <pc:docMk/>
          <pc:sldMk cId="3118233644" sldId="1982"/>
        </pc:sldMkLst>
        <pc:spChg chg="mod">
          <ac:chgData name="Laurie Pagano" userId="S::lpagano@tpgi.com::2c34a200-3dde-4ea2-8917-719ca07ff1c1" providerId="AD" clId="Web-{78E18882-D53D-C2E4-D57D-4A6C3B692E15}" dt="2024-04-02T15:04:15.052" v="132" actId="1076"/>
          <ac:spMkLst>
            <pc:docMk/>
            <pc:sldMk cId="3118233644" sldId="1982"/>
            <ac:spMk id="2" creationId="{3CDEE1ED-2096-F892-8115-9A51935257BE}"/>
          </ac:spMkLst>
        </pc:spChg>
        <pc:spChg chg="mod">
          <ac:chgData name="Laurie Pagano" userId="S::lpagano@tpgi.com::2c34a200-3dde-4ea2-8917-719ca07ff1c1" providerId="AD" clId="Web-{78E18882-D53D-C2E4-D57D-4A6C3B692E15}" dt="2024-04-02T15:04:06.442" v="128" actId="14100"/>
          <ac:spMkLst>
            <pc:docMk/>
            <pc:sldMk cId="3118233644" sldId="1982"/>
            <ac:spMk id="3" creationId="{0DF275AF-6462-ED80-B096-AA592DB91168}"/>
          </ac:spMkLst>
        </pc:spChg>
        <pc:picChg chg="add del mod">
          <ac:chgData name="Laurie Pagano" userId="S::lpagano@tpgi.com::2c34a200-3dde-4ea2-8917-719ca07ff1c1" providerId="AD" clId="Web-{78E18882-D53D-C2E4-D57D-4A6C3B692E15}" dt="2024-04-02T15:04:07.223" v="129"/>
          <ac:picMkLst>
            <pc:docMk/>
            <pc:sldMk cId="3118233644" sldId="1982"/>
            <ac:picMk id="4" creationId="{70D3B9C3-8200-EEC1-F9E1-EB01C552BE77}"/>
          </ac:picMkLst>
        </pc:picChg>
        <pc:picChg chg="add mod">
          <ac:chgData name="Laurie Pagano" userId="S::lpagano@tpgi.com::2c34a200-3dde-4ea2-8917-719ca07ff1c1" providerId="AD" clId="Web-{78E18882-D53D-C2E4-D57D-4A6C3B692E15}" dt="2024-04-02T18:07:05.326" v="365" actId="14100"/>
          <ac:picMkLst>
            <pc:docMk/>
            <pc:sldMk cId="3118233644" sldId="1982"/>
            <ac:picMk id="4" creationId="{ADA5FCAF-7BB2-28FE-FB20-AA9F011D63C3}"/>
          </ac:picMkLst>
        </pc:picChg>
      </pc:sldChg>
      <pc:sldChg chg="addSp delSp modSp">
        <pc:chgData name="Laurie Pagano" userId="S::lpagano@tpgi.com::2c34a200-3dde-4ea2-8917-719ca07ff1c1" providerId="AD" clId="Web-{78E18882-D53D-C2E4-D57D-4A6C3B692E15}" dt="2024-04-02T18:10:33.190" v="388"/>
        <pc:sldMkLst>
          <pc:docMk/>
          <pc:sldMk cId="3735483570" sldId="1984"/>
        </pc:sldMkLst>
        <pc:spChg chg="mod">
          <ac:chgData name="Laurie Pagano" userId="S::lpagano@tpgi.com::2c34a200-3dde-4ea2-8917-719ca07ff1c1" providerId="AD" clId="Web-{78E18882-D53D-C2E4-D57D-4A6C3B692E15}" dt="2024-04-02T15:05:18.147" v="144" actId="1076"/>
          <ac:spMkLst>
            <pc:docMk/>
            <pc:sldMk cId="3735483570" sldId="1984"/>
            <ac:spMk id="2" creationId="{6FB1EAB8-5E88-2552-7FC0-3108C2F587B8}"/>
          </ac:spMkLst>
        </pc:spChg>
        <pc:spChg chg="mod">
          <ac:chgData name="Laurie Pagano" userId="S::lpagano@tpgi.com::2c34a200-3dde-4ea2-8917-719ca07ff1c1" providerId="AD" clId="Web-{78E18882-D53D-C2E4-D57D-4A6C3B692E15}" dt="2024-04-02T15:05:23.991" v="145" actId="14100"/>
          <ac:spMkLst>
            <pc:docMk/>
            <pc:sldMk cId="3735483570" sldId="1984"/>
            <ac:spMk id="3" creationId="{C1824FD0-1207-3371-3D16-A5A988F874EF}"/>
          </ac:spMkLst>
        </pc:spChg>
        <pc:grpChg chg="add del mod">
          <ac:chgData name="Laurie Pagano" userId="S::lpagano@tpgi.com::2c34a200-3dde-4ea2-8917-719ca07ff1c1" providerId="AD" clId="Web-{78E18882-D53D-C2E4-D57D-4A6C3B692E15}" dt="2024-04-02T18:09:37.830" v="386"/>
          <ac:grpSpMkLst>
            <pc:docMk/>
            <pc:sldMk cId="3735483570" sldId="1984"/>
            <ac:grpSpMk id="7" creationId="{1AB80E4F-9AF3-3407-7084-4CA76ED15D75}"/>
          </ac:grpSpMkLst>
        </pc:grpChg>
        <pc:picChg chg="add del mod">
          <ac:chgData name="Laurie Pagano" userId="S::lpagano@tpgi.com::2c34a200-3dde-4ea2-8917-719ca07ff1c1" providerId="AD" clId="Web-{78E18882-D53D-C2E4-D57D-4A6C3B692E15}" dt="2024-04-02T18:08:35.672" v="373"/>
          <ac:picMkLst>
            <pc:docMk/>
            <pc:sldMk cId="3735483570" sldId="1984"/>
            <ac:picMk id="4" creationId="{B1D1F1B2-6167-202F-AB20-E25179139A99}"/>
          </ac:picMkLst>
        </pc:picChg>
        <pc:picChg chg="add mod topLvl">
          <ac:chgData name="Laurie Pagano" userId="S::lpagano@tpgi.com::2c34a200-3dde-4ea2-8917-719ca07ff1c1" providerId="AD" clId="Web-{78E18882-D53D-C2E4-D57D-4A6C3B692E15}" dt="2024-04-02T18:09:37.830" v="386"/>
          <ac:picMkLst>
            <pc:docMk/>
            <pc:sldMk cId="3735483570" sldId="1984"/>
            <ac:picMk id="5" creationId="{B171CFCD-1D73-5A01-05F9-846913DAC708}"/>
          </ac:picMkLst>
        </pc:picChg>
        <pc:picChg chg="add mod topLvl">
          <ac:chgData name="Laurie Pagano" userId="S::lpagano@tpgi.com::2c34a200-3dde-4ea2-8917-719ca07ff1c1" providerId="AD" clId="Web-{78E18882-D53D-C2E4-D57D-4A6C3B692E15}" dt="2024-04-02T18:10:33.190" v="388"/>
          <ac:picMkLst>
            <pc:docMk/>
            <pc:sldMk cId="3735483570" sldId="1984"/>
            <ac:picMk id="6" creationId="{E1024F8A-444C-2526-3F7C-CF7957D289A4}"/>
          </ac:picMkLst>
        </pc:picChg>
      </pc:sldChg>
      <pc:sldChg chg="addSp modSp">
        <pc:chgData name="Laurie Pagano" userId="S::lpagano@tpgi.com::2c34a200-3dde-4ea2-8917-719ca07ff1c1" providerId="AD" clId="Web-{78E18882-D53D-C2E4-D57D-4A6C3B692E15}" dt="2024-04-02T18:11:26.473" v="392" actId="1076"/>
        <pc:sldMkLst>
          <pc:docMk/>
          <pc:sldMk cId="2272341152" sldId="1985"/>
        </pc:sldMkLst>
        <pc:spChg chg="mod">
          <ac:chgData name="Laurie Pagano" userId="S::lpagano@tpgi.com::2c34a200-3dde-4ea2-8917-719ca07ff1c1" providerId="AD" clId="Web-{78E18882-D53D-C2E4-D57D-4A6C3B692E15}" dt="2024-04-02T15:06:44.509" v="153" actId="1076"/>
          <ac:spMkLst>
            <pc:docMk/>
            <pc:sldMk cId="2272341152" sldId="1985"/>
            <ac:spMk id="2" creationId="{6FB1EAB8-5E88-2552-7FC0-3108C2F587B8}"/>
          </ac:spMkLst>
        </pc:spChg>
        <pc:spChg chg="mod">
          <ac:chgData name="Laurie Pagano" userId="S::lpagano@tpgi.com::2c34a200-3dde-4ea2-8917-719ca07ff1c1" providerId="AD" clId="Web-{78E18882-D53D-C2E4-D57D-4A6C3B692E15}" dt="2024-04-02T15:07:02.275" v="156" actId="14100"/>
          <ac:spMkLst>
            <pc:docMk/>
            <pc:sldMk cId="2272341152" sldId="1985"/>
            <ac:spMk id="3" creationId="{C1824FD0-1207-3371-3D16-A5A988F874EF}"/>
          </ac:spMkLst>
        </pc:spChg>
        <pc:picChg chg="add mod">
          <ac:chgData name="Laurie Pagano" userId="S::lpagano@tpgi.com::2c34a200-3dde-4ea2-8917-719ca07ff1c1" providerId="AD" clId="Web-{78E18882-D53D-C2E4-D57D-4A6C3B692E15}" dt="2024-04-02T18:11:26.473" v="392" actId="1076"/>
          <ac:picMkLst>
            <pc:docMk/>
            <pc:sldMk cId="2272341152" sldId="1985"/>
            <ac:picMk id="4" creationId="{AA26B149-23E9-A02E-88F6-6062B3C1F408}"/>
          </ac:picMkLst>
        </pc:picChg>
      </pc:sldChg>
      <pc:sldChg chg="addSp delSp modSp">
        <pc:chgData name="Laurie Pagano" userId="S::lpagano@tpgi.com::2c34a200-3dde-4ea2-8917-719ca07ff1c1" providerId="AD" clId="Web-{78E18882-D53D-C2E4-D57D-4A6C3B692E15}" dt="2024-04-02T15:50:58.192" v="320"/>
        <pc:sldMkLst>
          <pc:docMk/>
          <pc:sldMk cId="239136662" sldId="1986"/>
        </pc:sldMkLst>
        <pc:spChg chg="mod">
          <ac:chgData name="Laurie Pagano" userId="S::lpagano@tpgi.com::2c34a200-3dde-4ea2-8917-719ca07ff1c1" providerId="AD" clId="Web-{78E18882-D53D-C2E4-D57D-4A6C3B692E15}" dt="2024-04-02T15:06:54.837" v="155" actId="1076"/>
          <ac:spMkLst>
            <pc:docMk/>
            <pc:sldMk cId="239136662" sldId="1986"/>
            <ac:spMk id="2" creationId="{6FB1EAB8-5E88-2552-7FC0-3108C2F587B8}"/>
          </ac:spMkLst>
        </pc:spChg>
        <pc:spChg chg="mod">
          <ac:chgData name="Laurie Pagano" userId="S::lpagano@tpgi.com::2c34a200-3dde-4ea2-8917-719ca07ff1c1" providerId="AD" clId="Web-{78E18882-D53D-C2E4-D57D-4A6C3B692E15}" dt="2024-04-02T15:07:08.260" v="157" actId="14100"/>
          <ac:spMkLst>
            <pc:docMk/>
            <pc:sldMk cId="239136662" sldId="1986"/>
            <ac:spMk id="3" creationId="{C1824FD0-1207-3371-3D16-A5A988F874EF}"/>
          </ac:spMkLst>
        </pc:spChg>
        <pc:grpChg chg="add del mod">
          <ac:chgData name="Laurie Pagano" userId="S::lpagano@tpgi.com::2c34a200-3dde-4ea2-8917-719ca07ff1c1" providerId="AD" clId="Web-{78E18882-D53D-C2E4-D57D-4A6C3B692E15}" dt="2024-04-02T15:50:44.567" v="316"/>
          <ac:grpSpMkLst>
            <pc:docMk/>
            <pc:sldMk cId="239136662" sldId="1986"/>
            <ac:grpSpMk id="8" creationId="{E193904F-B81C-A83E-C48B-D293B38C92FB}"/>
          </ac:grpSpMkLst>
        </pc:grpChg>
        <pc:picChg chg="add del mod">
          <ac:chgData name="Laurie Pagano" userId="S::lpagano@tpgi.com::2c34a200-3dde-4ea2-8917-719ca07ff1c1" providerId="AD" clId="Web-{78E18882-D53D-C2E4-D57D-4A6C3B692E15}" dt="2024-04-02T15:49:11.268" v="300"/>
          <ac:picMkLst>
            <pc:docMk/>
            <pc:sldMk cId="239136662" sldId="1986"/>
            <ac:picMk id="4" creationId="{EAE9022E-5D5A-A4AA-1389-5BD8F5E82FBC}"/>
          </ac:picMkLst>
        </pc:picChg>
        <pc:picChg chg="add del mod">
          <ac:chgData name="Laurie Pagano" userId="S::lpagano@tpgi.com::2c34a200-3dde-4ea2-8917-719ca07ff1c1" providerId="AD" clId="Web-{78E18882-D53D-C2E4-D57D-4A6C3B692E15}" dt="2024-04-02T15:49:11.268" v="299"/>
          <ac:picMkLst>
            <pc:docMk/>
            <pc:sldMk cId="239136662" sldId="1986"/>
            <ac:picMk id="5" creationId="{035E1BD5-DA57-5257-7116-C33184A79673}"/>
          </ac:picMkLst>
        </pc:picChg>
        <pc:picChg chg="add mod topLvl">
          <ac:chgData name="Laurie Pagano" userId="S::lpagano@tpgi.com::2c34a200-3dde-4ea2-8917-719ca07ff1c1" providerId="AD" clId="Web-{78E18882-D53D-C2E4-D57D-4A6C3B692E15}" dt="2024-04-02T15:50:58.192" v="320"/>
          <ac:picMkLst>
            <pc:docMk/>
            <pc:sldMk cId="239136662" sldId="1986"/>
            <ac:picMk id="6" creationId="{3E2EB0C1-EE16-A3FB-33AE-76675AD0B2B3}"/>
          </ac:picMkLst>
        </pc:picChg>
        <pc:picChg chg="add mod topLvl">
          <ac:chgData name="Laurie Pagano" userId="S::lpagano@tpgi.com::2c34a200-3dde-4ea2-8917-719ca07ff1c1" providerId="AD" clId="Web-{78E18882-D53D-C2E4-D57D-4A6C3B692E15}" dt="2024-04-02T15:50:58.161" v="319"/>
          <ac:picMkLst>
            <pc:docMk/>
            <pc:sldMk cId="239136662" sldId="1986"/>
            <ac:picMk id="7" creationId="{AB56A6F0-C261-AD16-CC9B-6E25BFDE4013}"/>
          </ac:picMkLst>
        </pc:picChg>
      </pc:sldChg>
      <pc:sldChg chg="addSp modSp">
        <pc:chgData name="Laurie Pagano" userId="S::lpagano@tpgi.com::2c34a200-3dde-4ea2-8917-719ca07ff1c1" providerId="AD" clId="Web-{78E18882-D53D-C2E4-D57D-4A6C3B692E15}" dt="2024-04-02T18:12:22.302" v="397"/>
        <pc:sldMkLst>
          <pc:docMk/>
          <pc:sldMk cId="1714748965" sldId="1987"/>
        </pc:sldMkLst>
        <pc:spChg chg="mod">
          <ac:chgData name="Laurie Pagano" userId="S::lpagano@tpgi.com::2c34a200-3dde-4ea2-8917-719ca07ff1c1" providerId="AD" clId="Web-{78E18882-D53D-C2E4-D57D-4A6C3B692E15}" dt="2024-04-02T15:07:38.870" v="161" actId="1076"/>
          <ac:spMkLst>
            <pc:docMk/>
            <pc:sldMk cId="1714748965" sldId="1987"/>
            <ac:spMk id="2" creationId="{6FB1EAB8-5E88-2552-7FC0-3108C2F587B8}"/>
          </ac:spMkLst>
        </pc:spChg>
        <pc:spChg chg="mod">
          <ac:chgData name="Laurie Pagano" userId="S::lpagano@tpgi.com::2c34a200-3dde-4ea2-8917-719ca07ff1c1" providerId="AD" clId="Web-{78E18882-D53D-C2E4-D57D-4A6C3B692E15}" dt="2024-04-02T15:07:34.495" v="160" actId="14100"/>
          <ac:spMkLst>
            <pc:docMk/>
            <pc:sldMk cId="1714748965" sldId="1987"/>
            <ac:spMk id="3" creationId="{C1824FD0-1207-3371-3D16-A5A988F874EF}"/>
          </ac:spMkLst>
        </pc:spChg>
        <pc:picChg chg="add mod">
          <ac:chgData name="Laurie Pagano" userId="S::lpagano@tpgi.com::2c34a200-3dde-4ea2-8917-719ca07ff1c1" providerId="AD" clId="Web-{78E18882-D53D-C2E4-D57D-4A6C3B692E15}" dt="2024-04-02T18:12:22.302" v="397"/>
          <ac:picMkLst>
            <pc:docMk/>
            <pc:sldMk cId="1714748965" sldId="1987"/>
            <ac:picMk id="4" creationId="{8629BBF4-8730-5C18-9BE8-DD353DFF2C40}"/>
          </ac:picMkLst>
        </pc:picChg>
      </pc:sldChg>
      <pc:sldChg chg="addSp delSp modSp">
        <pc:chgData name="Laurie Pagano" userId="S::lpagano@tpgi.com::2c34a200-3dde-4ea2-8917-719ca07ff1c1" providerId="AD" clId="Web-{78E18882-D53D-C2E4-D57D-4A6C3B692E15}" dt="2024-04-02T15:51:07.833" v="321"/>
        <pc:sldMkLst>
          <pc:docMk/>
          <pc:sldMk cId="4120479895" sldId="1988"/>
        </pc:sldMkLst>
        <pc:spChg chg="mod">
          <ac:chgData name="Laurie Pagano" userId="S::lpagano@tpgi.com::2c34a200-3dde-4ea2-8917-719ca07ff1c1" providerId="AD" clId="Web-{78E18882-D53D-C2E4-D57D-4A6C3B692E15}" dt="2024-04-02T15:07:49.526" v="163" actId="1076"/>
          <ac:spMkLst>
            <pc:docMk/>
            <pc:sldMk cId="4120479895" sldId="1988"/>
            <ac:spMk id="2" creationId="{6FB1EAB8-5E88-2552-7FC0-3108C2F587B8}"/>
          </ac:spMkLst>
        </pc:spChg>
        <pc:spChg chg="mod">
          <ac:chgData name="Laurie Pagano" userId="S::lpagano@tpgi.com::2c34a200-3dde-4ea2-8917-719ca07ff1c1" providerId="AD" clId="Web-{78E18882-D53D-C2E4-D57D-4A6C3B692E15}" dt="2024-04-02T15:07:57.245" v="165" actId="14100"/>
          <ac:spMkLst>
            <pc:docMk/>
            <pc:sldMk cId="4120479895" sldId="1988"/>
            <ac:spMk id="3" creationId="{C1824FD0-1207-3371-3D16-A5A988F874EF}"/>
          </ac:spMkLst>
        </pc:spChg>
        <pc:picChg chg="del">
          <ac:chgData name="Laurie Pagano" userId="S::lpagano@tpgi.com::2c34a200-3dde-4ea2-8917-719ca07ff1c1" providerId="AD" clId="Web-{78E18882-D53D-C2E4-D57D-4A6C3B692E15}" dt="2024-04-02T15:07:50.761" v="164"/>
          <ac:picMkLst>
            <pc:docMk/>
            <pc:sldMk cId="4120479895" sldId="1988"/>
            <ac:picMk id="4" creationId="{3072FD74-3FC7-62AF-5F70-BB25091CA3B8}"/>
          </ac:picMkLst>
        </pc:picChg>
        <pc:picChg chg="add mod">
          <ac:chgData name="Laurie Pagano" userId="S::lpagano@tpgi.com::2c34a200-3dde-4ea2-8917-719ca07ff1c1" providerId="AD" clId="Web-{78E18882-D53D-C2E4-D57D-4A6C3B692E15}" dt="2024-04-02T15:51:07.833" v="321"/>
          <ac:picMkLst>
            <pc:docMk/>
            <pc:sldMk cId="4120479895" sldId="1988"/>
            <ac:picMk id="5" creationId="{51B8A2F3-0EB4-6775-A305-1542E47E683E}"/>
          </ac:picMkLst>
        </pc:picChg>
      </pc:sldChg>
      <pc:sldChg chg="addSp delSp modSp">
        <pc:chgData name="Laurie Pagano" userId="S::lpagano@tpgi.com::2c34a200-3dde-4ea2-8917-719ca07ff1c1" providerId="AD" clId="Web-{78E18882-D53D-C2E4-D57D-4A6C3B692E15}" dt="2024-04-10T15:41:30.611" v="2205" actId="20577"/>
        <pc:sldMkLst>
          <pc:docMk/>
          <pc:sldMk cId="2602928275" sldId="1990"/>
        </pc:sldMkLst>
        <pc:spChg chg="mod">
          <ac:chgData name="Laurie Pagano" userId="S::lpagano@tpgi.com::2c34a200-3dde-4ea2-8917-719ca07ff1c1" providerId="AD" clId="Web-{78E18882-D53D-C2E4-D57D-4A6C3B692E15}" dt="2024-04-02T15:08:40.934" v="174" actId="1076"/>
          <ac:spMkLst>
            <pc:docMk/>
            <pc:sldMk cId="2602928275" sldId="1990"/>
            <ac:spMk id="2" creationId="{3CDEE1ED-2096-F892-8115-9A51935257BE}"/>
          </ac:spMkLst>
        </pc:spChg>
        <pc:spChg chg="mod">
          <ac:chgData name="Laurie Pagano" userId="S::lpagano@tpgi.com::2c34a200-3dde-4ea2-8917-719ca07ff1c1" providerId="AD" clId="Web-{78E18882-D53D-C2E4-D57D-4A6C3B692E15}" dt="2024-04-10T15:41:30.611" v="2205" actId="20577"/>
          <ac:spMkLst>
            <pc:docMk/>
            <pc:sldMk cId="2602928275" sldId="1990"/>
            <ac:spMk id="3" creationId="{0DF275AF-6462-ED80-B096-AA592DB91168}"/>
          </ac:spMkLst>
        </pc:spChg>
        <pc:picChg chg="del">
          <ac:chgData name="Laurie Pagano" userId="S::lpagano@tpgi.com::2c34a200-3dde-4ea2-8917-719ca07ff1c1" providerId="AD" clId="Web-{78E18882-D53D-C2E4-D57D-4A6C3B692E15}" dt="2024-04-02T15:08:28.684" v="172"/>
          <ac:picMkLst>
            <pc:docMk/>
            <pc:sldMk cId="2602928275" sldId="1990"/>
            <ac:picMk id="4" creationId="{3FFA7502-2653-E685-29F8-832B13AB8748}"/>
          </ac:picMkLst>
        </pc:picChg>
        <pc:picChg chg="add del mod">
          <ac:chgData name="Laurie Pagano" userId="S::lpagano@tpgi.com::2c34a200-3dde-4ea2-8917-719ca07ff1c1" providerId="AD" clId="Web-{78E18882-D53D-C2E4-D57D-4A6C3B692E15}" dt="2024-04-03T10:40:40.627" v="446"/>
          <ac:picMkLst>
            <pc:docMk/>
            <pc:sldMk cId="2602928275" sldId="1990"/>
            <ac:picMk id="4" creationId="{6140B74A-A10D-8743-EFE3-C194211AA88C}"/>
          </ac:picMkLst>
        </pc:picChg>
        <pc:picChg chg="add mod">
          <ac:chgData name="Laurie Pagano" userId="S::lpagano@tpgi.com::2c34a200-3dde-4ea2-8917-719ca07ff1c1" providerId="AD" clId="Web-{78E18882-D53D-C2E4-D57D-4A6C3B692E15}" dt="2024-04-02T15:51:13.630" v="322"/>
          <ac:picMkLst>
            <pc:docMk/>
            <pc:sldMk cId="2602928275" sldId="1990"/>
            <ac:picMk id="5" creationId="{AF870715-9866-75D4-9A80-5D8ABA18984F}"/>
          </ac:picMkLst>
        </pc:picChg>
        <pc:picChg chg="add mod">
          <ac:chgData name="Laurie Pagano" userId="S::lpagano@tpgi.com::2c34a200-3dde-4ea2-8917-719ca07ff1c1" providerId="AD" clId="Web-{78E18882-D53D-C2E4-D57D-4A6C3B692E15}" dt="2024-04-03T10:42:35.067" v="461" actId="1076"/>
          <ac:picMkLst>
            <pc:docMk/>
            <pc:sldMk cId="2602928275" sldId="1990"/>
            <ac:picMk id="6" creationId="{332EE9B7-798B-C7B2-4F69-1869A04A1D45}"/>
          </ac:picMkLst>
        </pc:picChg>
      </pc:sldChg>
      <pc:sldChg chg="addSp modSp">
        <pc:chgData name="Laurie Pagano" userId="S::lpagano@tpgi.com::2c34a200-3dde-4ea2-8917-719ca07ff1c1" providerId="AD" clId="Web-{78E18882-D53D-C2E4-D57D-4A6C3B692E15}" dt="2024-04-02T18:12:57.209" v="401" actId="1076"/>
        <pc:sldMkLst>
          <pc:docMk/>
          <pc:sldMk cId="1687504202" sldId="1991"/>
        </pc:sldMkLst>
        <pc:spChg chg="mod">
          <ac:chgData name="Laurie Pagano" userId="S::lpagano@tpgi.com::2c34a200-3dde-4ea2-8917-719ca07ff1c1" providerId="AD" clId="Web-{78E18882-D53D-C2E4-D57D-4A6C3B692E15}" dt="2024-04-02T15:08:16.371" v="167" actId="1076"/>
          <ac:spMkLst>
            <pc:docMk/>
            <pc:sldMk cId="1687504202" sldId="1991"/>
            <ac:spMk id="2" creationId="{3CDEE1ED-2096-F892-8115-9A51935257BE}"/>
          </ac:spMkLst>
        </pc:spChg>
        <pc:spChg chg="mod">
          <ac:chgData name="Laurie Pagano" userId="S::lpagano@tpgi.com::2c34a200-3dde-4ea2-8917-719ca07ff1c1" providerId="AD" clId="Web-{78E18882-D53D-C2E4-D57D-4A6C3B692E15}" dt="2024-04-02T15:08:24.262" v="169" actId="20577"/>
          <ac:spMkLst>
            <pc:docMk/>
            <pc:sldMk cId="1687504202" sldId="1991"/>
            <ac:spMk id="3" creationId="{0DF275AF-6462-ED80-B096-AA592DB91168}"/>
          </ac:spMkLst>
        </pc:spChg>
        <pc:picChg chg="add mod">
          <ac:chgData name="Laurie Pagano" userId="S::lpagano@tpgi.com::2c34a200-3dde-4ea2-8917-719ca07ff1c1" providerId="AD" clId="Web-{78E18882-D53D-C2E4-D57D-4A6C3B692E15}" dt="2024-04-02T18:12:57.209" v="401" actId="1076"/>
          <ac:picMkLst>
            <pc:docMk/>
            <pc:sldMk cId="1687504202" sldId="1991"/>
            <ac:picMk id="4" creationId="{B58EE313-B296-C358-3A93-A0F996A91226}"/>
          </ac:picMkLst>
        </pc:picChg>
      </pc:sldChg>
      <pc:sldChg chg="modSp">
        <pc:chgData name="Laurie Pagano" userId="S::lpagano@tpgi.com::2c34a200-3dde-4ea2-8917-719ca07ff1c1" providerId="AD" clId="Web-{78E18882-D53D-C2E4-D57D-4A6C3B692E15}" dt="2024-04-10T15:56:14.510" v="2223"/>
        <pc:sldMkLst>
          <pc:docMk/>
          <pc:sldMk cId="3740052645" sldId="1994"/>
        </pc:sldMkLst>
        <pc:graphicFrameChg chg="mod modGraphic">
          <ac:chgData name="Laurie Pagano" userId="S::lpagano@tpgi.com::2c34a200-3dde-4ea2-8917-719ca07ff1c1" providerId="AD" clId="Web-{78E18882-D53D-C2E4-D57D-4A6C3B692E15}" dt="2024-04-10T15:56:14.510" v="2223"/>
          <ac:graphicFrameMkLst>
            <pc:docMk/>
            <pc:sldMk cId="3740052645" sldId="1994"/>
            <ac:graphicFrameMk id="6" creationId="{B0BBC65F-823B-6822-D792-61FC1AA05BD0}"/>
          </ac:graphicFrameMkLst>
        </pc:graphicFrameChg>
      </pc:sldChg>
      <pc:sldChg chg="del">
        <pc:chgData name="Laurie Pagano" userId="S::lpagano@tpgi.com::2c34a200-3dde-4ea2-8917-719ca07ff1c1" providerId="AD" clId="Web-{78E18882-D53D-C2E4-D57D-4A6C3B692E15}" dt="2024-04-04T15:40:42.125" v="1523"/>
        <pc:sldMkLst>
          <pc:docMk/>
          <pc:sldMk cId="3378052611" sldId="2000"/>
        </pc:sldMkLst>
      </pc:sldChg>
      <pc:sldChg chg="modSp">
        <pc:chgData name="Laurie Pagano" userId="S::lpagano@tpgi.com::2c34a200-3dde-4ea2-8917-719ca07ff1c1" providerId="AD" clId="Web-{78E18882-D53D-C2E4-D57D-4A6C3B692E15}" dt="2024-04-04T19:09:02.452" v="1695" actId="20577"/>
        <pc:sldMkLst>
          <pc:docMk/>
          <pc:sldMk cId="126847370" sldId="2001"/>
        </pc:sldMkLst>
        <pc:spChg chg="mod">
          <ac:chgData name="Laurie Pagano" userId="S::lpagano@tpgi.com::2c34a200-3dde-4ea2-8917-719ca07ff1c1" providerId="AD" clId="Web-{78E18882-D53D-C2E4-D57D-4A6C3B692E15}" dt="2024-04-04T15:01:12.503" v="1100" actId="20577"/>
          <ac:spMkLst>
            <pc:docMk/>
            <pc:sldMk cId="126847370" sldId="2001"/>
            <ac:spMk id="3" creationId="{30C56986-9B7D-D6A4-FBBD-55F3A988F118}"/>
          </ac:spMkLst>
        </pc:spChg>
        <pc:spChg chg="mod">
          <ac:chgData name="Laurie Pagano" userId="S::lpagano@tpgi.com::2c34a200-3dde-4ea2-8917-719ca07ff1c1" providerId="AD" clId="Web-{78E18882-D53D-C2E4-D57D-4A6C3B692E15}" dt="2024-04-04T19:09:02.452" v="1695" actId="20577"/>
          <ac:spMkLst>
            <pc:docMk/>
            <pc:sldMk cId="126847370" sldId="2001"/>
            <ac:spMk id="4" creationId="{BF75790D-F756-3B5B-8B84-D9AD61BF955D}"/>
          </ac:spMkLst>
        </pc:spChg>
      </pc:sldChg>
      <pc:sldChg chg="addSp delSp modSp">
        <pc:chgData name="Laurie Pagano" userId="S::lpagano@tpgi.com::2c34a200-3dde-4ea2-8917-719ca07ff1c1" providerId="AD" clId="Web-{78E18882-D53D-C2E4-D57D-4A6C3B692E15}" dt="2024-04-05T17:45:36.335" v="2046" actId="20577"/>
        <pc:sldMkLst>
          <pc:docMk/>
          <pc:sldMk cId="2453196463" sldId="2002"/>
        </pc:sldMkLst>
        <pc:spChg chg="mod">
          <ac:chgData name="Laurie Pagano" userId="S::lpagano@tpgi.com::2c34a200-3dde-4ea2-8917-719ca07ff1c1" providerId="AD" clId="Web-{78E18882-D53D-C2E4-D57D-4A6C3B692E15}" dt="2024-04-05T17:45:36.335" v="2046" actId="20577"/>
          <ac:spMkLst>
            <pc:docMk/>
            <pc:sldMk cId="2453196463" sldId="2002"/>
            <ac:spMk id="8" creationId="{095B43BC-4978-1D99-CBEA-F9A7C8D9EE20}"/>
          </ac:spMkLst>
        </pc:spChg>
        <pc:picChg chg="add del mod">
          <ac:chgData name="Laurie Pagano" userId="S::lpagano@tpgi.com::2c34a200-3dde-4ea2-8917-719ca07ff1c1" providerId="AD" clId="Web-{78E18882-D53D-C2E4-D57D-4A6C3B692E15}" dt="2024-04-02T18:18:27.873" v="430"/>
          <ac:picMkLst>
            <pc:docMk/>
            <pc:sldMk cId="2453196463" sldId="2002"/>
            <ac:picMk id="3" creationId="{71BC3EB8-D6E4-EB91-0BEF-9A73913011B2}"/>
          </ac:picMkLst>
        </pc:picChg>
        <pc:picChg chg="add del mod modCrop">
          <ac:chgData name="Laurie Pagano" userId="S::lpagano@tpgi.com::2c34a200-3dde-4ea2-8917-719ca07ff1c1" providerId="AD" clId="Web-{78E18882-D53D-C2E4-D57D-4A6C3B692E15}" dt="2024-04-02T18:16:02.479" v="424"/>
          <ac:picMkLst>
            <pc:docMk/>
            <pc:sldMk cId="2453196463" sldId="2002"/>
            <ac:picMk id="4" creationId="{506C896E-A954-E71C-76CB-4CDD6C4A1424}"/>
          </ac:picMkLst>
        </pc:picChg>
        <pc:picChg chg="add del mod">
          <ac:chgData name="Laurie Pagano" userId="S::lpagano@tpgi.com::2c34a200-3dde-4ea2-8917-719ca07ff1c1" providerId="AD" clId="Web-{78E18882-D53D-C2E4-D57D-4A6C3B692E15}" dt="2024-04-02T18:18:28.623" v="431"/>
          <ac:picMkLst>
            <pc:docMk/>
            <pc:sldMk cId="2453196463" sldId="2002"/>
            <ac:picMk id="5" creationId="{A894C8E9-FDE9-E8E2-7080-52DC5960F6DF}"/>
          </ac:picMkLst>
        </pc:picChg>
        <pc:picChg chg="add mod">
          <ac:chgData name="Laurie Pagano" userId="S::lpagano@tpgi.com::2c34a200-3dde-4ea2-8917-719ca07ff1c1" providerId="AD" clId="Web-{78E18882-D53D-C2E4-D57D-4A6C3B692E15}" dt="2024-04-04T18:49:21.618" v="1645" actId="1076"/>
          <ac:picMkLst>
            <pc:docMk/>
            <pc:sldMk cId="2453196463" sldId="2002"/>
            <ac:picMk id="6" creationId="{B173A226-C5C3-7431-8237-0E3500844015}"/>
          </ac:picMkLst>
        </pc:picChg>
        <pc:picChg chg="add mod">
          <ac:chgData name="Laurie Pagano" userId="S::lpagano@tpgi.com::2c34a200-3dde-4ea2-8917-719ca07ff1c1" providerId="AD" clId="Web-{78E18882-D53D-C2E4-D57D-4A6C3B692E15}" dt="2024-04-04T18:49:21.634" v="1646" actId="1076"/>
          <ac:picMkLst>
            <pc:docMk/>
            <pc:sldMk cId="2453196463" sldId="2002"/>
            <ac:picMk id="7" creationId="{CFB7B960-6113-A50D-D478-CF591D21D1AE}"/>
          </ac:picMkLst>
        </pc:picChg>
      </pc:sldChg>
      <pc:sldChg chg="modSp">
        <pc:chgData name="Laurie Pagano" userId="S::lpagano@tpgi.com::2c34a200-3dde-4ea2-8917-719ca07ff1c1" providerId="AD" clId="Web-{78E18882-D53D-C2E4-D57D-4A6C3B692E15}" dt="2024-04-10T18:18:27.251" v="2269" actId="20577"/>
        <pc:sldMkLst>
          <pc:docMk/>
          <pc:sldMk cId="4251087086" sldId="2003"/>
        </pc:sldMkLst>
        <pc:spChg chg="mod">
          <ac:chgData name="Laurie Pagano" userId="S::lpagano@tpgi.com::2c34a200-3dde-4ea2-8917-719ca07ff1c1" providerId="AD" clId="Web-{78E18882-D53D-C2E4-D57D-4A6C3B692E15}" dt="2024-04-10T18:18:27.251" v="2269" actId="20577"/>
          <ac:spMkLst>
            <pc:docMk/>
            <pc:sldMk cId="4251087086" sldId="2003"/>
            <ac:spMk id="8" creationId="{095B43BC-4978-1D99-CBEA-F9A7C8D9EE20}"/>
          </ac:spMkLst>
        </pc:spChg>
      </pc:sldChg>
      <pc:sldChg chg="addSp delSp modSp">
        <pc:chgData name="Laurie Pagano" userId="S::lpagano@tpgi.com::2c34a200-3dde-4ea2-8917-719ca07ff1c1" providerId="AD" clId="Web-{78E18882-D53D-C2E4-D57D-4A6C3B692E15}" dt="2024-04-09T16:02:04.065" v="2058" actId="1076"/>
        <pc:sldMkLst>
          <pc:docMk/>
          <pc:sldMk cId="3312866771" sldId="2004"/>
        </pc:sldMkLst>
        <pc:spChg chg="mod">
          <ac:chgData name="Laurie Pagano" userId="S::lpagano@tpgi.com::2c34a200-3dde-4ea2-8917-719ca07ff1c1" providerId="AD" clId="Web-{78E18882-D53D-C2E4-D57D-4A6C3B692E15}" dt="2024-04-02T15:09:17.669" v="176" actId="1076"/>
          <ac:spMkLst>
            <pc:docMk/>
            <pc:sldMk cId="3312866771" sldId="2004"/>
            <ac:spMk id="2" creationId="{3CDEE1ED-2096-F892-8115-9A51935257BE}"/>
          </ac:spMkLst>
        </pc:spChg>
        <pc:spChg chg="mod">
          <ac:chgData name="Laurie Pagano" userId="S::lpagano@tpgi.com::2c34a200-3dde-4ea2-8917-719ca07ff1c1" providerId="AD" clId="Web-{78E18882-D53D-C2E4-D57D-4A6C3B692E15}" dt="2024-04-02T15:10:31.093" v="195" actId="20577"/>
          <ac:spMkLst>
            <pc:docMk/>
            <pc:sldMk cId="3312866771" sldId="2004"/>
            <ac:spMk id="3" creationId="{0DF275AF-6462-ED80-B096-AA592DB91168}"/>
          </ac:spMkLst>
        </pc:spChg>
        <pc:picChg chg="add del mod">
          <ac:chgData name="Laurie Pagano" userId="S::lpagano@tpgi.com::2c34a200-3dde-4ea2-8917-719ca07ff1c1" providerId="AD" clId="Web-{78E18882-D53D-C2E4-D57D-4A6C3B692E15}" dt="2024-04-09T16:00:14.405" v="2048"/>
          <ac:picMkLst>
            <pc:docMk/>
            <pc:sldMk cId="3312866771" sldId="2004"/>
            <ac:picMk id="4" creationId="{86913CD9-D5F6-5238-BD06-CA4C2ACC2679}"/>
          </ac:picMkLst>
        </pc:picChg>
        <pc:picChg chg="add mod">
          <ac:chgData name="Laurie Pagano" userId="S::lpagano@tpgi.com::2c34a200-3dde-4ea2-8917-719ca07ff1c1" providerId="AD" clId="Web-{78E18882-D53D-C2E4-D57D-4A6C3B692E15}" dt="2024-04-09T16:02:04.065" v="2058" actId="1076"/>
          <ac:picMkLst>
            <pc:docMk/>
            <pc:sldMk cId="3312866771" sldId="2004"/>
            <ac:picMk id="5" creationId="{D5F9A872-0AA8-8B73-99E1-646CABE3A9BB}"/>
          </ac:picMkLst>
        </pc:picChg>
      </pc:sldChg>
      <pc:sldChg chg="modSp">
        <pc:chgData name="Laurie Pagano" userId="S::lpagano@tpgi.com::2c34a200-3dde-4ea2-8917-719ca07ff1c1" providerId="AD" clId="Web-{78E18882-D53D-C2E4-D57D-4A6C3B692E15}" dt="2024-04-04T19:12:57.181" v="1696" actId="20577"/>
        <pc:sldMkLst>
          <pc:docMk/>
          <pc:sldMk cId="3656852619" sldId="2005"/>
        </pc:sldMkLst>
        <pc:spChg chg="mod">
          <ac:chgData name="Laurie Pagano" userId="S::lpagano@tpgi.com::2c34a200-3dde-4ea2-8917-719ca07ff1c1" providerId="AD" clId="Web-{78E18882-D53D-C2E4-D57D-4A6C3B692E15}" dt="2024-04-04T19:12:57.181" v="1696" actId="20577"/>
          <ac:spMkLst>
            <pc:docMk/>
            <pc:sldMk cId="3656852619" sldId="2005"/>
            <ac:spMk id="4" creationId="{BF75790D-F756-3B5B-8B84-D9AD61BF955D}"/>
          </ac:spMkLst>
        </pc:spChg>
      </pc:sldChg>
      <pc:sldChg chg="addSp modSp">
        <pc:chgData name="Laurie Pagano" userId="S::lpagano@tpgi.com::2c34a200-3dde-4ea2-8917-719ca07ff1c1" providerId="AD" clId="Web-{78E18882-D53D-C2E4-D57D-4A6C3B692E15}" dt="2024-04-09T16:00:53.016" v="2053" actId="1076"/>
        <pc:sldMkLst>
          <pc:docMk/>
          <pc:sldMk cId="618348538" sldId="2006"/>
        </pc:sldMkLst>
        <pc:spChg chg="mod">
          <ac:chgData name="Laurie Pagano" userId="S::lpagano@tpgi.com::2c34a200-3dde-4ea2-8917-719ca07ff1c1" providerId="AD" clId="Web-{78E18882-D53D-C2E4-D57D-4A6C3B692E15}" dt="2024-04-02T15:10:46.500" v="197" actId="1076"/>
          <ac:spMkLst>
            <pc:docMk/>
            <pc:sldMk cId="618348538" sldId="2006"/>
            <ac:spMk id="2" creationId="{3CDEE1ED-2096-F892-8115-9A51935257BE}"/>
          </ac:spMkLst>
        </pc:spChg>
        <pc:spChg chg="mod">
          <ac:chgData name="Laurie Pagano" userId="S::lpagano@tpgi.com::2c34a200-3dde-4ea2-8917-719ca07ff1c1" providerId="AD" clId="Web-{78E18882-D53D-C2E4-D57D-4A6C3B692E15}" dt="2024-04-02T15:10:51.750" v="198" actId="14100"/>
          <ac:spMkLst>
            <pc:docMk/>
            <pc:sldMk cId="618348538" sldId="2006"/>
            <ac:spMk id="3" creationId="{0DF275AF-6462-ED80-B096-AA592DB91168}"/>
          </ac:spMkLst>
        </pc:spChg>
        <pc:picChg chg="add mod">
          <ac:chgData name="Laurie Pagano" userId="S::lpagano@tpgi.com::2c34a200-3dde-4ea2-8917-719ca07ff1c1" providerId="AD" clId="Web-{78E18882-D53D-C2E4-D57D-4A6C3B692E15}" dt="2024-04-09T16:00:53.016" v="2053" actId="1076"/>
          <ac:picMkLst>
            <pc:docMk/>
            <pc:sldMk cId="618348538" sldId="2006"/>
            <ac:picMk id="4" creationId="{E0D782EF-4A85-DB55-BC21-395A58EBA1AB}"/>
          </ac:picMkLst>
        </pc:picChg>
      </pc:sldChg>
      <pc:sldChg chg="addSp delSp modSp">
        <pc:chgData name="Laurie Pagano" userId="S::lpagano@tpgi.com::2c34a200-3dde-4ea2-8917-719ca07ff1c1" providerId="AD" clId="Web-{78E18882-D53D-C2E4-D57D-4A6C3B692E15}" dt="2024-04-02T15:51:26.193" v="324"/>
        <pc:sldMkLst>
          <pc:docMk/>
          <pc:sldMk cId="58853049" sldId="2007"/>
        </pc:sldMkLst>
        <pc:spChg chg="mod">
          <ac:chgData name="Laurie Pagano" userId="S::lpagano@tpgi.com::2c34a200-3dde-4ea2-8917-719ca07ff1c1" providerId="AD" clId="Web-{78E18882-D53D-C2E4-D57D-4A6C3B692E15}" dt="2024-04-02T15:11:10.344" v="202" actId="1076"/>
          <ac:spMkLst>
            <pc:docMk/>
            <pc:sldMk cId="58853049" sldId="2007"/>
            <ac:spMk id="2" creationId="{3CDEE1ED-2096-F892-8115-9A51935257BE}"/>
          </ac:spMkLst>
        </pc:spChg>
        <pc:spChg chg="mod">
          <ac:chgData name="Laurie Pagano" userId="S::lpagano@tpgi.com::2c34a200-3dde-4ea2-8917-719ca07ff1c1" providerId="AD" clId="Web-{78E18882-D53D-C2E4-D57D-4A6C3B692E15}" dt="2024-04-02T15:11:15.845" v="203" actId="14100"/>
          <ac:spMkLst>
            <pc:docMk/>
            <pc:sldMk cId="58853049" sldId="2007"/>
            <ac:spMk id="3" creationId="{0DF275AF-6462-ED80-B096-AA592DB91168}"/>
          </ac:spMkLst>
        </pc:spChg>
        <pc:picChg chg="del">
          <ac:chgData name="Laurie Pagano" userId="S::lpagano@tpgi.com::2c34a200-3dde-4ea2-8917-719ca07ff1c1" providerId="AD" clId="Web-{78E18882-D53D-C2E4-D57D-4A6C3B692E15}" dt="2024-04-02T15:10:57.750" v="200"/>
          <ac:picMkLst>
            <pc:docMk/>
            <pc:sldMk cId="58853049" sldId="2007"/>
            <ac:picMk id="4" creationId="{E289D065-3EFD-97F8-73DB-F75E7043D7E0}"/>
          </ac:picMkLst>
        </pc:picChg>
        <pc:picChg chg="del">
          <ac:chgData name="Laurie Pagano" userId="S::lpagano@tpgi.com::2c34a200-3dde-4ea2-8917-719ca07ff1c1" providerId="AD" clId="Web-{78E18882-D53D-C2E4-D57D-4A6C3B692E15}" dt="2024-04-02T15:10:58.735" v="201"/>
          <ac:picMkLst>
            <pc:docMk/>
            <pc:sldMk cId="58853049" sldId="2007"/>
            <ac:picMk id="5" creationId="{5AC5168F-850F-B108-92DA-A5C65DB6D567}"/>
          </ac:picMkLst>
        </pc:picChg>
        <pc:picChg chg="add del mod">
          <ac:chgData name="Laurie Pagano" userId="S::lpagano@tpgi.com::2c34a200-3dde-4ea2-8917-719ca07ff1c1" providerId="AD" clId="Web-{78E18882-D53D-C2E4-D57D-4A6C3B692E15}" dt="2024-04-02T15:36:35.668" v="268"/>
          <ac:picMkLst>
            <pc:docMk/>
            <pc:sldMk cId="58853049" sldId="2007"/>
            <ac:picMk id="6" creationId="{DC79BC5A-5804-E09E-3C52-44543B691777}"/>
          </ac:picMkLst>
        </pc:picChg>
        <pc:picChg chg="add mod">
          <ac:chgData name="Laurie Pagano" userId="S::lpagano@tpgi.com::2c34a200-3dde-4ea2-8917-719ca07ff1c1" providerId="AD" clId="Web-{78E18882-D53D-C2E4-D57D-4A6C3B692E15}" dt="2024-04-02T15:51:26.146" v="323"/>
          <ac:picMkLst>
            <pc:docMk/>
            <pc:sldMk cId="58853049" sldId="2007"/>
            <ac:picMk id="7" creationId="{A91B0B65-48BD-3FA5-8452-103BEF504B46}"/>
          </ac:picMkLst>
        </pc:picChg>
        <pc:picChg chg="add del mod">
          <ac:chgData name="Laurie Pagano" userId="S::lpagano@tpgi.com::2c34a200-3dde-4ea2-8917-719ca07ff1c1" providerId="AD" clId="Web-{78E18882-D53D-C2E4-D57D-4A6C3B692E15}" dt="2024-04-02T15:38:08.233" v="273"/>
          <ac:picMkLst>
            <pc:docMk/>
            <pc:sldMk cId="58853049" sldId="2007"/>
            <ac:picMk id="8" creationId="{668968CB-72B8-1566-0E42-CB57EB8935E3}"/>
          </ac:picMkLst>
        </pc:picChg>
        <pc:picChg chg="add mod">
          <ac:chgData name="Laurie Pagano" userId="S::lpagano@tpgi.com::2c34a200-3dde-4ea2-8917-719ca07ff1c1" providerId="AD" clId="Web-{78E18882-D53D-C2E4-D57D-4A6C3B692E15}" dt="2024-04-02T15:51:26.193" v="324"/>
          <ac:picMkLst>
            <pc:docMk/>
            <pc:sldMk cId="58853049" sldId="2007"/>
            <ac:picMk id="9" creationId="{5B71389F-0E1D-EA8E-E081-F89DEEA6004A}"/>
          </ac:picMkLst>
        </pc:picChg>
      </pc:sldChg>
      <pc:sldChg chg="modSp">
        <pc:chgData name="Laurie Pagano" userId="S::lpagano@tpgi.com::2c34a200-3dde-4ea2-8917-719ca07ff1c1" providerId="AD" clId="Web-{78E18882-D53D-C2E4-D57D-4A6C3B692E15}" dt="2024-04-02T15:51:34.646" v="325"/>
        <pc:sldMkLst>
          <pc:docMk/>
          <pc:sldMk cId="767356168" sldId="2008"/>
        </pc:sldMkLst>
        <pc:spChg chg="mod">
          <ac:chgData name="Laurie Pagano" userId="S::lpagano@tpgi.com::2c34a200-3dde-4ea2-8917-719ca07ff1c1" providerId="AD" clId="Web-{78E18882-D53D-C2E4-D57D-4A6C3B692E15}" dt="2024-04-02T15:11:47.877" v="208" actId="1076"/>
          <ac:spMkLst>
            <pc:docMk/>
            <pc:sldMk cId="767356168" sldId="2008"/>
            <ac:spMk id="2" creationId="{3CDEE1ED-2096-F892-8115-9A51935257BE}"/>
          </ac:spMkLst>
        </pc:spChg>
        <pc:spChg chg="mod">
          <ac:chgData name="Laurie Pagano" userId="S::lpagano@tpgi.com::2c34a200-3dde-4ea2-8917-719ca07ff1c1" providerId="AD" clId="Web-{78E18882-D53D-C2E4-D57D-4A6C3B692E15}" dt="2024-04-02T15:11:28.142" v="204" actId="14100"/>
          <ac:spMkLst>
            <pc:docMk/>
            <pc:sldMk cId="767356168" sldId="2008"/>
            <ac:spMk id="3" creationId="{0DF275AF-6462-ED80-B096-AA592DB91168}"/>
          </ac:spMkLst>
        </pc:spChg>
        <pc:picChg chg="mod">
          <ac:chgData name="Laurie Pagano" userId="S::lpagano@tpgi.com::2c34a200-3dde-4ea2-8917-719ca07ff1c1" providerId="AD" clId="Web-{78E18882-D53D-C2E4-D57D-4A6C3B692E15}" dt="2024-04-02T15:51:34.646" v="325"/>
          <ac:picMkLst>
            <pc:docMk/>
            <pc:sldMk cId="767356168" sldId="2008"/>
            <ac:picMk id="4" creationId="{F31B57B8-4F9A-71F7-3362-6371D0D37E99}"/>
          </ac:picMkLst>
        </pc:picChg>
      </pc:sldChg>
      <pc:sldChg chg="del">
        <pc:chgData name="Laurie Pagano" userId="S::lpagano@tpgi.com::2c34a200-3dde-4ea2-8917-719ca07ff1c1" providerId="AD" clId="Web-{78E18882-D53D-C2E4-D57D-4A6C3B692E15}" dt="2024-04-04T15:11:50.645" v="1483"/>
        <pc:sldMkLst>
          <pc:docMk/>
          <pc:sldMk cId="3501237848" sldId="2009"/>
        </pc:sldMkLst>
      </pc:sldChg>
      <pc:sldChg chg="addSp delSp modSp">
        <pc:chgData name="Laurie Pagano" userId="S::lpagano@tpgi.com::2c34a200-3dde-4ea2-8917-719ca07ff1c1" providerId="AD" clId="Web-{78E18882-D53D-C2E4-D57D-4A6C3B692E15}" dt="2024-04-02T15:52:03.147" v="332" actId="1076"/>
        <pc:sldMkLst>
          <pc:docMk/>
          <pc:sldMk cId="677784907" sldId="2011"/>
        </pc:sldMkLst>
        <pc:spChg chg="mod">
          <ac:chgData name="Laurie Pagano" userId="S::lpagano@tpgi.com::2c34a200-3dde-4ea2-8917-719ca07ff1c1" providerId="AD" clId="Web-{78E18882-D53D-C2E4-D57D-4A6C3B692E15}" dt="2024-04-02T15:01:51.079" v="110" actId="1076"/>
          <ac:spMkLst>
            <pc:docMk/>
            <pc:sldMk cId="677784907" sldId="2011"/>
            <ac:spMk id="2" creationId="{3CDEE1ED-2096-F892-8115-9A51935257BE}"/>
          </ac:spMkLst>
        </pc:spChg>
        <pc:spChg chg="mod">
          <ac:chgData name="Laurie Pagano" userId="S::lpagano@tpgi.com::2c34a200-3dde-4ea2-8917-719ca07ff1c1" providerId="AD" clId="Web-{78E18882-D53D-C2E4-D57D-4A6C3B692E15}" dt="2024-04-02T15:01:56.782" v="111" actId="14100"/>
          <ac:spMkLst>
            <pc:docMk/>
            <pc:sldMk cId="677784907" sldId="2011"/>
            <ac:spMk id="3" creationId="{0DF275AF-6462-ED80-B096-AA592DB91168}"/>
          </ac:spMkLst>
        </pc:spChg>
        <pc:grpChg chg="add del mod">
          <ac:chgData name="Laurie Pagano" userId="S::lpagano@tpgi.com::2c34a200-3dde-4ea2-8917-719ca07ff1c1" providerId="AD" clId="Web-{78E18882-D53D-C2E4-D57D-4A6C3B692E15}" dt="2024-04-02T15:17:43.496" v="224"/>
          <ac:grpSpMkLst>
            <pc:docMk/>
            <pc:sldMk cId="677784907" sldId="2011"/>
            <ac:grpSpMk id="6" creationId="{AF8ADB8F-9209-C076-5523-C2AA9DF4B2A0}"/>
          </ac:grpSpMkLst>
        </pc:grpChg>
        <pc:grpChg chg="add del mod">
          <ac:chgData name="Laurie Pagano" userId="S::lpagano@tpgi.com::2c34a200-3dde-4ea2-8917-719ca07ff1c1" providerId="AD" clId="Web-{78E18882-D53D-C2E4-D57D-4A6C3B692E15}" dt="2024-04-02T15:51:50.381" v="327"/>
          <ac:grpSpMkLst>
            <pc:docMk/>
            <pc:sldMk cId="677784907" sldId="2011"/>
            <ac:grpSpMk id="7" creationId="{8359FCD3-6344-23F4-10C8-12E9BF6845E4}"/>
          </ac:grpSpMkLst>
        </pc:grpChg>
        <pc:picChg chg="add mod topLvl">
          <ac:chgData name="Laurie Pagano" userId="S::lpagano@tpgi.com::2c34a200-3dde-4ea2-8917-719ca07ff1c1" providerId="AD" clId="Web-{78E18882-D53D-C2E4-D57D-4A6C3B692E15}" dt="2024-04-02T15:52:03.147" v="332" actId="1076"/>
          <ac:picMkLst>
            <pc:docMk/>
            <pc:sldMk cId="677784907" sldId="2011"/>
            <ac:picMk id="4" creationId="{9B22ED15-B38D-C805-DD67-22AC3BAFD57C}"/>
          </ac:picMkLst>
        </pc:picChg>
        <pc:picChg chg="mod topLvl">
          <ac:chgData name="Laurie Pagano" userId="S::lpagano@tpgi.com::2c34a200-3dde-4ea2-8917-719ca07ff1c1" providerId="AD" clId="Web-{78E18882-D53D-C2E4-D57D-4A6C3B692E15}" dt="2024-04-02T15:51:58.241" v="331"/>
          <ac:picMkLst>
            <pc:docMk/>
            <pc:sldMk cId="677784907" sldId="2011"/>
            <ac:picMk id="5" creationId="{2AC86690-5E6A-5EB3-CE03-3F33DA5FD468}"/>
          </ac:picMkLst>
        </pc:picChg>
      </pc:sldChg>
      <pc:sldChg chg="modSp">
        <pc:chgData name="Laurie Pagano" userId="S::lpagano@tpgi.com::2c34a200-3dde-4ea2-8917-719ca07ff1c1" providerId="AD" clId="Web-{78E18882-D53D-C2E4-D57D-4A6C3B692E15}" dt="2024-04-10T16:16:42.946" v="2232"/>
        <pc:sldMkLst>
          <pc:docMk/>
          <pc:sldMk cId="4009583124" sldId="2012"/>
        </pc:sldMkLst>
        <pc:graphicFrameChg chg="mod modGraphic">
          <ac:chgData name="Laurie Pagano" userId="S::lpagano@tpgi.com::2c34a200-3dde-4ea2-8917-719ca07ff1c1" providerId="AD" clId="Web-{78E18882-D53D-C2E4-D57D-4A6C3B692E15}" dt="2024-04-10T16:16:42.946" v="2232"/>
          <ac:graphicFrameMkLst>
            <pc:docMk/>
            <pc:sldMk cId="4009583124" sldId="2012"/>
            <ac:graphicFrameMk id="6" creationId="{B0BBC65F-823B-6822-D792-61FC1AA05BD0}"/>
          </ac:graphicFrameMkLst>
        </pc:graphicFrameChg>
      </pc:sldChg>
      <pc:sldChg chg="modSp">
        <pc:chgData name="Laurie Pagano" userId="S::lpagano@tpgi.com::2c34a200-3dde-4ea2-8917-719ca07ff1c1" providerId="AD" clId="Web-{78E18882-D53D-C2E4-D57D-4A6C3B692E15}" dt="2024-04-10T16:17:20.027" v="2234"/>
        <pc:sldMkLst>
          <pc:docMk/>
          <pc:sldMk cId="768958243" sldId="2013"/>
        </pc:sldMkLst>
        <pc:graphicFrameChg chg="mod modGraphic">
          <ac:chgData name="Laurie Pagano" userId="S::lpagano@tpgi.com::2c34a200-3dde-4ea2-8917-719ca07ff1c1" providerId="AD" clId="Web-{78E18882-D53D-C2E4-D57D-4A6C3B692E15}" dt="2024-04-10T16:17:20.027" v="2234"/>
          <ac:graphicFrameMkLst>
            <pc:docMk/>
            <pc:sldMk cId="768958243" sldId="2013"/>
            <ac:graphicFrameMk id="6" creationId="{B0BBC65F-823B-6822-D792-61FC1AA05BD0}"/>
          </ac:graphicFrameMkLst>
        </pc:graphicFrameChg>
      </pc:sldChg>
      <pc:sldChg chg="modSp">
        <pc:chgData name="Laurie Pagano" userId="S::lpagano@tpgi.com::2c34a200-3dde-4ea2-8917-719ca07ff1c1" providerId="AD" clId="Web-{78E18882-D53D-C2E4-D57D-4A6C3B692E15}" dt="2024-04-10T16:39:02.483" v="2261"/>
        <pc:sldMkLst>
          <pc:docMk/>
          <pc:sldMk cId="933564462" sldId="2014"/>
        </pc:sldMkLst>
        <pc:graphicFrameChg chg="mod modGraphic">
          <ac:chgData name="Laurie Pagano" userId="S::lpagano@tpgi.com::2c34a200-3dde-4ea2-8917-719ca07ff1c1" providerId="AD" clId="Web-{78E18882-D53D-C2E4-D57D-4A6C3B692E15}" dt="2024-04-10T16:39:02.483" v="2261"/>
          <ac:graphicFrameMkLst>
            <pc:docMk/>
            <pc:sldMk cId="933564462" sldId="2014"/>
            <ac:graphicFrameMk id="6" creationId="{B0BBC65F-823B-6822-D792-61FC1AA05BD0}"/>
          </ac:graphicFrameMkLst>
        </pc:graphicFrameChg>
      </pc:sldChg>
      <pc:sldChg chg="addSp modSp">
        <pc:chgData name="Laurie Pagano" userId="S::lpagano@tpgi.com::2c34a200-3dde-4ea2-8917-719ca07ff1c1" providerId="AD" clId="Web-{78E18882-D53D-C2E4-D57D-4A6C3B692E15}" dt="2024-04-10T18:43:58.519" v="2285"/>
        <pc:sldMkLst>
          <pc:docMk/>
          <pc:sldMk cId="1744004904" sldId="2015"/>
        </pc:sldMkLst>
        <pc:spChg chg="add mod">
          <ac:chgData name="Laurie Pagano" userId="S::lpagano@tpgi.com::2c34a200-3dde-4ea2-8917-719ca07ff1c1" providerId="AD" clId="Web-{78E18882-D53D-C2E4-D57D-4A6C3B692E15}" dt="2024-04-04T15:19:41.861" v="1522" actId="20577"/>
          <ac:spMkLst>
            <pc:docMk/>
            <pc:sldMk cId="1744004904" sldId="2015"/>
            <ac:spMk id="4" creationId="{73FDC5BA-1542-15D3-C7C3-28D26ADF737F}"/>
          </ac:spMkLst>
        </pc:spChg>
        <pc:graphicFrameChg chg="mod modGraphic">
          <ac:chgData name="Laurie Pagano" userId="S::lpagano@tpgi.com::2c34a200-3dde-4ea2-8917-719ca07ff1c1" providerId="AD" clId="Web-{78E18882-D53D-C2E4-D57D-4A6C3B692E15}" dt="2024-04-10T18:43:58.519" v="2285"/>
          <ac:graphicFrameMkLst>
            <pc:docMk/>
            <pc:sldMk cId="1744004904" sldId="2015"/>
            <ac:graphicFrameMk id="6" creationId="{B0BBC65F-823B-6822-D792-61FC1AA05BD0}"/>
          </ac:graphicFrameMkLst>
        </pc:graphicFrameChg>
      </pc:sldChg>
      <pc:sldChg chg="modSp add del replId">
        <pc:chgData name="Laurie Pagano" userId="S::lpagano@tpgi.com::2c34a200-3dde-4ea2-8917-719ca07ff1c1" providerId="AD" clId="Web-{78E18882-D53D-C2E4-D57D-4A6C3B692E15}" dt="2024-04-09T16:24:08.514" v="2095"/>
        <pc:sldMkLst>
          <pc:docMk/>
          <pc:sldMk cId="3265653573" sldId="2016"/>
        </pc:sldMkLst>
        <pc:spChg chg="mod">
          <ac:chgData name="Laurie Pagano" userId="S::lpagano@tpgi.com::2c34a200-3dde-4ea2-8917-719ca07ff1c1" providerId="AD" clId="Web-{78E18882-D53D-C2E4-D57D-4A6C3B692E15}" dt="2024-04-04T18:50:52.122" v="1660" actId="20577"/>
          <ac:spMkLst>
            <pc:docMk/>
            <pc:sldMk cId="3265653573" sldId="2016"/>
            <ac:spMk id="2" creationId="{3CDEE1ED-2096-F892-8115-9A51935257BE}"/>
          </ac:spMkLst>
        </pc:spChg>
        <pc:graphicFrameChg chg="mod modGraphic">
          <ac:chgData name="Laurie Pagano" userId="S::lpagano@tpgi.com::2c34a200-3dde-4ea2-8917-719ca07ff1c1" providerId="AD" clId="Web-{78E18882-D53D-C2E4-D57D-4A6C3B692E15}" dt="2024-04-09T16:23:49.575" v="2087"/>
          <ac:graphicFrameMkLst>
            <pc:docMk/>
            <pc:sldMk cId="3265653573" sldId="2016"/>
            <ac:graphicFrameMk id="6" creationId="{B0BBC65F-823B-6822-D792-61FC1AA05BD0}"/>
          </ac:graphicFrameMkLst>
        </pc:graphicFrameChg>
      </pc:sldChg>
      <pc:sldChg chg="modSp add ord replId">
        <pc:chgData name="Laurie Pagano" userId="S::lpagano@tpgi.com::2c34a200-3dde-4ea2-8917-719ca07ff1c1" providerId="AD" clId="Web-{78E18882-D53D-C2E4-D57D-4A6C3B692E15}" dt="2024-04-04T15:12:53.444" v="1498" actId="20577"/>
        <pc:sldMkLst>
          <pc:docMk/>
          <pc:sldMk cId="2486596653" sldId="2017"/>
        </pc:sldMkLst>
        <pc:spChg chg="mod">
          <ac:chgData name="Laurie Pagano" userId="S::lpagano@tpgi.com::2c34a200-3dde-4ea2-8917-719ca07ff1c1" providerId="AD" clId="Web-{78E18882-D53D-C2E4-D57D-4A6C3B692E15}" dt="2024-04-04T15:08:37.921" v="1310" actId="20577"/>
          <ac:spMkLst>
            <pc:docMk/>
            <pc:sldMk cId="2486596653" sldId="2017"/>
            <ac:spMk id="2" creationId="{3CDEE1ED-2096-F892-8115-9A51935257BE}"/>
          </ac:spMkLst>
        </pc:spChg>
        <pc:spChg chg="mod">
          <ac:chgData name="Laurie Pagano" userId="S::lpagano@tpgi.com::2c34a200-3dde-4ea2-8917-719ca07ff1c1" providerId="AD" clId="Web-{78E18882-D53D-C2E4-D57D-4A6C3B692E15}" dt="2024-04-04T15:12:53.444" v="1498" actId="20577"/>
          <ac:spMkLst>
            <pc:docMk/>
            <pc:sldMk cId="2486596653" sldId="2017"/>
            <ac:spMk id="4" creationId="{73FDC5BA-1542-15D3-C7C3-28D26ADF737F}"/>
          </ac:spMkLst>
        </pc:spChg>
        <pc:graphicFrameChg chg="mod modGraphic">
          <ac:chgData name="Laurie Pagano" userId="S::lpagano@tpgi.com::2c34a200-3dde-4ea2-8917-719ca07ff1c1" providerId="AD" clId="Web-{78E18882-D53D-C2E4-D57D-4A6C3B692E15}" dt="2024-04-04T15:12:48.240" v="1497"/>
          <ac:graphicFrameMkLst>
            <pc:docMk/>
            <pc:sldMk cId="2486596653" sldId="2017"/>
            <ac:graphicFrameMk id="6" creationId="{B0BBC65F-823B-6822-D792-61FC1AA05BD0}"/>
          </ac:graphicFrameMkLst>
        </pc:graphicFrameChg>
      </pc:sldChg>
      <pc:sldChg chg="modSp add ord replId">
        <pc:chgData name="Laurie Pagano" userId="S::lpagano@tpgi.com::2c34a200-3dde-4ea2-8917-719ca07ff1c1" providerId="AD" clId="Web-{78E18882-D53D-C2E4-D57D-4A6C3B692E15}" dt="2024-04-11T15:08:25.266" v="2303" actId="20577"/>
        <pc:sldMkLst>
          <pc:docMk/>
          <pc:sldMk cId="532596917" sldId="2018"/>
        </pc:sldMkLst>
        <pc:spChg chg="mod">
          <ac:chgData name="Laurie Pagano" userId="S::lpagano@tpgi.com::2c34a200-3dde-4ea2-8917-719ca07ff1c1" providerId="AD" clId="Web-{78E18882-D53D-C2E4-D57D-4A6C3B692E15}" dt="2024-04-11T15:08:25.266" v="2303" actId="20577"/>
          <ac:spMkLst>
            <pc:docMk/>
            <pc:sldMk cId="532596917" sldId="2018"/>
            <ac:spMk id="2" creationId="{3CDEE1ED-2096-F892-8115-9A51935257BE}"/>
          </ac:spMkLst>
        </pc:spChg>
        <pc:graphicFrameChg chg="mod modGraphic">
          <ac:chgData name="Laurie Pagano" userId="S::lpagano@tpgi.com::2c34a200-3dde-4ea2-8917-719ca07ff1c1" providerId="AD" clId="Web-{78E18882-D53D-C2E4-D57D-4A6C3B692E15}" dt="2024-04-11T15:05:16.784" v="2300"/>
          <ac:graphicFrameMkLst>
            <pc:docMk/>
            <pc:sldMk cId="532596917" sldId="2018"/>
            <ac:graphicFrameMk id="6" creationId="{B0BBC65F-823B-6822-D792-61FC1AA05BD0}"/>
          </ac:graphicFrameMkLst>
        </pc:graphicFrameChg>
      </pc:sldChg>
    </pc:docChg>
  </pc:docChgLst>
  <pc:docChgLst>
    <pc:chgData name="Laurie Pagano" userId="S::lpagano@tpgi.com::2c34a200-3dde-4ea2-8917-719ca07ff1c1" providerId="AD" clId="Web-{EC5F48FB-314D-5A89-D5C7-AB16F60921F1}"/>
    <pc:docChg chg="modSld">
      <pc:chgData name="Laurie Pagano" userId="S::lpagano@tpgi.com::2c34a200-3dde-4ea2-8917-719ca07ff1c1" providerId="AD" clId="Web-{EC5F48FB-314D-5A89-D5C7-AB16F60921F1}" dt="2024-04-11T15:28:02.131" v="25"/>
      <pc:docMkLst>
        <pc:docMk/>
      </pc:docMkLst>
      <pc:sldChg chg="modSp">
        <pc:chgData name="Laurie Pagano" userId="S::lpagano@tpgi.com::2c34a200-3dde-4ea2-8917-719ca07ff1c1" providerId="AD" clId="Web-{EC5F48FB-314D-5A89-D5C7-AB16F60921F1}" dt="2024-04-11T15:28:02.131" v="25"/>
        <pc:sldMkLst>
          <pc:docMk/>
          <pc:sldMk cId="3740052645" sldId="1994"/>
        </pc:sldMkLst>
        <pc:graphicFrameChg chg="modGraphic">
          <ac:chgData name="Laurie Pagano" userId="S::lpagano@tpgi.com::2c34a200-3dde-4ea2-8917-719ca07ff1c1" providerId="AD" clId="Web-{EC5F48FB-314D-5A89-D5C7-AB16F60921F1}" dt="2024-04-11T15:28:02.131" v="25"/>
          <ac:graphicFrameMkLst>
            <pc:docMk/>
            <pc:sldMk cId="3740052645" sldId="1994"/>
            <ac:graphicFrameMk id="6" creationId="{B0BBC65F-823B-6822-D792-61FC1AA05BD0}"/>
          </ac:graphicFrameMkLst>
        </pc:graphicFrameChg>
      </pc:sldChg>
      <pc:sldChg chg="modSp">
        <pc:chgData name="Laurie Pagano" userId="S::lpagano@tpgi.com::2c34a200-3dde-4ea2-8917-719ca07ff1c1" providerId="AD" clId="Web-{EC5F48FB-314D-5A89-D5C7-AB16F60921F1}" dt="2024-04-11T15:27:13.051" v="21"/>
        <pc:sldMkLst>
          <pc:docMk/>
          <pc:sldMk cId="4009583124" sldId="2012"/>
        </pc:sldMkLst>
        <pc:graphicFrameChg chg="modGraphic">
          <ac:chgData name="Laurie Pagano" userId="S::lpagano@tpgi.com::2c34a200-3dde-4ea2-8917-719ca07ff1c1" providerId="AD" clId="Web-{EC5F48FB-314D-5A89-D5C7-AB16F60921F1}" dt="2024-04-11T15:27:13.051" v="21"/>
          <ac:graphicFrameMkLst>
            <pc:docMk/>
            <pc:sldMk cId="4009583124" sldId="2012"/>
            <ac:graphicFrameMk id="6" creationId="{B0BBC65F-823B-6822-D792-61FC1AA05BD0}"/>
          </ac:graphicFrameMkLst>
        </pc:graphicFrameChg>
      </pc:sldChg>
    </pc:docChg>
  </pc:docChgLst>
  <pc:docChgLst>
    <pc:chgData name="Laurie Pagano" userId="S::lpagano@tpgi.com::2c34a200-3dde-4ea2-8917-719ca07ff1c1" providerId="AD" clId="Web-{E3F9CF0A-E240-4A2B-7E67-62EAAF7EA9A3}"/>
    <pc:docChg chg="addSld delSld modSld sldOrd modSection">
      <pc:chgData name="Laurie Pagano" userId="S::lpagano@tpgi.com::2c34a200-3dde-4ea2-8917-719ca07ff1c1" providerId="AD" clId="Web-{E3F9CF0A-E240-4A2B-7E67-62EAAF7EA9A3}" dt="2024-03-29T15:07:42.022" v="354"/>
      <pc:docMkLst>
        <pc:docMk/>
      </pc:docMkLst>
      <pc:sldChg chg="modSp del">
        <pc:chgData name="Laurie Pagano" userId="S::lpagano@tpgi.com::2c34a200-3dde-4ea2-8917-719ca07ff1c1" providerId="AD" clId="Web-{E3F9CF0A-E240-4A2B-7E67-62EAAF7EA9A3}" dt="2024-03-29T12:38:44.276" v="45"/>
        <pc:sldMkLst>
          <pc:docMk/>
          <pc:sldMk cId="966094108" sldId="299"/>
        </pc:sldMkLst>
        <pc:spChg chg="mod">
          <ac:chgData name="Laurie Pagano" userId="S::lpagano@tpgi.com::2c34a200-3dde-4ea2-8917-719ca07ff1c1" providerId="AD" clId="Web-{E3F9CF0A-E240-4A2B-7E67-62EAAF7EA9A3}" dt="2024-03-29T12:37:09.942" v="10" actId="20577"/>
          <ac:spMkLst>
            <pc:docMk/>
            <pc:sldMk cId="966094108" sldId="299"/>
            <ac:spMk id="5" creationId="{E353DF8E-A9AE-6040-9AA9-673407D58821}"/>
          </ac:spMkLst>
        </pc:spChg>
      </pc:sldChg>
      <pc:sldChg chg="modSp del ord">
        <pc:chgData name="Laurie Pagano" userId="S::lpagano@tpgi.com::2c34a200-3dde-4ea2-8917-719ca07ff1c1" providerId="AD" clId="Web-{E3F9CF0A-E240-4A2B-7E67-62EAAF7EA9A3}" dt="2024-03-29T15:04:53.423" v="238"/>
        <pc:sldMkLst>
          <pc:docMk/>
          <pc:sldMk cId="52905288" sldId="1887"/>
        </pc:sldMkLst>
        <pc:spChg chg="mod">
          <ac:chgData name="Laurie Pagano" userId="S::lpagano@tpgi.com::2c34a200-3dde-4ea2-8917-719ca07ff1c1" providerId="AD" clId="Web-{E3F9CF0A-E240-4A2B-7E67-62EAAF7EA9A3}" dt="2024-03-29T15:03:18.827" v="118" actId="20577"/>
          <ac:spMkLst>
            <pc:docMk/>
            <pc:sldMk cId="52905288" sldId="1887"/>
            <ac:spMk id="2" creationId="{A7910FB2-0FA4-474B-B10F-DAFC3ED8DB3B}"/>
          </ac:spMkLst>
        </pc:spChg>
      </pc:sldChg>
      <pc:sldChg chg="del">
        <pc:chgData name="Laurie Pagano" userId="S::lpagano@tpgi.com::2c34a200-3dde-4ea2-8917-719ca07ff1c1" providerId="AD" clId="Web-{E3F9CF0A-E240-4A2B-7E67-62EAAF7EA9A3}" dt="2024-03-29T15:03:04.171" v="106"/>
        <pc:sldMkLst>
          <pc:docMk/>
          <pc:sldMk cId="1233193387" sldId="1890"/>
        </pc:sldMkLst>
      </pc:sldChg>
      <pc:sldChg chg="del">
        <pc:chgData name="Laurie Pagano" userId="S::lpagano@tpgi.com::2c34a200-3dde-4ea2-8917-719ca07ff1c1" providerId="AD" clId="Web-{E3F9CF0A-E240-4A2B-7E67-62EAAF7EA9A3}" dt="2024-03-29T15:03:04.171" v="105"/>
        <pc:sldMkLst>
          <pc:docMk/>
          <pc:sldMk cId="690483499" sldId="1891"/>
        </pc:sldMkLst>
      </pc:sldChg>
      <pc:sldChg chg="del">
        <pc:chgData name="Laurie Pagano" userId="S::lpagano@tpgi.com::2c34a200-3dde-4ea2-8917-719ca07ff1c1" providerId="AD" clId="Web-{E3F9CF0A-E240-4A2B-7E67-62EAAF7EA9A3}" dt="2024-03-29T15:03:04.171" v="104"/>
        <pc:sldMkLst>
          <pc:docMk/>
          <pc:sldMk cId="3952547999" sldId="1943"/>
        </pc:sldMkLst>
      </pc:sldChg>
      <pc:sldChg chg="del">
        <pc:chgData name="Laurie Pagano" userId="S::lpagano@tpgi.com::2c34a200-3dde-4ea2-8917-719ca07ff1c1" providerId="AD" clId="Web-{E3F9CF0A-E240-4A2B-7E67-62EAAF7EA9A3}" dt="2024-03-29T15:03:04.171" v="108"/>
        <pc:sldMkLst>
          <pc:docMk/>
          <pc:sldMk cId="830759341" sldId="1944"/>
        </pc:sldMkLst>
      </pc:sldChg>
      <pc:sldChg chg="del">
        <pc:chgData name="Laurie Pagano" userId="S::lpagano@tpgi.com::2c34a200-3dde-4ea2-8917-719ca07ff1c1" providerId="AD" clId="Web-{E3F9CF0A-E240-4A2B-7E67-62EAAF7EA9A3}" dt="2024-03-29T15:03:04.171" v="110"/>
        <pc:sldMkLst>
          <pc:docMk/>
          <pc:sldMk cId="708226301" sldId="1945"/>
        </pc:sldMkLst>
      </pc:sldChg>
      <pc:sldChg chg="del">
        <pc:chgData name="Laurie Pagano" userId="S::lpagano@tpgi.com::2c34a200-3dde-4ea2-8917-719ca07ff1c1" providerId="AD" clId="Web-{E3F9CF0A-E240-4A2B-7E67-62EAAF7EA9A3}" dt="2024-03-29T15:03:04.171" v="107"/>
        <pc:sldMkLst>
          <pc:docMk/>
          <pc:sldMk cId="2956671419" sldId="1946"/>
        </pc:sldMkLst>
      </pc:sldChg>
      <pc:sldChg chg="del">
        <pc:chgData name="Laurie Pagano" userId="S::lpagano@tpgi.com::2c34a200-3dde-4ea2-8917-719ca07ff1c1" providerId="AD" clId="Web-{E3F9CF0A-E240-4A2B-7E67-62EAAF7EA9A3}" dt="2024-03-29T15:03:04.186" v="113"/>
        <pc:sldMkLst>
          <pc:docMk/>
          <pc:sldMk cId="213800217" sldId="1947"/>
        </pc:sldMkLst>
      </pc:sldChg>
      <pc:sldChg chg="del">
        <pc:chgData name="Laurie Pagano" userId="S::lpagano@tpgi.com::2c34a200-3dde-4ea2-8917-719ca07ff1c1" providerId="AD" clId="Web-{E3F9CF0A-E240-4A2B-7E67-62EAAF7EA9A3}" dt="2024-03-29T15:03:04.171" v="109"/>
        <pc:sldMkLst>
          <pc:docMk/>
          <pc:sldMk cId="764158564" sldId="1948"/>
        </pc:sldMkLst>
      </pc:sldChg>
      <pc:sldChg chg="del">
        <pc:chgData name="Laurie Pagano" userId="S::lpagano@tpgi.com::2c34a200-3dde-4ea2-8917-719ca07ff1c1" providerId="AD" clId="Web-{E3F9CF0A-E240-4A2B-7E67-62EAAF7EA9A3}" dt="2024-03-29T15:02:59.045" v="103"/>
        <pc:sldMkLst>
          <pc:docMk/>
          <pc:sldMk cId="2610550351" sldId="1949"/>
        </pc:sldMkLst>
      </pc:sldChg>
      <pc:sldChg chg="del">
        <pc:chgData name="Laurie Pagano" userId="S::lpagano@tpgi.com::2c34a200-3dde-4ea2-8917-719ca07ff1c1" providerId="AD" clId="Web-{E3F9CF0A-E240-4A2B-7E67-62EAAF7EA9A3}" dt="2024-03-29T15:03:04.186" v="115"/>
        <pc:sldMkLst>
          <pc:docMk/>
          <pc:sldMk cId="980041237" sldId="1950"/>
        </pc:sldMkLst>
      </pc:sldChg>
      <pc:sldChg chg="del">
        <pc:chgData name="Laurie Pagano" userId="S::lpagano@tpgi.com::2c34a200-3dde-4ea2-8917-719ca07ff1c1" providerId="AD" clId="Web-{E3F9CF0A-E240-4A2B-7E67-62EAAF7EA9A3}" dt="2024-03-29T15:03:04.186" v="112"/>
        <pc:sldMkLst>
          <pc:docMk/>
          <pc:sldMk cId="3473352114" sldId="1953"/>
        </pc:sldMkLst>
      </pc:sldChg>
      <pc:sldChg chg="del">
        <pc:chgData name="Laurie Pagano" userId="S::lpagano@tpgi.com::2c34a200-3dde-4ea2-8917-719ca07ff1c1" providerId="AD" clId="Web-{E3F9CF0A-E240-4A2B-7E67-62EAAF7EA9A3}" dt="2024-03-29T15:03:04.186" v="111"/>
        <pc:sldMkLst>
          <pc:docMk/>
          <pc:sldMk cId="3305882220" sldId="1954"/>
        </pc:sldMkLst>
      </pc:sldChg>
      <pc:sldChg chg="del">
        <pc:chgData name="Laurie Pagano" userId="S::lpagano@tpgi.com::2c34a200-3dde-4ea2-8917-719ca07ff1c1" providerId="AD" clId="Web-{E3F9CF0A-E240-4A2B-7E67-62EAAF7EA9A3}" dt="2024-03-29T15:03:04.186" v="114"/>
        <pc:sldMkLst>
          <pc:docMk/>
          <pc:sldMk cId="2220237216" sldId="1955"/>
        </pc:sldMkLst>
      </pc:sldChg>
      <pc:sldChg chg="modSp del ord">
        <pc:chgData name="Laurie Pagano" userId="S::lpagano@tpgi.com::2c34a200-3dde-4ea2-8917-719ca07ff1c1" providerId="AD" clId="Web-{E3F9CF0A-E240-4A2B-7E67-62EAAF7EA9A3}" dt="2024-03-29T15:01:12.808" v="84"/>
        <pc:sldMkLst>
          <pc:docMk/>
          <pc:sldMk cId="3640003189" sldId="1956"/>
        </pc:sldMkLst>
        <pc:spChg chg="mod">
          <ac:chgData name="Laurie Pagano" userId="S::lpagano@tpgi.com::2c34a200-3dde-4ea2-8917-719ca07ff1c1" providerId="AD" clId="Web-{E3F9CF0A-E240-4A2B-7E67-62EAAF7EA9A3}" dt="2024-03-29T15:00:52.339" v="76" actId="20577"/>
          <ac:spMkLst>
            <pc:docMk/>
            <pc:sldMk cId="3640003189" sldId="1956"/>
            <ac:spMk id="2" creationId="{695409A2-FF24-47EE-B2E1-1E1F7B0A67E8}"/>
          </ac:spMkLst>
        </pc:spChg>
      </pc:sldChg>
      <pc:sldChg chg="del">
        <pc:chgData name="Laurie Pagano" userId="S::lpagano@tpgi.com::2c34a200-3dde-4ea2-8917-719ca07ff1c1" providerId="AD" clId="Web-{E3F9CF0A-E240-4A2B-7E67-62EAAF7EA9A3}" dt="2024-03-29T15:02:51.623" v="102"/>
        <pc:sldMkLst>
          <pc:docMk/>
          <pc:sldMk cId="565747887" sldId="1957"/>
        </pc:sldMkLst>
      </pc:sldChg>
      <pc:sldChg chg="modSp new">
        <pc:chgData name="Laurie Pagano" userId="S::lpagano@tpgi.com::2c34a200-3dde-4ea2-8917-719ca07ff1c1" providerId="AD" clId="Web-{E3F9CF0A-E240-4A2B-7E67-62EAAF7EA9A3}" dt="2024-03-29T12:38:40.228" v="44" actId="20577"/>
        <pc:sldMkLst>
          <pc:docMk/>
          <pc:sldMk cId="4064751023" sldId="1958"/>
        </pc:sldMkLst>
        <pc:spChg chg="mod">
          <ac:chgData name="Laurie Pagano" userId="S::lpagano@tpgi.com::2c34a200-3dde-4ea2-8917-719ca07ff1c1" providerId="AD" clId="Web-{E3F9CF0A-E240-4A2B-7E67-62EAAF7EA9A3}" dt="2024-03-29T12:38:26.212" v="36" actId="20577"/>
          <ac:spMkLst>
            <pc:docMk/>
            <pc:sldMk cId="4064751023" sldId="1958"/>
            <ac:spMk id="2" creationId="{0E08CB0C-4850-45C7-1831-509D25DE7ACE}"/>
          </ac:spMkLst>
        </pc:spChg>
        <pc:spChg chg="mod">
          <ac:chgData name="Laurie Pagano" userId="S::lpagano@tpgi.com::2c34a200-3dde-4ea2-8917-719ca07ff1c1" providerId="AD" clId="Web-{E3F9CF0A-E240-4A2B-7E67-62EAAF7EA9A3}" dt="2024-03-29T12:38:34.447" v="40" actId="20577"/>
          <ac:spMkLst>
            <pc:docMk/>
            <pc:sldMk cId="4064751023" sldId="1958"/>
            <ac:spMk id="3" creationId="{90B2BB36-24F0-F493-CF08-8B9CE85D213B}"/>
          </ac:spMkLst>
        </pc:spChg>
        <pc:spChg chg="mod">
          <ac:chgData name="Laurie Pagano" userId="S::lpagano@tpgi.com::2c34a200-3dde-4ea2-8917-719ca07ff1c1" providerId="AD" clId="Web-{E3F9CF0A-E240-4A2B-7E67-62EAAF7EA9A3}" dt="2024-03-29T12:38:40.228" v="44" actId="20577"/>
          <ac:spMkLst>
            <pc:docMk/>
            <pc:sldMk cId="4064751023" sldId="1958"/>
            <ac:spMk id="4" creationId="{5C602987-3ECA-430A-9061-C52839483BC0}"/>
          </ac:spMkLst>
        </pc:spChg>
      </pc:sldChg>
      <pc:sldChg chg="modSp new del">
        <pc:chgData name="Laurie Pagano" userId="S::lpagano@tpgi.com::2c34a200-3dde-4ea2-8917-719ca07ff1c1" providerId="AD" clId="Web-{E3F9CF0A-E240-4A2B-7E67-62EAAF7EA9A3}" dt="2024-03-29T12:40:16.297" v="68"/>
        <pc:sldMkLst>
          <pc:docMk/>
          <pc:sldMk cId="3080637631" sldId="1959"/>
        </pc:sldMkLst>
        <pc:spChg chg="mod">
          <ac:chgData name="Laurie Pagano" userId="S::lpagano@tpgi.com::2c34a200-3dde-4ea2-8917-719ca07ff1c1" providerId="AD" clId="Web-{E3F9CF0A-E240-4A2B-7E67-62EAAF7EA9A3}" dt="2024-03-29T12:39:17.465" v="54" actId="20577"/>
          <ac:spMkLst>
            <pc:docMk/>
            <pc:sldMk cId="3080637631" sldId="1959"/>
            <ac:spMk id="2" creationId="{1F133D2F-0294-F7CC-F9A6-2B9AE45EC560}"/>
          </ac:spMkLst>
        </pc:spChg>
        <pc:spChg chg="mod">
          <ac:chgData name="Laurie Pagano" userId="S::lpagano@tpgi.com::2c34a200-3dde-4ea2-8917-719ca07ff1c1" providerId="AD" clId="Web-{E3F9CF0A-E240-4A2B-7E67-62EAAF7EA9A3}" dt="2024-03-29T12:39:29.466" v="59" actId="20577"/>
          <ac:spMkLst>
            <pc:docMk/>
            <pc:sldMk cId="3080637631" sldId="1959"/>
            <ac:spMk id="3" creationId="{9174CA46-78EB-6A44-EA38-20B60E12D5C4}"/>
          </ac:spMkLst>
        </pc:spChg>
      </pc:sldChg>
      <pc:sldChg chg="modSp new">
        <pc:chgData name="Laurie Pagano" userId="S::lpagano@tpgi.com::2c34a200-3dde-4ea2-8917-719ca07ff1c1" providerId="AD" clId="Web-{E3F9CF0A-E240-4A2B-7E67-62EAAF7EA9A3}" dt="2024-03-29T15:00:29.573" v="70" actId="20577"/>
        <pc:sldMkLst>
          <pc:docMk/>
          <pc:sldMk cId="3429672918" sldId="1960"/>
        </pc:sldMkLst>
        <pc:spChg chg="mod">
          <ac:chgData name="Laurie Pagano" userId="S::lpagano@tpgi.com::2c34a200-3dde-4ea2-8917-719ca07ff1c1" providerId="AD" clId="Web-{E3F9CF0A-E240-4A2B-7E67-62EAAF7EA9A3}" dt="2024-03-29T12:39:50.170" v="61" actId="20577"/>
          <ac:spMkLst>
            <pc:docMk/>
            <pc:sldMk cId="3429672918" sldId="1960"/>
            <ac:spMk id="2" creationId="{DA4DE523-9DD3-81E6-F4BF-F96DFB1E8344}"/>
          </ac:spMkLst>
        </pc:spChg>
        <pc:spChg chg="mod">
          <ac:chgData name="Laurie Pagano" userId="S::lpagano@tpgi.com::2c34a200-3dde-4ea2-8917-719ca07ff1c1" providerId="AD" clId="Web-{E3F9CF0A-E240-4A2B-7E67-62EAAF7EA9A3}" dt="2024-03-29T15:00:29.573" v="70" actId="20577"/>
          <ac:spMkLst>
            <pc:docMk/>
            <pc:sldMk cId="3429672918" sldId="1960"/>
            <ac:spMk id="3" creationId="{7049F0DB-58CD-EA51-59DE-416A9640BBC2}"/>
          </ac:spMkLst>
        </pc:spChg>
      </pc:sldChg>
      <pc:sldChg chg="new del">
        <pc:chgData name="Laurie Pagano" userId="S::lpagano@tpgi.com::2c34a200-3dde-4ea2-8917-719ca07ff1c1" providerId="AD" clId="Web-{E3F9CF0A-E240-4A2B-7E67-62EAAF7EA9A3}" dt="2024-03-29T12:40:17.172" v="69"/>
        <pc:sldMkLst>
          <pc:docMk/>
          <pc:sldMk cId="1586154685" sldId="1961"/>
        </pc:sldMkLst>
      </pc:sldChg>
      <pc:sldChg chg="modSp new">
        <pc:chgData name="Laurie Pagano" userId="S::lpagano@tpgi.com::2c34a200-3dde-4ea2-8917-719ca07ff1c1" providerId="AD" clId="Web-{E3F9CF0A-E240-4A2B-7E67-62EAAF7EA9A3}" dt="2024-03-29T15:02:00.872" v="92" actId="20577"/>
        <pc:sldMkLst>
          <pc:docMk/>
          <pc:sldMk cId="3714558547" sldId="1961"/>
        </pc:sldMkLst>
        <pc:spChg chg="mod">
          <ac:chgData name="Laurie Pagano" userId="S::lpagano@tpgi.com::2c34a200-3dde-4ea2-8917-719ca07ff1c1" providerId="AD" clId="Web-{E3F9CF0A-E240-4A2B-7E67-62EAAF7EA9A3}" dt="2024-03-29T15:02:00.872" v="92" actId="20577"/>
          <ac:spMkLst>
            <pc:docMk/>
            <pc:sldMk cId="3714558547" sldId="1961"/>
            <ac:spMk id="3" creationId="{E5AFDD0B-78F4-6DD1-A0F9-80C9BB9B110F}"/>
          </ac:spMkLst>
        </pc:spChg>
      </pc:sldChg>
      <pc:sldChg chg="modSp add replId">
        <pc:chgData name="Laurie Pagano" userId="S::lpagano@tpgi.com::2c34a200-3dde-4ea2-8917-719ca07ff1c1" providerId="AD" clId="Web-{E3F9CF0A-E240-4A2B-7E67-62EAAF7EA9A3}" dt="2024-03-29T15:01:55.888" v="91" actId="20577"/>
        <pc:sldMkLst>
          <pc:docMk/>
          <pc:sldMk cId="4108237063" sldId="1962"/>
        </pc:sldMkLst>
        <pc:spChg chg="mod">
          <ac:chgData name="Laurie Pagano" userId="S::lpagano@tpgi.com::2c34a200-3dde-4ea2-8917-719ca07ff1c1" providerId="AD" clId="Web-{E3F9CF0A-E240-4A2B-7E67-62EAAF7EA9A3}" dt="2024-03-29T15:01:55.888" v="91" actId="20577"/>
          <ac:spMkLst>
            <pc:docMk/>
            <pc:sldMk cId="4108237063" sldId="1962"/>
            <ac:spMk id="3" creationId="{E5AFDD0B-78F4-6DD1-A0F9-80C9BB9B110F}"/>
          </ac:spMkLst>
        </pc:spChg>
      </pc:sldChg>
      <pc:sldChg chg="modSp add replId">
        <pc:chgData name="Laurie Pagano" userId="S::lpagano@tpgi.com::2c34a200-3dde-4ea2-8917-719ca07ff1c1" providerId="AD" clId="Web-{E3F9CF0A-E240-4A2B-7E67-62EAAF7EA9A3}" dt="2024-03-29T15:02:41.248" v="101" actId="20577"/>
        <pc:sldMkLst>
          <pc:docMk/>
          <pc:sldMk cId="1711575766" sldId="1963"/>
        </pc:sldMkLst>
        <pc:spChg chg="mod">
          <ac:chgData name="Laurie Pagano" userId="S::lpagano@tpgi.com::2c34a200-3dde-4ea2-8917-719ca07ff1c1" providerId="AD" clId="Web-{E3F9CF0A-E240-4A2B-7E67-62EAAF7EA9A3}" dt="2024-03-29T15:02:41.248" v="101" actId="20577"/>
          <ac:spMkLst>
            <pc:docMk/>
            <pc:sldMk cId="1711575766" sldId="1963"/>
            <ac:spMk id="3" creationId="{E5AFDD0B-78F4-6DD1-A0F9-80C9BB9B110F}"/>
          </ac:spMkLst>
        </pc:spChg>
      </pc:sldChg>
      <pc:sldChg chg="modSp new">
        <pc:chgData name="Laurie Pagano" userId="S::lpagano@tpgi.com::2c34a200-3dde-4ea2-8917-719ca07ff1c1" providerId="AD" clId="Web-{E3F9CF0A-E240-4A2B-7E67-62EAAF7EA9A3}" dt="2024-03-29T15:04:48.923" v="237" actId="20577"/>
        <pc:sldMkLst>
          <pc:docMk/>
          <pc:sldMk cId="2351135390" sldId="1964"/>
        </pc:sldMkLst>
        <pc:spChg chg="mod">
          <ac:chgData name="Laurie Pagano" userId="S::lpagano@tpgi.com::2c34a200-3dde-4ea2-8917-719ca07ff1c1" providerId="AD" clId="Web-{E3F9CF0A-E240-4A2B-7E67-62EAAF7EA9A3}" dt="2024-03-29T15:03:50.203" v="124" actId="20577"/>
          <ac:spMkLst>
            <pc:docMk/>
            <pc:sldMk cId="2351135390" sldId="1964"/>
            <ac:spMk id="2" creationId="{FB365081-65EC-F8A9-3EC9-3EDA26A42C7D}"/>
          </ac:spMkLst>
        </pc:spChg>
        <pc:spChg chg="mod">
          <ac:chgData name="Laurie Pagano" userId="S::lpagano@tpgi.com::2c34a200-3dde-4ea2-8917-719ca07ff1c1" providerId="AD" clId="Web-{E3F9CF0A-E240-4A2B-7E67-62EAAF7EA9A3}" dt="2024-03-29T15:04:48.923" v="237" actId="20577"/>
          <ac:spMkLst>
            <pc:docMk/>
            <pc:sldMk cId="2351135390" sldId="1964"/>
            <ac:spMk id="3" creationId="{B9BA737A-F81B-8CF0-58D6-F38C5ED94CAB}"/>
          </ac:spMkLst>
        </pc:spChg>
      </pc:sldChg>
      <pc:sldChg chg="modSp add replId">
        <pc:chgData name="Laurie Pagano" userId="S::lpagano@tpgi.com::2c34a200-3dde-4ea2-8917-719ca07ff1c1" providerId="AD" clId="Web-{E3F9CF0A-E240-4A2B-7E67-62EAAF7EA9A3}" dt="2024-03-29T15:06:16.504" v="352" actId="20577"/>
        <pc:sldMkLst>
          <pc:docMk/>
          <pc:sldMk cId="800656639" sldId="1965"/>
        </pc:sldMkLst>
        <pc:spChg chg="mod">
          <ac:chgData name="Laurie Pagano" userId="S::lpagano@tpgi.com::2c34a200-3dde-4ea2-8917-719ca07ff1c1" providerId="AD" clId="Web-{E3F9CF0A-E240-4A2B-7E67-62EAAF7EA9A3}" dt="2024-03-29T15:05:01.033" v="251" actId="20577"/>
          <ac:spMkLst>
            <pc:docMk/>
            <pc:sldMk cId="800656639" sldId="1965"/>
            <ac:spMk id="2" creationId="{FB365081-65EC-F8A9-3EC9-3EDA26A42C7D}"/>
          </ac:spMkLst>
        </pc:spChg>
        <pc:spChg chg="mod">
          <ac:chgData name="Laurie Pagano" userId="S::lpagano@tpgi.com::2c34a200-3dde-4ea2-8917-719ca07ff1c1" providerId="AD" clId="Web-{E3F9CF0A-E240-4A2B-7E67-62EAAF7EA9A3}" dt="2024-03-29T15:06:16.504" v="352" actId="20577"/>
          <ac:spMkLst>
            <pc:docMk/>
            <pc:sldMk cId="800656639" sldId="1965"/>
            <ac:spMk id="3" creationId="{B9BA737A-F81B-8CF0-58D6-F38C5ED94CAB}"/>
          </ac:spMkLst>
        </pc:spChg>
      </pc:sldChg>
      <pc:sldChg chg="modSp new mod modClrScheme chgLayout">
        <pc:chgData name="Laurie Pagano" userId="S::lpagano@tpgi.com::2c34a200-3dde-4ea2-8917-719ca07ff1c1" providerId="AD" clId="Web-{E3F9CF0A-E240-4A2B-7E67-62EAAF7EA9A3}" dt="2024-03-29T15:07:42.022" v="354"/>
        <pc:sldMkLst>
          <pc:docMk/>
          <pc:sldMk cId="2404545221" sldId="1966"/>
        </pc:sldMkLst>
        <pc:spChg chg="mod ord">
          <ac:chgData name="Laurie Pagano" userId="S::lpagano@tpgi.com::2c34a200-3dde-4ea2-8917-719ca07ff1c1" providerId="AD" clId="Web-{E3F9CF0A-E240-4A2B-7E67-62EAAF7EA9A3}" dt="2024-03-29T15:07:42.022" v="354"/>
          <ac:spMkLst>
            <pc:docMk/>
            <pc:sldMk cId="2404545221" sldId="1966"/>
            <ac:spMk id="2" creationId="{3CDEE1ED-2096-F892-8115-9A51935257BE}"/>
          </ac:spMkLst>
        </pc:spChg>
        <pc:spChg chg="mod ord">
          <ac:chgData name="Laurie Pagano" userId="S::lpagano@tpgi.com::2c34a200-3dde-4ea2-8917-719ca07ff1c1" providerId="AD" clId="Web-{E3F9CF0A-E240-4A2B-7E67-62EAAF7EA9A3}" dt="2024-03-29T15:07:42.022" v="354"/>
          <ac:spMkLst>
            <pc:docMk/>
            <pc:sldMk cId="2404545221" sldId="1966"/>
            <ac:spMk id="3" creationId="{0DF275AF-6462-ED80-B096-AA592DB91168}"/>
          </ac:spMkLst>
        </pc:spChg>
      </pc:sldChg>
    </pc:docChg>
  </pc:docChgLst>
  <pc:docChgLst>
    <pc:chgData name="Laurie Pagano" userId="S::lpagano@tpgi.com::2c34a200-3dde-4ea2-8917-719ca07ff1c1" providerId="AD" clId="Web-{B817F379-7B30-7590-E8A9-9E66432FBB54}"/>
    <pc:docChg chg="addSld delSld modSld sldOrd modSection">
      <pc:chgData name="Laurie Pagano" userId="S::lpagano@tpgi.com::2c34a200-3dde-4ea2-8917-719ca07ff1c1" providerId="AD" clId="Web-{B817F379-7B30-7590-E8A9-9E66432FBB54}" dt="2024-03-29T19:42:44.826" v="5786"/>
      <pc:docMkLst>
        <pc:docMk/>
      </pc:docMkLst>
      <pc:sldChg chg="del">
        <pc:chgData name="Laurie Pagano" userId="S::lpagano@tpgi.com::2c34a200-3dde-4ea2-8917-719ca07ff1c1" providerId="AD" clId="Web-{B817F379-7B30-7590-E8A9-9E66432FBB54}" dt="2024-03-29T15:28:05.669" v="346"/>
        <pc:sldMkLst>
          <pc:docMk/>
          <pc:sldMk cId="2858628596" sldId="1951"/>
        </pc:sldMkLst>
      </pc:sldChg>
      <pc:sldChg chg="del">
        <pc:chgData name="Laurie Pagano" userId="S::lpagano@tpgi.com::2c34a200-3dde-4ea2-8917-719ca07ff1c1" providerId="AD" clId="Web-{B817F379-7B30-7590-E8A9-9E66432FBB54}" dt="2024-03-29T15:28:06.982" v="347"/>
        <pc:sldMkLst>
          <pc:docMk/>
          <pc:sldMk cId="3397706566" sldId="1952"/>
        </pc:sldMkLst>
      </pc:sldChg>
      <pc:sldChg chg="addSp delSp modSp mod modClrScheme chgLayout">
        <pc:chgData name="Laurie Pagano" userId="S::lpagano@tpgi.com::2c34a200-3dde-4ea2-8917-719ca07ff1c1" providerId="AD" clId="Web-{B817F379-7B30-7590-E8A9-9E66432FBB54}" dt="2024-03-29T15:20:57.420" v="64" actId="20577"/>
        <pc:sldMkLst>
          <pc:docMk/>
          <pc:sldMk cId="4108237063" sldId="1962"/>
        </pc:sldMkLst>
        <pc:spChg chg="del">
          <ac:chgData name="Laurie Pagano" userId="S::lpagano@tpgi.com::2c34a200-3dde-4ea2-8917-719ca07ff1c1" providerId="AD" clId="Web-{B817F379-7B30-7590-E8A9-9E66432FBB54}" dt="2024-03-29T15:15:59.035" v="35"/>
          <ac:spMkLst>
            <pc:docMk/>
            <pc:sldMk cId="4108237063" sldId="1962"/>
            <ac:spMk id="2" creationId="{86FA0EA4-66D1-CB47-46B2-C49B7223B646}"/>
          </ac:spMkLst>
        </pc:spChg>
        <pc:spChg chg="mod ord">
          <ac:chgData name="Laurie Pagano" userId="S::lpagano@tpgi.com::2c34a200-3dde-4ea2-8917-719ca07ff1c1" providerId="AD" clId="Web-{B817F379-7B30-7590-E8A9-9E66432FBB54}" dt="2024-03-29T15:20:57.420" v="64" actId="20577"/>
          <ac:spMkLst>
            <pc:docMk/>
            <pc:sldMk cId="4108237063" sldId="1962"/>
            <ac:spMk id="3" creationId="{E5AFDD0B-78F4-6DD1-A0F9-80C9BB9B110F}"/>
          </ac:spMkLst>
        </pc:spChg>
        <pc:spChg chg="mod ord">
          <ac:chgData name="Laurie Pagano" userId="S::lpagano@tpgi.com::2c34a200-3dde-4ea2-8917-719ca07ff1c1" providerId="AD" clId="Web-{B817F379-7B30-7590-E8A9-9E66432FBB54}" dt="2024-03-29T15:16:48.193" v="38"/>
          <ac:spMkLst>
            <pc:docMk/>
            <pc:sldMk cId="4108237063" sldId="1962"/>
            <ac:spMk id="4" creationId="{5E7F2BBE-5E85-B392-A1BA-607EDEEF8768}"/>
          </ac:spMkLst>
        </pc:spChg>
        <pc:spChg chg="add del mod ord">
          <ac:chgData name="Laurie Pagano" userId="S::lpagano@tpgi.com::2c34a200-3dde-4ea2-8917-719ca07ff1c1" providerId="AD" clId="Web-{B817F379-7B30-7590-E8A9-9E66432FBB54}" dt="2024-03-29T15:16:39.865" v="37"/>
          <ac:spMkLst>
            <pc:docMk/>
            <pc:sldMk cId="4108237063" sldId="1962"/>
            <ac:spMk id="5" creationId="{159AC0E7-039A-DB7C-ABEE-429A98ADFED3}"/>
          </ac:spMkLst>
        </pc:spChg>
        <pc:spChg chg="add mod ord">
          <ac:chgData name="Laurie Pagano" userId="S::lpagano@tpgi.com::2c34a200-3dde-4ea2-8917-719ca07ff1c1" providerId="AD" clId="Web-{B817F379-7B30-7590-E8A9-9E66432FBB54}" dt="2024-03-29T15:16:48.193" v="38"/>
          <ac:spMkLst>
            <pc:docMk/>
            <pc:sldMk cId="4108237063" sldId="1962"/>
            <ac:spMk id="6" creationId="{F8E03FB6-8367-4852-74FF-2D1889876B18}"/>
          </ac:spMkLst>
        </pc:spChg>
      </pc:sldChg>
      <pc:sldChg chg="modSp">
        <pc:chgData name="Laurie Pagano" userId="S::lpagano@tpgi.com::2c34a200-3dde-4ea2-8917-719ca07ff1c1" providerId="AD" clId="Web-{B817F379-7B30-7590-E8A9-9E66432FBB54}" dt="2024-03-29T15:21:04.920" v="65" actId="20577"/>
        <pc:sldMkLst>
          <pc:docMk/>
          <pc:sldMk cId="1711575766" sldId="1963"/>
        </pc:sldMkLst>
        <pc:spChg chg="mod">
          <ac:chgData name="Laurie Pagano" userId="S::lpagano@tpgi.com::2c34a200-3dde-4ea2-8917-719ca07ff1c1" providerId="AD" clId="Web-{B817F379-7B30-7590-E8A9-9E66432FBB54}" dt="2024-03-29T15:21:04.920" v="65" actId="20577"/>
          <ac:spMkLst>
            <pc:docMk/>
            <pc:sldMk cId="1711575766" sldId="1963"/>
            <ac:spMk id="3" creationId="{E5AFDD0B-78F4-6DD1-A0F9-80C9BB9B110F}"/>
          </ac:spMkLst>
        </pc:spChg>
      </pc:sldChg>
      <pc:sldChg chg="modSp">
        <pc:chgData name="Laurie Pagano" userId="S::lpagano@tpgi.com::2c34a200-3dde-4ea2-8917-719ca07ff1c1" providerId="AD" clId="Web-{B817F379-7B30-7590-E8A9-9E66432FBB54}" dt="2024-03-29T16:44:58.230" v="1869" actId="20577"/>
        <pc:sldMkLst>
          <pc:docMk/>
          <pc:sldMk cId="2351135390" sldId="1964"/>
        </pc:sldMkLst>
        <pc:spChg chg="mod">
          <ac:chgData name="Laurie Pagano" userId="S::lpagano@tpgi.com::2c34a200-3dde-4ea2-8917-719ca07ff1c1" providerId="AD" clId="Web-{B817F379-7B30-7590-E8A9-9E66432FBB54}" dt="2024-03-29T16:44:58.230" v="1869" actId="20577"/>
          <ac:spMkLst>
            <pc:docMk/>
            <pc:sldMk cId="2351135390" sldId="1964"/>
            <ac:spMk id="3" creationId="{B9BA737A-F81B-8CF0-58D6-F38C5ED94CAB}"/>
          </ac:spMkLst>
        </pc:spChg>
      </pc:sldChg>
      <pc:sldChg chg="modSp">
        <pc:chgData name="Laurie Pagano" userId="S::lpagano@tpgi.com::2c34a200-3dde-4ea2-8917-719ca07ff1c1" providerId="AD" clId="Web-{B817F379-7B30-7590-E8A9-9E66432FBB54}" dt="2024-03-29T16:45:13.699" v="1870" actId="20577"/>
        <pc:sldMkLst>
          <pc:docMk/>
          <pc:sldMk cId="800656639" sldId="1965"/>
        </pc:sldMkLst>
        <pc:spChg chg="mod">
          <ac:chgData name="Laurie Pagano" userId="S::lpagano@tpgi.com::2c34a200-3dde-4ea2-8917-719ca07ff1c1" providerId="AD" clId="Web-{B817F379-7B30-7590-E8A9-9E66432FBB54}" dt="2024-03-29T16:45:13.699" v="1870" actId="20577"/>
          <ac:spMkLst>
            <pc:docMk/>
            <pc:sldMk cId="800656639" sldId="1965"/>
            <ac:spMk id="3" creationId="{B9BA737A-F81B-8CF0-58D6-F38C5ED94CAB}"/>
          </ac:spMkLst>
        </pc:spChg>
      </pc:sldChg>
      <pc:sldChg chg="modSp mod modClrScheme chgLayout">
        <pc:chgData name="Laurie Pagano" userId="S::lpagano@tpgi.com::2c34a200-3dde-4ea2-8917-719ca07ff1c1" providerId="AD" clId="Web-{B817F379-7B30-7590-E8A9-9E66432FBB54}" dt="2024-03-29T16:45:45.871" v="1874" actId="20577"/>
        <pc:sldMkLst>
          <pc:docMk/>
          <pc:sldMk cId="2404545221" sldId="1966"/>
        </pc:sldMkLst>
        <pc:spChg chg="mod ord">
          <ac:chgData name="Laurie Pagano" userId="S::lpagano@tpgi.com::2c34a200-3dde-4ea2-8917-719ca07ff1c1" providerId="AD" clId="Web-{B817F379-7B30-7590-E8A9-9E66432FBB54}" dt="2024-03-29T16:40:14.848" v="1824" actId="20577"/>
          <ac:spMkLst>
            <pc:docMk/>
            <pc:sldMk cId="2404545221" sldId="1966"/>
            <ac:spMk id="2" creationId="{3CDEE1ED-2096-F892-8115-9A51935257BE}"/>
          </ac:spMkLst>
        </pc:spChg>
        <pc:spChg chg="mod ord">
          <ac:chgData name="Laurie Pagano" userId="S::lpagano@tpgi.com::2c34a200-3dde-4ea2-8917-719ca07ff1c1" providerId="AD" clId="Web-{B817F379-7B30-7590-E8A9-9E66432FBB54}" dt="2024-03-29T16:45:45.871" v="1874" actId="20577"/>
          <ac:spMkLst>
            <pc:docMk/>
            <pc:sldMk cId="2404545221" sldId="1966"/>
            <ac:spMk id="3" creationId="{0DF275AF-6462-ED80-B096-AA592DB91168}"/>
          </ac:spMkLst>
        </pc:spChg>
      </pc:sldChg>
      <pc:sldChg chg="addSp delSp modSp new mod modClrScheme chgLayout">
        <pc:chgData name="Laurie Pagano" userId="S::lpagano@tpgi.com::2c34a200-3dde-4ea2-8917-719ca07ff1c1" providerId="AD" clId="Web-{B817F379-7B30-7590-E8A9-9E66432FBB54}" dt="2024-03-29T16:47:57.625" v="1893" actId="14100"/>
        <pc:sldMkLst>
          <pc:docMk/>
          <pc:sldMk cId="1094973414" sldId="1967"/>
        </pc:sldMkLst>
        <pc:spChg chg="mod">
          <ac:chgData name="Laurie Pagano" userId="S::lpagano@tpgi.com::2c34a200-3dde-4ea2-8917-719ca07ff1c1" providerId="AD" clId="Web-{B817F379-7B30-7590-E8A9-9E66432FBB54}" dt="2024-03-29T15:15:25.800" v="13" actId="20577"/>
          <ac:spMkLst>
            <pc:docMk/>
            <pc:sldMk cId="1094973414" sldId="1967"/>
            <ac:spMk id="2" creationId="{E95FCDD8-559E-FC21-0EA7-CF86FFBB31AF}"/>
          </ac:spMkLst>
        </pc:spChg>
        <pc:spChg chg="del">
          <ac:chgData name="Laurie Pagano" userId="S::lpagano@tpgi.com::2c34a200-3dde-4ea2-8917-719ca07ff1c1" providerId="AD" clId="Web-{B817F379-7B30-7590-E8A9-9E66432FBB54}" dt="2024-03-29T15:14:41.001" v="11"/>
          <ac:spMkLst>
            <pc:docMk/>
            <pc:sldMk cId="1094973414" sldId="1967"/>
            <ac:spMk id="3" creationId="{C8DD23DD-47CB-BBF8-7FAE-AE3225AC0640}"/>
          </ac:spMkLst>
        </pc:spChg>
        <pc:spChg chg="add mod">
          <ac:chgData name="Laurie Pagano" userId="S::lpagano@tpgi.com::2c34a200-3dde-4ea2-8917-719ca07ff1c1" providerId="AD" clId="Web-{B817F379-7B30-7590-E8A9-9E66432FBB54}" dt="2024-03-29T16:47:57.625" v="1893" actId="14100"/>
          <ac:spMkLst>
            <pc:docMk/>
            <pc:sldMk cId="1094973414" sldId="1967"/>
            <ac:spMk id="8" creationId="{095B43BC-4978-1D99-CBEA-F9A7C8D9EE20}"/>
          </ac:spMkLst>
        </pc:spChg>
      </pc:sldChg>
      <pc:sldChg chg="addSp delSp modSp add replId">
        <pc:chgData name="Laurie Pagano" userId="S::lpagano@tpgi.com::2c34a200-3dde-4ea2-8917-719ca07ff1c1" providerId="AD" clId="Web-{B817F379-7B30-7590-E8A9-9E66432FBB54}" dt="2024-03-29T19:37:32.817" v="5757" actId="1076"/>
        <pc:sldMkLst>
          <pc:docMk/>
          <pc:sldMk cId="2404095692" sldId="1968"/>
        </pc:sldMkLst>
        <pc:spChg chg="mod">
          <ac:chgData name="Laurie Pagano" userId="S::lpagano@tpgi.com::2c34a200-3dde-4ea2-8917-719ca07ff1c1" providerId="AD" clId="Web-{B817F379-7B30-7590-E8A9-9E66432FBB54}" dt="2024-03-29T16:40:11.332" v="1823" actId="20577"/>
          <ac:spMkLst>
            <pc:docMk/>
            <pc:sldMk cId="2404095692" sldId="1968"/>
            <ac:spMk id="2" creationId="{3CDEE1ED-2096-F892-8115-9A51935257BE}"/>
          </ac:spMkLst>
        </pc:spChg>
        <pc:spChg chg="mod">
          <ac:chgData name="Laurie Pagano" userId="S::lpagano@tpgi.com::2c34a200-3dde-4ea2-8917-719ca07ff1c1" providerId="AD" clId="Web-{B817F379-7B30-7590-E8A9-9E66432FBB54}" dt="2024-03-29T16:45:51.200" v="1876" actId="20577"/>
          <ac:spMkLst>
            <pc:docMk/>
            <pc:sldMk cId="2404095692" sldId="1968"/>
            <ac:spMk id="3" creationId="{0DF275AF-6462-ED80-B096-AA592DB91168}"/>
          </ac:spMkLst>
        </pc:spChg>
        <pc:picChg chg="add del mod">
          <ac:chgData name="Laurie Pagano" userId="S::lpagano@tpgi.com::2c34a200-3dde-4ea2-8917-719ca07ff1c1" providerId="AD" clId="Web-{B817F379-7B30-7590-E8A9-9E66432FBB54}" dt="2024-03-29T18:35:35.745" v="5637"/>
          <ac:picMkLst>
            <pc:docMk/>
            <pc:sldMk cId="2404095692" sldId="1968"/>
            <ac:picMk id="4" creationId="{9C34DAE2-04BA-B9FD-59EF-B93E8A74592F}"/>
          </ac:picMkLst>
        </pc:picChg>
        <pc:picChg chg="add mod">
          <ac:chgData name="Laurie Pagano" userId="S::lpagano@tpgi.com::2c34a200-3dde-4ea2-8917-719ca07ff1c1" providerId="AD" clId="Web-{B817F379-7B30-7590-E8A9-9E66432FBB54}" dt="2024-03-29T19:37:32.817" v="5757" actId="1076"/>
          <ac:picMkLst>
            <pc:docMk/>
            <pc:sldMk cId="2404095692" sldId="1968"/>
            <ac:picMk id="4" creationId="{C6BFBE0A-1833-A1EF-5CEA-11B1FFC68768}"/>
          </ac:picMkLst>
        </pc:picChg>
      </pc:sldChg>
      <pc:sldChg chg="addSp delSp modSp add replId">
        <pc:chgData name="Laurie Pagano" userId="S::lpagano@tpgi.com::2c34a200-3dde-4ea2-8917-719ca07ff1c1" providerId="AD" clId="Web-{B817F379-7B30-7590-E8A9-9E66432FBB54}" dt="2024-03-29T19:37:53.927" v="5760" actId="1076"/>
        <pc:sldMkLst>
          <pc:docMk/>
          <pc:sldMk cId="3516292658" sldId="1969"/>
        </pc:sldMkLst>
        <pc:spChg chg="mod">
          <ac:chgData name="Laurie Pagano" userId="S::lpagano@tpgi.com::2c34a200-3dde-4ea2-8917-719ca07ff1c1" providerId="AD" clId="Web-{B817F379-7B30-7590-E8A9-9E66432FBB54}" dt="2024-03-29T16:40:50.645" v="1827" actId="20577"/>
          <ac:spMkLst>
            <pc:docMk/>
            <pc:sldMk cId="3516292658" sldId="1969"/>
            <ac:spMk id="2" creationId="{3CDEE1ED-2096-F892-8115-9A51935257BE}"/>
          </ac:spMkLst>
        </pc:spChg>
        <pc:spChg chg="mod">
          <ac:chgData name="Laurie Pagano" userId="S::lpagano@tpgi.com::2c34a200-3dde-4ea2-8917-719ca07ff1c1" providerId="AD" clId="Web-{B817F379-7B30-7590-E8A9-9E66432FBB54}" dt="2024-03-29T18:01:22.262" v="5619" actId="20577"/>
          <ac:spMkLst>
            <pc:docMk/>
            <pc:sldMk cId="3516292658" sldId="1969"/>
            <ac:spMk id="3" creationId="{0DF275AF-6462-ED80-B096-AA592DB91168}"/>
          </ac:spMkLst>
        </pc:spChg>
        <pc:picChg chg="add del mod">
          <ac:chgData name="Laurie Pagano" userId="S::lpagano@tpgi.com::2c34a200-3dde-4ea2-8917-719ca07ff1c1" providerId="AD" clId="Web-{B817F379-7B30-7590-E8A9-9E66432FBB54}" dt="2024-03-29T19:21:40.462" v="5665"/>
          <ac:picMkLst>
            <pc:docMk/>
            <pc:sldMk cId="3516292658" sldId="1969"/>
            <ac:picMk id="4" creationId="{66A30A46-F7AA-CEB5-9006-DD2A92D824FB}"/>
          </ac:picMkLst>
        </pc:picChg>
        <pc:picChg chg="add mod">
          <ac:chgData name="Laurie Pagano" userId="S::lpagano@tpgi.com::2c34a200-3dde-4ea2-8917-719ca07ff1c1" providerId="AD" clId="Web-{B817F379-7B30-7590-E8A9-9E66432FBB54}" dt="2024-03-29T19:37:53.927" v="5760" actId="1076"/>
          <ac:picMkLst>
            <pc:docMk/>
            <pc:sldMk cId="3516292658" sldId="1969"/>
            <ac:picMk id="5" creationId="{B6AB6E7C-FFB1-7257-916A-7B7F2F9230DE}"/>
          </ac:picMkLst>
        </pc:picChg>
      </pc:sldChg>
      <pc:sldChg chg="delSp modSp new">
        <pc:chgData name="Laurie Pagano" userId="S::lpagano@tpgi.com::2c34a200-3dde-4ea2-8917-719ca07ff1c1" providerId="AD" clId="Web-{B817F379-7B30-7590-E8A9-9E66432FBB54}" dt="2024-03-29T15:20:15.950" v="55" actId="20577"/>
        <pc:sldMkLst>
          <pc:docMk/>
          <pc:sldMk cId="587873884" sldId="1970"/>
        </pc:sldMkLst>
        <pc:spChg chg="del">
          <ac:chgData name="Laurie Pagano" userId="S::lpagano@tpgi.com::2c34a200-3dde-4ea2-8917-719ca07ff1c1" providerId="AD" clId="Web-{B817F379-7B30-7590-E8A9-9E66432FBB54}" dt="2024-03-29T15:17:55.055" v="49"/>
          <ac:spMkLst>
            <pc:docMk/>
            <pc:sldMk cId="587873884" sldId="1970"/>
            <ac:spMk id="2" creationId="{2079250C-8665-F3CE-BFAC-45479C8FDD77}"/>
          </ac:spMkLst>
        </pc:spChg>
        <pc:spChg chg="mod">
          <ac:chgData name="Laurie Pagano" userId="S::lpagano@tpgi.com::2c34a200-3dde-4ea2-8917-719ca07ff1c1" providerId="AD" clId="Web-{B817F379-7B30-7590-E8A9-9E66432FBB54}" dt="2024-03-29T15:20:15.950" v="55" actId="20577"/>
          <ac:spMkLst>
            <pc:docMk/>
            <pc:sldMk cId="587873884" sldId="1970"/>
            <ac:spMk id="3" creationId="{30C56986-9B7D-D6A4-FBBD-55F3A988F118}"/>
          </ac:spMkLst>
        </pc:spChg>
      </pc:sldChg>
      <pc:sldChg chg="modSp add replId">
        <pc:chgData name="Laurie Pagano" userId="S::lpagano@tpgi.com::2c34a200-3dde-4ea2-8917-719ca07ff1c1" providerId="AD" clId="Web-{B817F379-7B30-7590-E8A9-9E66432FBB54}" dt="2024-03-29T16:47:51.062" v="1892" actId="14100"/>
        <pc:sldMkLst>
          <pc:docMk/>
          <pc:sldMk cId="660167989" sldId="1971"/>
        </pc:sldMkLst>
        <pc:spChg chg="mod">
          <ac:chgData name="Laurie Pagano" userId="S::lpagano@tpgi.com::2c34a200-3dde-4ea2-8917-719ca07ff1c1" providerId="AD" clId="Web-{B817F379-7B30-7590-E8A9-9E66432FBB54}" dt="2024-03-29T15:21:53.953" v="95" actId="20577"/>
          <ac:spMkLst>
            <pc:docMk/>
            <pc:sldMk cId="660167989" sldId="1971"/>
            <ac:spMk id="2" creationId="{E95FCDD8-559E-FC21-0EA7-CF86FFBB31AF}"/>
          </ac:spMkLst>
        </pc:spChg>
        <pc:spChg chg="mod">
          <ac:chgData name="Laurie Pagano" userId="S::lpagano@tpgi.com::2c34a200-3dde-4ea2-8917-719ca07ff1c1" providerId="AD" clId="Web-{B817F379-7B30-7590-E8A9-9E66432FBB54}" dt="2024-03-29T16:47:51.062" v="1892" actId="14100"/>
          <ac:spMkLst>
            <pc:docMk/>
            <pc:sldMk cId="660167989" sldId="1971"/>
            <ac:spMk id="8" creationId="{095B43BC-4978-1D99-CBEA-F9A7C8D9EE20}"/>
          </ac:spMkLst>
        </pc:spChg>
      </pc:sldChg>
      <pc:sldChg chg="add del replId">
        <pc:chgData name="Laurie Pagano" userId="S::lpagano@tpgi.com::2c34a200-3dde-4ea2-8917-719ca07ff1c1" providerId="AD" clId="Web-{B817F379-7B30-7590-E8A9-9E66432FBB54}" dt="2024-03-29T15:21:47.484" v="94"/>
        <pc:sldMkLst>
          <pc:docMk/>
          <pc:sldMk cId="1714771999" sldId="1972"/>
        </pc:sldMkLst>
      </pc:sldChg>
      <pc:sldChg chg="addSp delSp modSp add replId">
        <pc:chgData name="Laurie Pagano" userId="S::lpagano@tpgi.com::2c34a200-3dde-4ea2-8917-719ca07ff1c1" providerId="AD" clId="Web-{B817F379-7B30-7590-E8A9-9E66432FBB54}" dt="2024-03-29T19:36:41.050" v="5751"/>
        <pc:sldMkLst>
          <pc:docMk/>
          <pc:sldMk cId="2723251997" sldId="1973"/>
        </pc:sldMkLst>
        <pc:spChg chg="mod">
          <ac:chgData name="Laurie Pagano" userId="S::lpagano@tpgi.com::2c34a200-3dde-4ea2-8917-719ca07ff1c1" providerId="AD" clId="Web-{B817F379-7B30-7590-E8A9-9E66432FBB54}" dt="2024-03-29T15:21:44.078" v="93" actId="20577"/>
          <ac:spMkLst>
            <pc:docMk/>
            <pc:sldMk cId="2723251997" sldId="1973"/>
            <ac:spMk id="2" creationId="{3CDEE1ED-2096-F892-8115-9A51935257BE}"/>
          </ac:spMkLst>
        </pc:spChg>
        <pc:spChg chg="mod">
          <ac:chgData name="Laurie Pagano" userId="S::lpagano@tpgi.com::2c34a200-3dde-4ea2-8917-719ca07ff1c1" providerId="AD" clId="Web-{B817F379-7B30-7590-E8A9-9E66432FBB54}" dt="2024-03-29T16:47:12.702" v="1891" actId="20577"/>
          <ac:spMkLst>
            <pc:docMk/>
            <pc:sldMk cId="2723251997" sldId="1973"/>
            <ac:spMk id="3" creationId="{0DF275AF-6462-ED80-B096-AA592DB91168}"/>
          </ac:spMkLst>
        </pc:spChg>
        <pc:picChg chg="add del mod">
          <ac:chgData name="Laurie Pagano" userId="S::lpagano@tpgi.com::2c34a200-3dde-4ea2-8917-719ca07ff1c1" providerId="AD" clId="Web-{B817F379-7B30-7590-E8A9-9E66432FBB54}" dt="2024-03-29T19:28:54.552" v="5705"/>
          <ac:picMkLst>
            <pc:docMk/>
            <pc:sldMk cId="2723251997" sldId="1973"/>
            <ac:picMk id="4" creationId="{FD027E60-D409-9EC3-876C-F531E2425C2D}"/>
          </ac:picMkLst>
        </pc:picChg>
        <pc:picChg chg="add mod ord">
          <ac:chgData name="Laurie Pagano" userId="S::lpagano@tpgi.com::2c34a200-3dde-4ea2-8917-719ca07ff1c1" providerId="AD" clId="Web-{B817F379-7B30-7590-E8A9-9E66432FBB54}" dt="2024-03-29T19:36:41.050" v="5751"/>
          <ac:picMkLst>
            <pc:docMk/>
            <pc:sldMk cId="2723251997" sldId="1973"/>
            <ac:picMk id="5" creationId="{A8468C62-8B71-EFE5-3494-537710E14631}"/>
          </ac:picMkLst>
        </pc:picChg>
      </pc:sldChg>
      <pc:sldChg chg="modSp add replId">
        <pc:chgData name="Laurie Pagano" userId="S::lpagano@tpgi.com::2c34a200-3dde-4ea2-8917-719ca07ff1c1" providerId="AD" clId="Web-{B817F379-7B30-7590-E8A9-9E66432FBB54}" dt="2024-03-29T16:46:24.279" v="1880" actId="20577"/>
        <pc:sldMkLst>
          <pc:docMk/>
          <pc:sldMk cId="4173112893" sldId="1974"/>
        </pc:sldMkLst>
        <pc:spChg chg="mod">
          <ac:chgData name="Laurie Pagano" userId="S::lpagano@tpgi.com::2c34a200-3dde-4ea2-8917-719ca07ff1c1" providerId="AD" clId="Web-{B817F379-7B30-7590-E8A9-9E66432FBB54}" dt="2024-03-29T15:21:39.515" v="87" actId="20577"/>
          <ac:spMkLst>
            <pc:docMk/>
            <pc:sldMk cId="4173112893" sldId="1974"/>
            <ac:spMk id="2" creationId="{3CDEE1ED-2096-F892-8115-9A51935257BE}"/>
          </ac:spMkLst>
        </pc:spChg>
        <pc:spChg chg="mod">
          <ac:chgData name="Laurie Pagano" userId="S::lpagano@tpgi.com::2c34a200-3dde-4ea2-8917-719ca07ff1c1" providerId="AD" clId="Web-{B817F379-7B30-7590-E8A9-9E66432FBB54}" dt="2024-03-29T16:46:24.279" v="1880" actId="20577"/>
          <ac:spMkLst>
            <pc:docMk/>
            <pc:sldMk cId="4173112893" sldId="1974"/>
            <ac:spMk id="3" creationId="{0DF275AF-6462-ED80-B096-AA592DB91168}"/>
          </ac:spMkLst>
        </pc:spChg>
      </pc:sldChg>
      <pc:sldChg chg="modSp add replId">
        <pc:chgData name="Laurie Pagano" userId="S::lpagano@tpgi.com::2c34a200-3dde-4ea2-8917-719ca07ff1c1" providerId="AD" clId="Web-{B817F379-7B30-7590-E8A9-9E66432FBB54}" dt="2024-03-29T15:21:32.890" v="79" actId="20577"/>
        <pc:sldMkLst>
          <pc:docMk/>
          <pc:sldMk cId="1746957705" sldId="1975"/>
        </pc:sldMkLst>
        <pc:spChg chg="mod">
          <ac:chgData name="Laurie Pagano" userId="S::lpagano@tpgi.com::2c34a200-3dde-4ea2-8917-719ca07ff1c1" providerId="AD" clId="Web-{B817F379-7B30-7590-E8A9-9E66432FBB54}" dt="2024-03-29T15:21:32.890" v="79" actId="20577"/>
          <ac:spMkLst>
            <pc:docMk/>
            <pc:sldMk cId="1746957705" sldId="1975"/>
            <ac:spMk id="3" creationId="{30C56986-9B7D-D6A4-FBBD-55F3A988F118}"/>
          </ac:spMkLst>
        </pc:spChg>
      </pc:sldChg>
      <pc:sldChg chg="modSp add replId">
        <pc:chgData name="Laurie Pagano" userId="S::lpagano@tpgi.com::2c34a200-3dde-4ea2-8917-719ca07ff1c1" providerId="AD" clId="Web-{B817F379-7B30-7590-E8A9-9E66432FBB54}" dt="2024-03-29T16:49:27.830" v="1903" actId="14100"/>
        <pc:sldMkLst>
          <pc:docMk/>
          <pc:sldMk cId="901568125" sldId="1976"/>
        </pc:sldMkLst>
        <pc:spChg chg="mod">
          <ac:chgData name="Laurie Pagano" userId="S::lpagano@tpgi.com::2c34a200-3dde-4ea2-8917-719ca07ff1c1" providerId="AD" clId="Web-{B817F379-7B30-7590-E8A9-9E66432FBB54}" dt="2024-03-29T15:22:40.533" v="114" actId="20577"/>
          <ac:spMkLst>
            <pc:docMk/>
            <pc:sldMk cId="901568125" sldId="1976"/>
            <ac:spMk id="2" creationId="{E95FCDD8-559E-FC21-0EA7-CF86FFBB31AF}"/>
          </ac:spMkLst>
        </pc:spChg>
        <pc:spChg chg="mod">
          <ac:chgData name="Laurie Pagano" userId="S::lpagano@tpgi.com::2c34a200-3dde-4ea2-8917-719ca07ff1c1" providerId="AD" clId="Web-{B817F379-7B30-7590-E8A9-9E66432FBB54}" dt="2024-03-29T16:49:27.830" v="1903" actId="14100"/>
          <ac:spMkLst>
            <pc:docMk/>
            <pc:sldMk cId="901568125" sldId="1976"/>
            <ac:spMk id="8" creationId="{095B43BC-4978-1D99-CBEA-F9A7C8D9EE20}"/>
          </ac:spMkLst>
        </pc:spChg>
      </pc:sldChg>
      <pc:sldChg chg="add del replId">
        <pc:chgData name="Laurie Pagano" userId="S::lpagano@tpgi.com::2c34a200-3dde-4ea2-8917-719ca07ff1c1" providerId="AD" clId="Web-{B817F379-7B30-7590-E8A9-9E66432FBB54}" dt="2024-03-29T15:22:04.579" v="97"/>
        <pc:sldMkLst>
          <pc:docMk/>
          <pc:sldMk cId="2751686867" sldId="1976"/>
        </pc:sldMkLst>
      </pc:sldChg>
      <pc:sldChg chg="addSp modSp add replId">
        <pc:chgData name="Laurie Pagano" userId="S::lpagano@tpgi.com::2c34a200-3dde-4ea2-8917-719ca07ff1c1" providerId="AD" clId="Web-{B817F379-7B30-7590-E8A9-9E66432FBB54}" dt="2024-03-29T19:38:13.506" v="5762" actId="14100"/>
        <pc:sldMkLst>
          <pc:docMk/>
          <pc:sldMk cId="231260610" sldId="1977"/>
        </pc:sldMkLst>
        <pc:spChg chg="mod">
          <ac:chgData name="Laurie Pagano" userId="S::lpagano@tpgi.com::2c34a200-3dde-4ea2-8917-719ca07ff1c1" providerId="AD" clId="Web-{B817F379-7B30-7590-E8A9-9E66432FBB54}" dt="2024-03-29T15:22:31.955" v="106" actId="20577"/>
          <ac:spMkLst>
            <pc:docMk/>
            <pc:sldMk cId="231260610" sldId="1977"/>
            <ac:spMk id="2" creationId="{3CDEE1ED-2096-F892-8115-9A51935257BE}"/>
          </ac:spMkLst>
        </pc:spChg>
        <pc:spChg chg="mod">
          <ac:chgData name="Laurie Pagano" userId="S::lpagano@tpgi.com::2c34a200-3dde-4ea2-8917-719ca07ff1c1" providerId="AD" clId="Web-{B817F379-7B30-7590-E8A9-9E66432FBB54}" dt="2024-03-29T16:48:42.923" v="1898" actId="20577"/>
          <ac:spMkLst>
            <pc:docMk/>
            <pc:sldMk cId="231260610" sldId="1977"/>
            <ac:spMk id="3" creationId="{0DF275AF-6462-ED80-B096-AA592DB91168}"/>
          </ac:spMkLst>
        </pc:spChg>
        <pc:picChg chg="add mod">
          <ac:chgData name="Laurie Pagano" userId="S::lpagano@tpgi.com::2c34a200-3dde-4ea2-8917-719ca07ff1c1" providerId="AD" clId="Web-{B817F379-7B30-7590-E8A9-9E66432FBB54}" dt="2024-03-29T19:38:13.506" v="5762" actId="14100"/>
          <ac:picMkLst>
            <pc:docMk/>
            <pc:sldMk cId="231260610" sldId="1977"/>
            <ac:picMk id="4" creationId="{5B2FD95D-05D5-DE3B-C113-7B7D9D4B215B}"/>
          </ac:picMkLst>
        </pc:picChg>
      </pc:sldChg>
      <pc:sldChg chg="modSp add replId">
        <pc:chgData name="Laurie Pagano" userId="S::lpagano@tpgi.com::2c34a200-3dde-4ea2-8917-719ca07ff1c1" providerId="AD" clId="Web-{B817F379-7B30-7590-E8A9-9E66432FBB54}" dt="2024-03-29T16:48:22.875" v="1896" actId="20577"/>
        <pc:sldMkLst>
          <pc:docMk/>
          <pc:sldMk cId="1544396684" sldId="1978"/>
        </pc:sldMkLst>
        <pc:spChg chg="mod">
          <ac:chgData name="Laurie Pagano" userId="S::lpagano@tpgi.com::2c34a200-3dde-4ea2-8917-719ca07ff1c1" providerId="AD" clId="Web-{B817F379-7B30-7590-E8A9-9E66432FBB54}" dt="2024-03-29T15:22:29.658" v="105" actId="20577"/>
          <ac:spMkLst>
            <pc:docMk/>
            <pc:sldMk cId="1544396684" sldId="1978"/>
            <ac:spMk id="2" creationId="{3CDEE1ED-2096-F892-8115-9A51935257BE}"/>
          </ac:spMkLst>
        </pc:spChg>
        <pc:spChg chg="mod">
          <ac:chgData name="Laurie Pagano" userId="S::lpagano@tpgi.com::2c34a200-3dde-4ea2-8917-719ca07ff1c1" providerId="AD" clId="Web-{B817F379-7B30-7590-E8A9-9E66432FBB54}" dt="2024-03-29T16:48:22.875" v="1896" actId="20577"/>
          <ac:spMkLst>
            <pc:docMk/>
            <pc:sldMk cId="1544396684" sldId="1978"/>
            <ac:spMk id="3" creationId="{0DF275AF-6462-ED80-B096-AA592DB91168}"/>
          </ac:spMkLst>
        </pc:spChg>
      </pc:sldChg>
      <pc:sldChg chg="modSp add replId">
        <pc:chgData name="Laurie Pagano" userId="S::lpagano@tpgi.com::2c34a200-3dde-4ea2-8917-719ca07ff1c1" providerId="AD" clId="Web-{B817F379-7B30-7590-E8A9-9E66432FBB54}" dt="2024-03-29T15:22:18.720" v="103" actId="20577"/>
        <pc:sldMkLst>
          <pc:docMk/>
          <pc:sldMk cId="3266982091" sldId="1979"/>
        </pc:sldMkLst>
        <pc:spChg chg="mod">
          <ac:chgData name="Laurie Pagano" userId="S::lpagano@tpgi.com::2c34a200-3dde-4ea2-8917-719ca07ff1c1" providerId="AD" clId="Web-{B817F379-7B30-7590-E8A9-9E66432FBB54}" dt="2024-03-29T15:22:18.720" v="103" actId="20577"/>
          <ac:spMkLst>
            <pc:docMk/>
            <pc:sldMk cId="3266982091" sldId="1979"/>
            <ac:spMk id="3" creationId="{30C56986-9B7D-D6A4-FBBD-55F3A988F118}"/>
          </ac:spMkLst>
        </pc:spChg>
      </pc:sldChg>
      <pc:sldChg chg="modSp add replId">
        <pc:chgData name="Laurie Pagano" userId="S::lpagano@tpgi.com::2c34a200-3dde-4ea2-8917-719ca07ff1c1" providerId="AD" clId="Web-{B817F379-7B30-7590-E8A9-9E66432FBB54}" dt="2024-03-29T17:14:21.694" v="2828" actId="20577"/>
        <pc:sldMkLst>
          <pc:docMk/>
          <pc:sldMk cId="3605614450" sldId="1980"/>
        </pc:sldMkLst>
        <pc:spChg chg="mod">
          <ac:chgData name="Laurie Pagano" userId="S::lpagano@tpgi.com::2c34a200-3dde-4ea2-8917-719ca07ff1c1" providerId="AD" clId="Web-{B817F379-7B30-7590-E8A9-9E66432FBB54}" dt="2024-03-29T15:23:16.566" v="154" actId="20577"/>
          <ac:spMkLst>
            <pc:docMk/>
            <pc:sldMk cId="3605614450" sldId="1980"/>
            <ac:spMk id="2" creationId="{E95FCDD8-559E-FC21-0EA7-CF86FFBB31AF}"/>
          </ac:spMkLst>
        </pc:spChg>
        <pc:spChg chg="mod">
          <ac:chgData name="Laurie Pagano" userId="S::lpagano@tpgi.com::2c34a200-3dde-4ea2-8917-719ca07ff1c1" providerId="AD" clId="Web-{B817F379-7B30-7590-E8A9-9E66432FBB54}" dt="2024-03-29T17:14:21.694" v="2828" actId="20577"/>
          <ac:spMkLst>
            <pc:docMk/>
            <pc:sldMk cId="3605614450" sldId="1980"/>
            <ac:spMk id="8" creationId="{095B43BC-4978-1D99-CBEA-F9A7C8D9EE20}"/>
          </ac:spMkLst>
        </pc:spChg>
      </pc:sldChg>
      <pc:sldChg chg="addSp modSp add replId">
        <pc:chgData name="Laurie Pagano" userId="S::lpagano@tpgi.com::2c34a200-3dde-4ea2-8917-719ca07ff1c1" providerId="AD" clId="Web-{B817F379-7B30-7590-E8A9-9E66432FBB54}" dt="2024-03-29T19:35:27.188" v="5742"/>
        <pc:sldMkLst>
          <pc:docMk/>
          <pc:sldMk cId="2357248920" sldId="1981"/>
        </pc:sldMkLst>
        <pc:spChg chg="mod">
          <ac:chgData name="Laurie Pagano" userId="S::lpagano@tpgi.com::2c34a200-3dde-4ea2-8917-719ca07ff1c1" providerId="AD" clId="Web-{B817F379-7B30-7590-E8A9-9E66432FBB54}" dt="2024-03-29T15:23:27.300" v="168" actId="20577"/>
          <ac:spMkLst>
            <pc:docMk/>
            <pc:sldMk cId="2357248920" sldId="1981"/>
            <ac:spMk id="2" creationId="{3CDEE1ED-2096-F892-8115-9A51935257BE}"/>
          </ac:spMkLst>
        </pc:spChg>
        <pc:spChg chg="mod">
          <ac:chgData name="Laurie Pagano" userId="S::lpagano@tpgi.com::2c34a200-3dde-4ea2-8917-719ca07ff1c1" providerId="AD" clId="Web-{B817F379-7B30-7590-E8A9-9E66432FBB54}" dt="2024-03-29T16:56:03.871" v="2064" actId="20577"/>
          <ac:spMkLst>
            <pc:docMk/>
            <pc:sldMk cId="2357248920" sldId="1981"/>
            <ac:spMk id="3" creationId="{0DF275AF-6462-ED80-B096-AA592DB91168}"/>
          </ac:spMkLst>
        </pc:spChg>
        <pc:picChg chg="add mod">
          <ac:chgData name="Laurie Pagano" userId="S::lpagano@tpgi.com::2c34a200-3dde-4ea2-8917-719ca07ff1c1" providerId="AD" clId="Web-{B817F379-7B30-7590-E8A9-9E66432FBB54}" dt="2024-03-29T19:35:27.188" v="5742"/>
          <ac:picMkLst>
            <pc:docMk/>
            <pc:sldMk cId="2357248920" sldId="1981"/>
            <ac:picMk id="4" creationId="{E5EBE0C0-7A68-78E0-8577-B67F8C29790A}"/>
          </ac:picMkLst>
        </pc:picChg>
      </pc:sldChg>
      <pc:sldChg chg="modSp add replId">
        <pc:chgData name="Laurie Pagano" userId="S::lpagano@tpgi.com::2c34a200-3dde-4ea2-8917-719ca07ff1c1" providerId="AD" clId="Web-{B817F379-7B30-7590-E8A9-9E66432FBB54}" dt="2024-03-29T16:54:08.274" v="1928" actId="20577"/>
        <pc:sldMkLst>
          <pc:docMk/>
          <pc:sldMk cId="3118233644" sldId="1982"/>
        </pc:sldMkLst>
        <pc:spChg chg="mod">
          <ac:chgData name="Laurie Pagano" userId="S::lpagano@tpgi.com::2c34a200-3dde-4ea2-8917-719ca07ff1c1" providerId="AD" clId="Web-{B817F379-7B30-7590-E8A9-9E66432FBB54}" dt="2024-03-29T15:23:21.941" v="160" actId="20577"/>
          <ac:spMkLst>
            <pc:docMk/>
            <pc:sldMk cId="3118233644" sldId="1982"/>
            <ac:spMk id="2" creationId="{3CDEE1ED-2096-F892-8115-9A51935257BE}"/>
          </ac:spMkLst>
        </pc:spChg>
        <pc:spChg chg="mod">
          <ac:chgData name="Laurie Pagano" userId="S::lpagano@tpgi.com::2c34a200-3dde-4ea2-8917-719ca07ff1c1" providerId="AD" clId="Web-{B817F379-7B30-7590-E8A9-9E66432FBB54}" dt="2024-03-29T16:54:08.274" v="1928" actId="20577"/>
          <ac:spMkLst>
            <pc:docMk/>
            <pc:sldMk cId="3118233644" sldId="1982"/>
            <ac:spMk id="3" creationId="{0DF275AF-6462-ED80-B096-AA592DB91168}"/>
          </ac:spMkLst>
        </pc:spChg>
      </pc:sldChg>
      <pc:sldChg chg="modSp add replId">
        <pc:chgData name="Laurie Pagano" userId="S::lpagano@tpgi.com::2c34a200-3dde-4ea2-8917-719ca07ff1c1" providerId="AD" clId="Web-{B817F379-7B30-7590-E8A9-9E66432FBB54}" dt="2024-03-29T15:22:58.362" v="130" actId="20577"/>
        <pc:sldMkLst>
          <pc:docMk/>
          <pc:sldMk cId="2496408357" sldId="1983"/>
        </pc:sldMkLst>
        <pc:spChg chg="mod">
          <ac:chgData name="Laurie Pagano" userId="S::lpagano@tpgi.com::2c34a200-3dde-4ea2-8917-719ca07ff1c1" providerId="AD" clId="Web-{B817F379-7B30-7590-E8A9-9E66432FBB54}" dt="2024-03-29T15:22:58.362" v="130" actId="20577"/>
          <ac:spMkLst>
            <pc:docMk/>
            <pc:sldMk cId="2496408357" sldId="1983"/>
            <ac:spMk id="3" creationId="{30C56986-9B7D-D6A4-FBBD-55F3A988F118}"/>
          </ac:spMkLst>
        </pc:spChg>
      </pc:sldChg>
      <pc:sldChg chg="modSp new mod modClrScheme chgLayout">
        <pc:chgData name="Laurie Pagano" userId="S::lpagano@tpgi.com::2c34a200-3dde-4ea2-8917-719ca07ff1c1" providerId="AD" clId="Web-{B817F379-7B30-7590-E8A9-9E66432FBB54}" dt="2024-03-29T16:57:41.748" v="2101" actId="20577"/>
        <pc:sldMkLst>
          <pc:docMk/>
          <pc:sldMk cId="3735483570" sldId="1984"/>
        </pc:sldMkLst>
        <pc:spChg chg="mod ord">
          <ac:chgData name="Laurie Pagano" userId="S::lpagano@tpgi.com::2c34a200-3dde-4ea2-8917-719ca07ff1c1" providerId="AD" clId="Web-{B817F379-7B30-7590-E8A9-9E66432FBB54}" dt="2024-03-29T15:23:53.270" v="179" actId="20577"/>
          <ac:spMkLst>
            <pc:docMk/>
            <pc:sldMk cId="3735483570" sldId="1984"/>
            <ac:spMk id="2" creationId="{6FB1EAB8-5E88-2552-7FC0-3108C2F587B8}"/>
          </ac:spMkLst>
        </pc:spChg>
        <pc:spChg chg="mod ord">
          <ac:chgData name="Laurie Pagano" userId="S::lpagano@tpgi.com::2c34a200-3dde-4ea2-8917-719ca07ff1c1" providerId="AD" clId="Web-{B817F379-7B30-7590-E8A9-9E66432FBB54}" dt="2024-03-29T16:57:41.748" v="2101" actId="20577"/>
          <ac:spMkLst>
            <pc:docMk/>
            <pc:sldMk cId="3735483570" sldId="1984"/>
            <ac:spMk id="3" creationId="{C1824FD0-1207-3371-3D16-A5A988F874EF}"/>
          </ac:spMkLst>
        </pc:spChg>
      </pc:sldChg>
      <pc:sldChg chg="modSp add replId">
        <pc:chgData name="Laurie Pagano" userId="S::lpagano@tpgi.com::2c34a200-3dde-4ea2-8917-719ca07ff1c1" providerId="AD" clId="Web-{B817F379-7B30-7590-E8A9-9E66432FBB54}" dt="2024-03-29T17:06:01.323" v="2264" actId="20577"/>
        <pc:sldMkLst>
          <pc:docMk/>
          <pc:sldMk cId="2272341152" sldId="1985"/>
        </pc:sldMkLst>
        <pc:spChg chg="mod">
          <ac:chgData name="Laurie Pagano" userId="S::lpagano@tpgi.com::2c34a200-3dde-4ea2-8917-719ca07ff1c1" providerId="AD" clId="Web-{B817F379-7B30-7590-E8A9-9E66432FBB54}" dt="2024-03-29T15:24:01.567" v="183" actId="20577"/>
          <ac:spMkLst>
            <pc:docMk/>
            <pc:sldMk cId="2272341152" sldId="1985"/>
            <ac:spMk id="2" creationId="{6FB1EAB8-5E88-2552-7FC0-3108C2F587B8}"/>
          </ac:spMkLst>
        </pc:spChg>
        <pc:spChg chg="mod">
          <ac:chgData name="Laurie Pagano" userId="S::lpagano@tpgi.com::2c34a200-3dde-4ea2-8917-719ca07ff1c1" providerId="AD" clId="Web-{B817F379-7B30-7590-E8A9-9E66432FBB54}" dt="2024-03-29T17:06:01.323" v="2264" actId="20577"/>
          <ac:spMkLst>
            <pc:docMk/>
            <pc:sldMk cId="2272341152" sldId="1985"/>
            <ac:spMk id="3" creationId="{C1824FD0-1207-3371-3D16-A5A988F874EF}"/>
          </ac:spMkLst>
        </pc:spChg>
      </pc:sldChg>
      <pc:sldChg chg="modSp add replId">
        <pc:chgData name="Laurie Pagano" userId="S::lpagano@tpgi.com::2c34a200-3dde-4ea2-8917-719ca07ff1c1" providerId="AD" clId="Web-{B817F379-7B30-7590-E8A9-9E66432FBB54}" dt="2024-03-29T17:07:53.716" v="2408" actId="20577"/>
        <pc:sldMkLst>
          <pc:docMk/>
          <pc:sldMk cId="239136662" sldId="1986"/>
        </pc:sldMkLst>
        <pc:spChg chg="mod">
          <ac:chgData name="Laurie Pagano" userId="S::lpagano@tpgi.com::2c34a200-3dde-4ea2-8917-719ca07ff1c1" providerId="AD" clId="Web-{B817F379-7B30-7590-E8A9-9E66432FBB54}" dt="2024-03-29T15:24:08.224" v="185" actId="20577"/>
          <ac:spMkLst>
            <pc:docMk/>
            <pc:sldMk cId="239136662" sldId="1986"/>
            <ac:spMk id="2" creationId="{6FB1EAB8-5E88-2552-7FC0-3108C2F587B8}"/>
          </ac:spMkLst>
        </pc:spChg>
        <pc:spChg chg="mod">
          <ac:chgData name="Laurie Pagano" userId="S::lpagano@tpgi.com::2c34a200-3dde-4ea2-8917-719ca07ff1c1" providerId="AD" clId="Web-{B817F379-7B30-7590-E8A9-9E66432FBB54}" dt="2024-03-29T17:07:53.716" v="2408" actId="20577"/>
          <ac:spMkLst>
            <pc:docMk/>
            <pc:sldMk cId="239136662" sldId="1986"/>
            <ac:spMk id="3" creationId="{C1824FD0-1207-3371-3D16-A5A988F874EF}"/>
          </ac:spMkLst>
        </pc:spChg>
      </pc:sldChg>
      <pc:sldChg chg="modSp add replId">
        <pc:chgData name="Laurie Pagano" userId="S::lpagano@tpgi.com::2c34a200-3dde-4ea2-8917-719ca07ff1c1" providerId="AD" clId="Web-{B817F379-7B30-7590-E8A9-9E66432FBB54}" dt="2024-03-29T17:09:01.921" v="2455"/>
        <pc:sldMkLst>
          <pc:docMk/>
          <pc:sldMk cId="1714748965" sldId="1987"/>
        </pc:sldMkLst>
        <pc:spChg chg="mod">
          <ac:chgData name="Laurie Pagano" userId="S::lpagano@tpgi.com::2c34a200-3dde-4ea2-8917-719ca07ff1c1" providerId="AD" clId="Web-{B817F379-7B30-7590-E8A9-9E66432FBB54}" dt="2024-03-29T15:24:53.209" v="193" actId="20577"/>
          <ac:spMkLst>
            <pc:docMk/>
            <pc:sldMk cId="1714748965" sldId="1987"/>
            <ac:spMk id="2" creationId="{6FB1EAB8-5E88-2552-7FC0-3108C2F587B8}"/>
          </ac:spMkLst>
        </pc:spChg>
        <pc:spChg chg="mod">
          <ac:chgData name="Laurie Pagano" userId="S::lpagano@tpgi.com::2c34a200-3dde-4ea2-8917-719ca07ff1c1" providerId="AD" clId="Web-{B817F379-7B30-7590-E8A9-9E66432FBB54}" dt="2024-03-29T17:09:01.921" v="2455"/>
          <ac:spMkLst>
            <pc:docMk/>
            <pc:sldMk cId="1714748965" sldId="1987"/>
            <ac:spMk id="3" creationId="{C1824FD0-1207-3371-3D16-A5A988F874EF}"/>
          </ac:spMkLst>
        </pc:spChg>
      </pc:sldChg>
      <pc:sldChg chg="addSp modSp add replId">
        <pc:chgData name="Laurie Pagano" userId="S::lpagano@tpgi.com::2c34a200-3dde-4ea2-8917-719ca07ff1c1" providerId="AD" clId="Web-{B817F379-7B30-7590-E8A9-9E66432FBB54}" dt="2024-03-29T19:37:13.410" v="5755" actId="1076"/>
        <pc:sldMkLst>
          <pc:docMk/>
          <pc:sldMk cId="4120479895" sldId="1988"/>
        </pc:sldMkLst>
        <pc:spChg chg="mod">
          <ac:chgData name="Laurie Pagano" userId="S::lpagano@tpgi.com::2c34a200-3dde-4ea2-8917-719ca07ff1c1" providerId="AD" clId="Web-{B817F379-7B30-7590-E8A9-9E66432FBB54}" dt="2024-03-29T15:25:15.554" v="199" actId="20577"/>
          <ac:spMkLst>
            <pc:docMk/>
            <pc:sldMk cId="4120479895" sldId="1988"/>
            <ac:spMk id="2" creationId="{6FB1EAB8-5E88-2552-7FC0-3108C2F587B8}"/>
          </ac:spMkLst>
        </pc:spChg>
        <pc:spChg chg="mod">
          <ac:chgData name="Laurie Pagano" userId="S::lpagano@tpgi.com::2c34a200-3dde-4ea2-8917-719ca07ff1c1" providerId="AD" clId="Web-{B817F379-7B30-7590-E8A9-9E66432FBB54}" dt="2024-03-29T19:20:22.773" v="5659" actId="20577"/>
          <ac:spMkLst>
            <pc:docMk/>
            <pc:sldMk cId="4120479895" sldId="1988"/>
            <ac:spMk id="3" creationId="{C1824FD0-1207-3371-3D16-A5A988F874EF}"/>
          </ac:spMkLst>
        </pc:spChg>
        <pc:picChg chg="add mod">
          <ac:chgData name="Laurie Pagano" userId="S::lpagano@tpgi.com::2c34a200-3dde-4ea2-8917-719ca07ff1c1" providerId="AD" clId="Web-{B817F379-7B30-7590-E8A9-9E66432FBB54}" dt="2024-03-29T19:37:13.410" v="5755" actId="1076"/>
          <ac:picMkLst>
            <pc:docMk/>
            <pc:sldMk cId="4120479895" sldId="1988"/>
            <ac:picMk id="4" creationId="{3072FD74-3FC7-62AF-5F70-BB25091CA3B8}"/>
          </ac:picMkLst>
        </pc:picChg>
      </pc:sldChg>
      <pc:sldChg chg="modSp add del ord replId">
        <pc:chgData name="Laurie Pagano" userId="S::lpagano@tpgi.com::2c34a200-3dde-4ea2-8917-719ca07ff1c1" providerId="AD" clId="Web-{B817F379-7B30-7590-E8A9-9E66432FBB54}" dt="2024-03-29T15:27:36.199" v="339"/>
        <pc:sldMkLst>
          <pc:docMk/>
          <pc:sldMk cId="1077727481" sldId="1989"/>
        </pc:sldMkLst>
        <pc:spChg chg="mod">
          <ac:chgData name="Laurie Pagano" userId="S::lpagano@tpgi.com::2c34a200-3dde-4ea2-8917-719ca07ff1c1" providerId="AD" clId="Web-{B817F379-7B30-7590-E8A9-9E66432FBB54}" dt="2024-03-29T15:26:02.696" v="248" actId="14100"/>
          <ac:spMkLst>
            <pc:docMk/>
            <pc:sldMk cId="1077727481" sldId="1989"/>
            <ac:spMk id="2" creationId="{E95FCDD8-559E-FC21-0EA7-CF86FFBB31AF}"/>
          </ac:spMkLst>
        </pc:spChg>
      </pc:sldChg>
      <pc:sldChg chg="addSp modSp add replId">
        <pc:chgData name="Laurie Pagano" userId="S::lpagano@tpgi.com::2c34a200-3dde-4ea2-8917-719ca07ff1c1" providerId="AD" clId="Web-{B817F379-7B30-7590-E8A9-9E66432FBB54}" dt="2024-03-29T19:38:44.303" v="5764" actId="1076"/>
        <pc:sldMkLst>
          <pc:docMk/>
          <pc:sldMk cId="2602928275" sldId="1990"/>
        </pc:sldMkLst>
        <pc:spChg chg="mod">
          <ac:chgData name="Laurie Pagano" userId="S::lpagano@tpgi.com::2c34a200-3dde-4ea2-8917-719ca07ff1c1" providerId="AD" clId="Web-{B817F379-7B30-7590-E8A9-9E66432FBB54}" dt="2024-03-29T15:25:51.149" v="229" actId="20577"/>
          <ac:spMkLst>
            <pc:docMk/>
            <pc:sldMk cId="2602928275" sldId="1990"/>
            <ac:spMk id="2" creationId="{3CDEE1ED-2096-F892-8115-9A51935257BE}"/>
          </ac:spMkLst>
        </pc:spChg>
        <pc:spChg chg="mod">
          <ac:chgData name="Laurie Pagano" userId="S::lpagano@tpgi.com::2c34a200-3dde-4ea2-8917-719ca07ff1c1" providerId="AD" clId="Web-{B817F379-7B30-7590-E8A9-9E66432FBB54}" dt="2024-03-29T17:16:23.603" v="3053" actId="20577"/>
          <ac:spMkLst>
            <pc:docMk/>
            <pc:sldMk cId="2602928275" sldId="1990"/>
            <ac:spMk id="3" creationId="{0DF275AF-6462-ED80-B096-AA592DB91168}"/>
          </ac:spMkLst>
        </pc:spChg>
        <pc:picChg chg="add mod">
          <ac:chgData name="Laurie Pagano" userId="S::lpagano@tpgi.com::2c34a200-3dde-4ea2-8917-719ca07ff1c1" providerId="AD" clId="Web-{B817F379-7B30-7590-E8A9-9E66432FBB54}" dt="2024-03-29T19:38:44.303" v="5764" actId="1076"/>
          <ac:picMkLst>
            <pc:docMk/>
            <pc:sldMk cId="2602928275" sldId="1990"/>
            <ac:picMk id="4" creationId="{3FFA7502-2653-E685-29F8-832B13AB8748}"/>
          </ac:picMkLst>
        </pc:picChg>
      </pc:sldChg>
      <pc:sldChg chg="modSp add replId">
        <pc:chgData name="Laurie Pagano" userId="S::lpagano@tpgi.com::2c34a200-3dde-4ea2-8917-719ca07ff1c1" providerId="AD" clId="Web-{B817F379-7B30-7590-E8A9-9E66432FBB54}" dt="2024-03-29T17:15:44.477" v="2928" actId="20577"/>
        <pc:sldMkLst>
          <pc:docMk/>
          <pc:sldMk cId="1687504202" sldId="1991"/>
        </pc:sldMkLst>
        <pc:spChg chg="mod">
          <ac:chgData name="Laurie Pagano" userId="S::lpagano@tpgi.com::2c34a200-3dde-4ea2-8917-719ca07ff1c1" providerId="AD" clId="Web-{B817F379-7B30-7590-E8A9-9E66432FBB54}" dt="2024-03-29T15:25:45.024" v="225" actId="20577"/>
          <ac:spMkLst>
            <pc:docMk/>
            <pc:sldMk cId="1687504202" sldId="1991"/>
            <ac:spMk id="2" creationId="{3CDEE1ED-2096-F892-8115-9A51935257BE}"/>
          </ac:spMkLst>
        </pc:spChg>
        <pc:spChg chg="mod">
          <ac:chgData name="Laurie Pagano" userId="S::lpagano@tpgi.com::2c34a200-3dde-4ea2-8917-719ca07ff1c1" providerId="AD" clId="Web-{B817F379-7B30-7590-E8A9-9E66432FBB54}" dt="2024-03-29T17:15:44.477" v="2928" actId="20577"/>
          <ac:spMkLst>
            <pc:docMk/>
            <pc:sldMk cId="1687504202" sldId="1991"/>
            <ac:spMk id="3" creationId="{0DF275AF-6462-ED80-B096-AA592DB91168}"/>
          </ac:spMkLst>
        </pc:spChg>
      </pc:sldChg>
      <pc:sldChg chg="modSp add replId">
        <pc:chgData name="Laurie Pagano" userId="S::lpagano@tpgi.com::2c34a200-3dde-4ea2-8917-719ca07ff1c1" providerId="AD" clId="Web-{B817F379-7B30-7590-E8A9-9E66432FBB54}" dt="2024-03-29T15:25:32.461" v="209" actId="20577"/>
        <pc:sldMkLst>
          <pc:docMk/>
          <pc:sldMk cId="903661334" sldId="1992"/>
        </pc:sldMkLst>
        <pc:spChg chg="mod">
          <ac:chgData name="Laurie Pagano" userId="S::lpagano@tpgi.com::2c34a200-3dde-4ea2-8917-719ca07ff1c1" providerId="AD" clId="Web-{B817F379-7B30-7590-E8A9-9E66432FBB54}" dt="2024-03-29T15:25:32.461" v="209" actId="20577"/>
          <ac:spMkLst>
            <pc:docMk/>
            <pc:sldMk cId="903661334" sldId="1992"/>
            <ac:spMk id="3" creationId="{30C56986-9B7D-D6A4-FBBD-55F3A988F118}"/>
          </ac:spMkLst>
        </pc:spChg>
      </pc:sldChg>
      <pc:sldChg chg="modSp add del replId">
        <pc:chgData name="Laurie Pagano" userId="S::lpagano@tpgi.com::2c34a200-3dde-4ea2-8917-719ca07ff1c1" providerId="AD" clId="Web-{B817F379-7B30-7590-E8A9-9E66432FBB54}" dt="2024-03-29T17:31:13.031" v="4010"/>
        <pc:sldMkLst>
          <pc:docMk/>
          <pc:sldMk cId="4058577913" sldId="1993"/>
        </pc:sldMkLst>
        <pc:spChg chg="mod">
          <ac:chgData name="Laurie Pagano" userId="S::lpagano@tpgi.com::2c34a200-3dde-4ea2-8917-719ca07ff1c1" providerId="AD" clId="Web-{B817F379-7B30-7590-E8A9-9E66432FBB54}" dt="2024-03-29T15:26:52.557" v="303" actId="20577"/>
          <ac:spMkLst>
            <pc:docMk/>
            <pc:sldMk cId="4058577913" sldId="1993"/>
            <ac:spMk id="2" creationId="{3CDEE1ED-2096-F892-8115-9A51935257BE}"/>
          </ac:spMkLst>
        </pc:spChg>
      </pc:sldChg>
      <pc:sldChg chg="addSp delSp modSp add replId">
        <pc:chgData name="Laurie Pagano" userId="S::lpagano@tpgi.com::2c34a200-3dde-4ea2-8917-719ca07ff1c1" providerId="AD" clId="Web-{B817F379-7B30-7590-E8A9-9E66432FBB54}" dt="2024-03-29T17:30:17.123" v="3829"/>
        <pc:sldMkLst>
          <pc:docMk/>
          <pc:sldMk cId="3740052645" sldId="1994"/>
        </pc:sldMkLst>
        <pc:spChg chg="mod">
          <ac:chgData name="Laurie Pagano" userId="S::lpagano@tpgi.com::2c34a200-3dde-4ea2-8917-719ca07ff1c1" providerId="AD" clId="Web-{B817F379-7B30-7590-E8A9-9E66432FBB54}" dt="2024-03-29T15:26:38.369" v="295" actId="20577"/>
          <ac:spMkLst>
            <pc:docMk/>
            <pc:sldMk cId="3740052645" sldId="1994"/>
            <ac:spMk id="2" creationId="{3CDEE1ED-2096-F892-8115-9A51935257BE}"/>
          </ac:spMkLst>
        </pc:spChg>
        <pc:spChg chg="del mod">
          <ac:chgData name="Laurie Pagano" userId="S::lpagano@tpgi.com::2c34a200-3dde-4ea2-8917-719ca07ff1c1" providerId="AD" clId="Web-{B817F379-7B30-7590-E8A9-9E66432FBB54}" dt="2024-03-29T16:52:51.241" v="1922"/>
          <ac:spMkLst>
            <pc:docMk/>
            <pc:sldMk cId="3740052645" sldId="1994"/>
            <ac:spMk id="3" creationId="{0DF275AF-6462-ED80-B096-AA592DB91168}"/>
          </ac:spMkLst>
        </pc:spChg>
        <pc:spChg chg="add del mod">
          <ac:chgData name="Laurie Pagano" userId="S::lpagano@tpgi.com::2c34a200-3dde-4ea2-8917-719ca07ff1c1" providerId="AD" clId="Web-{B817F379-7B30-7590-E8A9-9E66432FBB54}" dt="2024-03-29T16:51:28.708" v="1916"/>
          <ac:spMkLst>
            <pc:docMk/>
            <pc:sldMk cId="3740052645" sldId="1994"/>
            <ac:spMk id="4" creationId="{5825B79F-8F7A-F3BC-57EC-D618FB4EF841}"/>
          </ac:spMkLst>
        </pc:spChg>
        <pc:spChg chg="add del">
          <ac:chgData name="Laurie Pagano" userId="S::lpagano@tpgi.com::2c34a200-3dde-4ea2-8917-719ca07ff1c1" providerId="AD" clId="Web-{B817F379-7B30-7590-E8A9-9E66432FBB54}" dt="2024-03-29T16:51:58.740" v="1918"/>
          <ac:spMkLst>
            <pc:docMk/>
            <pc:sldMk cId="3740052645" sldId="1994"/>
            <ac:spMk id="5" creationId="{66E35202-3EBB-778D-7ABF-E82EF90DF729}"/>
          </ac:spMkLst>
        </pc:spChg>
        <pc:graphicFrameChg chg="add mod ord modGraphic">
          <ac:chgData name="Laurie Pagano" userId="S::lpagano@tpgi.com::2c34a200-3dde-4ea2-8917-719ca07ff1c1" providerId="AD" clId="Web-{B817F379-7B30-7590-E8A9-9E66432FBB54}" dt="2024-03-29T17:30:17.123" v="3829"/>
          <ac:graphicFrameMkLst>
            <pc:docMk/>
            <pc:sldMk cId="3740052645" sldId="1994"/>
            <ac:graphicFrameMk id="6" creationId="{B0BBC65F-823B-6822-D792-61FC1AA05BD0}"/>
          </ac:graphicFrameMkLst>
        </pc:graphicFrameChg>
      </pc:sldChg>
      <pc:sldChg chg="modSp add replId">
        <pc:chgData name="Laurie Pagano" userId="S::lpagano@tpgi.com::2c34a200-3dde-4ea2-8917-719ca07ff1c1" providerId="AD" clId="Web-{B817F379-7B30-7590-E8A9-9E66432FBB54}" dt="2024-03-29T15:26:22.134" v="267" actId="20577"/>
        <pc:sldMkLst>
          <pc:docMk/>
          <pc:sldMk cId="4272408286" sldId="1995"/>
        </pc:sldMkLst>
        <pc:spChg chg="mod">
          <ac:chgData name="Laurie Pagano" userId="S::lpagano@tpgi.com::2c34a200-3dde-4ea2-8917-719ca07ff1c1" providerId="AD" clId="Web-{B817F379-7B30-7590-E8A9-9E66432FBB54}" dt="2024-03-29T15:26:22.134" v="267" actId="20577"/>
          <ac:spMkLst>
            <pc:docMk/>
            <pc:sldMk cId="4272408286" sldId="1995"/>
            <ac:spMk id="3" creationId="{30C56986-9B7D-D6A4-FBBD-55F3A988F118}"/>
          </ac:spMkLst>
        </pc:spChg>
      </pc:sldChg>
      <pc:sldChg chg="modSp add del replId">
        <pc:chgData name="Laurie Pagano" userId="S::lpagano@tpgi.com::2c34a200-3dde-4ea2-8917-719ca07ff1c1" providerId="AD" clId="Web-{B817F379-7B30-7590-E8A9-9E66432FBB54}" dt="2024-03-29T17:31:13.875" v="4011"/>
        <pc:sldMkLst>
          <pc:docMk/>
          <pc:sldMk cId="887848105" sldId="1996"/>
        </pc:sldMkLst>
        <pc:spChg chg="mod">
          <ac:chgData name="Laurie Pagano" userId="S::lpagano@tpgi.com::2c34a200-3dde-4ea2-8917-719ca07ff1c1" providerId="AD" clId="Web-{B817F379-7B30-7590-E8A9-9E66432FBB54}" dt="2024-03-29T15:27:00.761" v="318" actId="20577"/>
          <ac:spMkLst>
            <pc:docMk/>
            <pc:sldMk cId="887848105" sldId="1996"/>
            <ac:spMk id="2" creationId="{3CDEE1ED-2096-F892-8115-9A51935257BE}"/>
          </ac:spMkLst>
        </pc:spChg>
      </pc:sldChg>
      <pc:sldChg chg="modSp add del replId">
        <pc:chgData name="Laurie Pagano" userId="S::lpagano@tpgi.com::2c34a200-3dde-4ea2-8917-719ca07ff1c1" providerId="AD" clId="Web-{B817F379-7B30-7590-E8A9-9E66432FBB54}" dt="2024-03-29T17:31:15.687" v="4012"/>
        <pc:sldMkLst>
          <pc:docMk/>
          <pc:sldMk cId="595126160" sldId="1997"/>
        </pc:sldMkLst>
        <pc:spChg chg="mod">
          <ac:chgData name="Laurie Pagano" userId="S::lpagano@tpgi.com::2c34a200-3dde-4ea2-8917-719ca07ff1c1" providerId="AD" clId="Web-{B817F379-7B30-7590-E8A9-9E66432FBB54}" dt="2024-03-29T15:27:08.667" v="331" actId="20577"/>
          <ac:spMkLst>
            <pc:docMk/>
            <pc:sldMk cId="595126160" sldId="1997"/>
            <ac:spMk id="2" creationId="{3CDEE1ED-2096-F892-8115-9A51935257BE}"/>
          </ac:spMkLst>
        </pc:spChg>
      </pc:sldChg>
      <pc:sldChg chg="modSp add replId">
        <pc:chgData name="Laurie Pagano" userId="S::lpagano@tpgi.com::2c34a200-3dde-4ea2-8917-719ca07ff1c1" providerId="AD" clId="Web-{B817F379-7B30-7590-E8A9-9E66432FBB54}" dt="2024-03-29T17:46:55.257" v="4415" actId="20577"/>
        <pc:sldMkLst>
          <pc:docMk/>
          <pc:sldMk cId="3493601352" sldId="1998"/>
        </pc:sldMkLst>
        <pc:spChg chg="mod">
          <ac:chgData name="Laurie Pagano" userId="S::lpagano@tpgi.com::2c34a200-3dde-4ea2-8917-719ca07ff1c1" providerId="AD" clId="Web-{B817F379-7B30-7590-E8A9-9E66432FBB54}" dt="2024-03-29T15:27:14.745" v="337" actId="20577"/>
          <ac:spMkLst>
            <pc:docMk/>
            <pc:sldMk cId="3493601352" sldId="1998"/>
            <ac:spMk id="2" creationId="{3CDEE1ED-2096-F892-8115-9A51935257BE}"/>
          </ac:spMkLst>
        </pc:spChg>
        <pc:spChg chg="mod">
          <ac:chgData name="Laurie Pagano" userId="S::lpagano@tpgi.com::2c34a200-3dde-4ea2-8917-719ca07ff1c1" providerId="AD" clId="Web-{B817F379-7B30-7590-E8A9-9E66432FBB54}" dt="2024-03-29T17:46:55.257" v="4415" actId="20577"/>
          <ac:spMkLst>
            <pc:docMk/>
            <pc:sldMk cId="3493601352" sldId="1998"/>
            <ac:spMk id="3" creationId="{0DF275AF-6462-ED80-B096-AA592DB91168}"/>
          </ac:spMkLst>
        </pc:spChg>
      </pc:sldChg>
      <pc:sldChg chg="add del ord replId">
        <pc:chgData name="Laurie Pagano" userId="S::lpagano@tpgi.com::2c34a200-3dde-4ea2-8917-719ca07ff1c1" providerId="AD" clId="Web-{B817F379-7B30-7590-E8A9-9E66432FBB54}" dt="2024-03-29T15:28:58.999" v="387"/>
        <pc:sldMkLst>
          <pc:docMk/>
          <pc:sldMk cId="703182726" sldId="1999"/>
        </pc:sldMkLst>
      </pc:sldChg>
      <pc:sldChg chg="modSp add ord replId">
        <pc:chgData name="Laurie Pagano" userId="S::lpagano@tpgi.com::2c34a200-3dde-4ea2-8917-719ca07ff1c1" providerId="AD" clId="Web-{B817F379-7B30-7590-E8A9-9E66432FBB54}" dt="2024-03-29T15:28:34.811" v="379" actId="20577"/>
        <pc:sldMkLst>
          <pc:docMk/>
          <pc:sldMk cId="3378052611" sldId="2000"/>
        </pc:sldMkLst>
        <pc:spChg chg="mod">
          <ac:chgData name="Laurie Pagano" userId="S::lpagano@tpgi.com::2c34a200-3dde-4ea2-8917-719ca07ff1c1" providerId="AD" clId="Web-{B817F379-7B30-7590-E8A9-9E66432FBB54}" dt="2024-03-29T15:28:34.811" v="379" actId="20577"/>
          <ac:spMkLst>
            <pc:docMk/>
            <pc:sldMk cId="3378052611" sldId="2000"/>
            <ac:spMk id="2" creationId="{3CDEE1ED-2096-F892-8115-9A51935257BE}"/>
          </ac:spMkLst>
        </pc:spChg>
      </pc:sldChg>
      <pc:sldChg chg="modSp add ord replId">
        <pc:chgData name="Laurie Pagano" userId="S::lpagano@tpgi.com::2c34a200-3dde-4ea2-8917-719ca07ff1c1" providerId="AD" clId="Web-{B817F379-7B30-7590-E8A9-9E66432FBB54}" dt="2024-03-29T19:38:59.616" v="5765" actId="20577"/>
        <pc:sldMkLst>
          <pc:docMk/>
          <pc:sldMk cId="126847370" sldId="2001"/>
        </pc:sldMkLst>
        <pc:spChg chg="mod">
          <ac:chgData name="Laurie Pagano" userId="S::lpagano@tpgi.com::2c34a200-3dde-4ea2-8917-719ca07ff1c1" providerId="AD" clId="Web-{B817F379-7B30-7590-E8A9-9E66432FBB54}" dt="2024-03-29T19:38:59.616" v="5765" actId="20577"/>
          <ac:spMkLst>
            <pc:docMk/>
            <pc:sldMk cId="126847370" sldId="2001"/>
            <ac:spMk id="3" creationId="{30C56986-9B7D-D6A4-FBBD-55F3A988F118}"/>
          </ac:spMkLst>
        </pc:spChg>
      </pc:sldChg>
      <pc:sldChg chg="modSp add ord replId">
        <pc:chgData name="Laurie Pagano" userId="S::lpagano@tpgi.com::2c34a200-3dde-4ea2-8917-719ca07ff1c1" providerId="AD" clId="Web-{B817F379-7B30-7590-E8A9-9E66432FBB54}" dt="2024-03-29T17:50:48.559" v="4909" actId="20577"/>
        <pc:sldMkLst>
          <pc:docMk/>
          <pc:sldMk cId="2453196463" sldId="2002"/>
        </pc:sldMkLst>
        <pc:spChg chg="mod">
          <ac:chgData name="Laurie Pagano" userId="S::lpagano@tpgi.com::2c34a200-3dde-4ea2-8917-719ca07ff1c1" providerId="AD" clId="Web-{B817F379-7B30-7590-E8A9-9E66432FBB54}" dt="2024-03-29T15:28:54.530" v="383" actId="20577"/>
          <ac:spMkLst>
            <pc:docMk/>
            <pc:sldMk cId="2453196463" sldId="2002"/>
            <ac:spMk id="2" creationId="{E95FCDD8-559E-FC21-0EA7-CF86FFBB31AF}"/>
          </ac:spMkLst>
        </pc:spChg>
        <pc:spChg chg="mod">
          <ac:chgData name="Laurie Pagano" userId="S::lpagano@tpgi.com::2c34a200-3dde-4ea2-8917-719ca07ff1c1" providerId="AD" clId="Web-{B817F379-7B30-7590-E8A9-9E66432FBB54}" dt="2024-03-29T17:50:48.559" v="4909" actId="20577"/>
          <ac:spMkLst>
            <pc:docMk/>
            <pc:sldMk cId="2453196463" sldId="2002"/>
            <ac:spMk id="8" creationId="{095B43BC-4978-1D99-CBEA-F9A7C8D9EE20}"/>
          </ac:spMkLst>
        </pc:spChg>
      </pc:sldChg>
      <pc:sldChg chg="modSp add replId">
        <pc:chgData name="Laurie Pagano" userId="S::lpagano@tpgi.com::2c34a200-3dde-4ea2-8917-719ca07ff1c1" providerId="AD" clId="Web-{B817F379-7B30-7590-E8A9-9E66432FBB54}" dt="2024-03-29T17:55:21.972" v="5401" actId="20577"/>
        <pc:sldMkLst>
          <pc:docMk/>
          <pc:sldMk cId="4251087086" sldId="2003"/>
        </pc:sldMkLst>
        <pc:spChg chg="mod">
          <ac:chgData name="Laurie Pagano" userId="S::lpagano@tpgi.com::2c34a200-3dde-4ea2-8917-719ca07ff1c1" providerId="AD" clId="Web-{B817F379-7B30-7590-E8A9-9E66432FBB54}" dt="2024-03-29T15:29:53.079" v="418" actId="20577"/>
          <ac:spMkLst>
            <pc:docMk/>
            <pc:sldMk cId="4251087086" sldId="2003"/>
            <ac:spMk id="2" creationId="{E95FCDD8-559E-FC21-0EA7-CF86FFBB31AF}"/>
          </ac:spMkLst>
        </pc:spChg>
        <pc:spChg chg="mod">
          <ac:chgData name="Laurie Pagano" userId="S::lpagano@tpgi.com::2c34a200-3dde-4ea2-8917-719ca07ff1c1" providerId="AD" clId="Web-{B817F379-7B30-7590-E8A9-9E66432FBB54}" dt="2024-03-29T17:55:21.972" v="5401" actId="20577"/>
          <ac:spMkLst>
            <pc:docMk/>
            <pc:sldMk cId="4251087086" sldId="2003"/>
            <ac:spMk id="8" creationId="{095B43BC-4978-1D99-CBEA-F9A7C8D9EE20}"/>
          </ac:spMkLst>
        </pc:spChg>
      </pc:sldChg>
      <pc:sldChg chg="modSp add replId">
        <pc:chgData name="Laurie Pagano" userId="S::lpagano@tpgi.com::2c34a200-3dde-4ea2-8917-719ca07ff1c1" providerId="AD" clId="Web-{B817F379-7B30-7590-E8A9-9E66432FBB54}" dt="2024-03-29T17:54:01.064" v="5185" actId="20577"/>
        <pc:sldMkLst>
          <pc:docMk/>
          <pc:sldMk cId="3312866771" sldId="2004"/>
        </pc:sldMkLst>
        <pc:spChg chg="mod">
          <ac:chgData name="Laurie Pagano" userId="S::lpagano@tpgi.com::2c34a200-3dde-4ea2-8917-719ca07ff1c1" providerId="AD" clId="Web-{B817F379-7B30-7590-E8A9-9E66432FBB54}" dt="2024-03-29T15:29:18.828" v="412" actId="20577"/>
          <ac:spMkLst>
            <pc:docMk/>
            <pc:sldMk cId="3312866771" sldId="2004"/>
            <ac:spMk id="2" creationId="{3CDEE1ED-2096-F892-8115-9A51935257BE}"/>
          </ac:spMkLst>
        </pc:spChg>
        <pc:spChg chg="mod">
          <ac:chgData name="Laurie Pagano" userId="S::lpagano@tpgi.com::2c34a200-3dde-4ea2-8917-719ca07ff1c1" providerId="AD" clId="Web-{B817F379-7B30-7590-E8A9-9E66432FBB54}" dt="2024-03-29T17:54:01.064" v="5185" actId="20577"/>
          <ac:spMkLst>
            <pc:docMk/>
            <pc:sldMk cId="3312866771" sldId="2004"/>
            <ac:spMk id="3" creationId="{0DF275AF-6462-ED80-B096-AA592DB91168}"/>
          </ac:spMkLst>
        </pc:spChg>
      </pc:sldChg>
      <pc:sldChg chg="modSp add replId">
        <pc:chgData name="Laurie Pagano" userId="S::lpagano@tpgi.com::2c34a200-3dde-4ea2-8917-719ca07ff1c1" providerId="AD" clId="Web-{B817F379-7B30-7590-E8A9-9E66432FBB54}" dt="2024-03-29T17:51:15.701" v="4917"/>
        <pc:sldMkLst>
          <pc:docMk/>
          <pc:sldMk cId="3656852619" sldId="2005"/>
        </pc:sldMkLst>
        <pc:spChg chg="mod">
          <ac:chgData name="Laurie Pagano" userId="S::lpagano@tpgi.com::2c34a200-3dde-4ea2-8917-719ca07ff1c1" providerId="AD" clId="Web-{B817F379-7B30-7590-E8A9-9E66432FBB54}" dt="2024-03-29T15:29:05.030" v="395" actId="20577"/>
          <ac:spMkLst>
            <pc:docMk/>
            <pc:sldMk cId="3656852619" sldId="2005"/>
            <ac:spMk id="3" creationId="{30C56986-9B7D-D6A4-FBBD-55F3A988F118}"/>
          </ac:spMkLst>
        </pc:spChg>
        <pc:spChg chg="mod">
          <ac:chgData name="Laurie Pagano" userId="S::lpagano@tpgi.com::2c34a200-3dde-4ea2-8917-719ca07ff1c1" providerId="AD" clId="Web-{B817F379-7B30-7590-E8A9-9E66432FBB54}" dt="2024-03-29T17:51:15.701" v="4917"/>
          <ac:spMkLst>
            <pc:docMk/>
            <pc:sldMk cId="3656852619" sldId="2005"/>
            <ac:spMk id="4" creationId="{BF75790D-F756-3B5B-8B84-D9AD61BF955D}"/>
          </ac:spMkLst>
        </pc:spChg>
      </pc:sldChg>
      <pc:sldChg chg="modSp add replId">
        <pc:chgData name="Laurie Pagano" userId="S::lpagano@tpgi.com::2c34a200-3dde-4ea2-8917-719ca07ff1c1" providerId="AD" clId="Web-{B817F379-7B30-7590-E8A9-9E66432FBB54}" dt="2024-03-29T17:53:29.438" v="5179" actId="20577"/>
        <pc:sldMkLst>
          <pc:docMk/>
          <pc:sldMk cId="618348538" sldId="2006"/>
        </pc:sldMkLst>
        <pc:spChg chg="mod">
          <ac:chgData name="Laurie Pagano" userId="S::lpagano@tpgi.com::2c34a200-3dde-4ea2-8917-719ca07ff1c1" providerId="AD" clId="Web-{B817F379-7B30-7590-E8A9-9E66432FBB54}" dt="2024-03-29T15:29:30.281" v="416" actId="20577"/>
          <ac:spMkLst>
            <pc:docMk/>
            <pc:sldMk cId="618348538" sldId="2006"/>
            <ac:spMk id="2" creationId="{3CDEE1ED-2096-F892-8115-9A51935257BE}"/>
          </ac:spMkLst>
        </pc:spChg>
        <pc:spChg chg="mod">
          <ac:chgData name="Laurie Pagano" userId="S::lpagano@tpgi.com::2c34a200-3dde-4ea2-8917-719ca07ff1c1" providerId="AD" clId="Web-{B817F379-7B30-7590-E8A9-9E66432FBB54}" dt="2024-03-29T17:53:29.438" v="5179" actId="20577"/>
          <ac:spMkLst>
            <pc:docMk/>
            <pc:sldMk cId="618348538" sldId="2006"/>
            <ac:spMk id="3" creationId="{0DF275AF-6462-ED80-B096-AA592DB91168}"/>
          </ac:spMkLst>
        </pc:spChg>
      </pc:sldChg>
      <pc:sldChg chg="addSp modSp add replId">
        <pc:chgData name="Laurie Pagano" userId="S::lpagano@tpgi.com::2c34a200-3dde-4ea2-8917-719ca07ff1c1" providerId="AD" clId="Web-{B817F379-7B30-7590-E8A9-9E66432FBB54}" dt="2024-03-29T19:42:44.826" v="5786"/>
        <pc:sldMkLst>
          <pc:docMk/>
          <pc:sldMk cId="58853049" sldId="2007"/>
        </pc:sldMkLst>
        <pc:spChg chg="mod">
          <ac:chgData name="Laurie Pagano" userId="S::lpagano@tpgi.com::2c34a200-3dde-4ea2-8917-719ca07ff1c1" providerId="AD" clId="Web-{B817F379-7B30-7590-E8A9-9E66432FBB54}" dt="2024-03-29T15:29:26.140" v="415" actId="20577"/>
          <ac:spMkLst>
            <pc:docMk/>
            <pc:sldMk cId="58853049" sldId="2007"/>
            <ac:spMk id="2" creationId="{3CDEE1ED-2096-F892-8115-9A51935257BE}"/>
          </ac:spMkLst>
        </pc:spChg>
        <pc:spChg chg="mod">
          <ac:chgData name="Laurie Pagano" userId="S::lpagano@tpgi.com::2c34a200-3dde-4ea2-8917-719ca07ff1c1" providerId="AD" clId="Web-{B817F379-7B30-7590-E8A9-9E66432FBB54}" dt="2024-03-29T18:02:07.591" v="5633" actId="20577"/>
          <ac:spMkLst>
            <pc:docMk/>
            <pc:sldMk cId="58853049" sldId="2007"/>
            <ac:spMk id="3" creationId="{0DF275AF-6462-ED80-B096-AA592DB91168}"/>
          </ac:spMkLst>
        </pc:spChg>
        <pc:picChg chg="add mod">
          <ac:chgData name="Laurie Pagano" userId="S::lpagano@tpgi.com::2c34a200-3dde-4ea2-8917-719ca07ff1c1" providerId="AD" clId="Web-{B817F379-7B30-7590-E8A9-9E66432FBB54}" dt="2024-03-29T19:40:35.806" v="5775" actId="1076"/>
          <ac:picMkLst>
            <pc:docMk/>
            <pc:sldMk cId="58853049" sldId="2007"/>
            <ac:picMk id="4" creationId="{E289D065-3EFD-97F8-73DB-F75E7043D7E0}"/>
          </ac:picMkLst>
        </pc:picChg>
        <pc:picChg chg="add mod">
          <ac:chgData name="Laurie Pagano" userId="S::lpagano@tpgi.com::2c34a200-3dde-4ea2-8917-719ca07ff1c1" providerId="AD" clId="Web-{B817F379-7B30-7590-E8A9-9E66432FBB54}" dt="2024-03-29T19:42:44.826" v="5786"/>
          <ac:picMkLst>
            <pc:docMk/>
            <pc:sldMk cId="58853049" sldId="2007"/>
            <ac:picMk id="5" creationId="{5AC5168F-850F-B108-92DA-A5C65DB6D567}"/>
          </ac:picMkLst>
        </pc:picChg>
      </pc:sldChg>
      <pc:sldChg chg="addSp modSp add ord replId">
        <pc:chgData name="Laurie Pagano" userId="S::lpagano@tpgi.com::2c34a200-3dde-4ea2-8917-719ca07ff1c1" providerId="AD" clId="Web-{B817F379-7B30-7590-E8A9-9E66432FBB54}" dt="2024-03-29T19:42:03.168" v="5784" actId="1076"/>
        <pc:sldMkLst>
          <pc:docMk/>
          <pc:sldMk cId="767356168" sldId="2008"/>
        </pc:sldMkLst>
        <pc:spChg chg="mod">
          <ac:chgData name="Laurie Pagano" userId="S::lpagano@tpgi.com::2c34a200-3dde-4ea2-8917-719ca07ff1c1" providerId="AD" clId="Web-{B817F379-7B30-7590-E8A9-9E66432FBB54}" dt="2024-03-29T15:30:49.503" v="462" actId="20577"/>
          <ac:spMkLst>
            <pc:docMk/>
            <pc:sldMk cId="767356168" sldId="2008"/>
            <ac:spMk id="2" creationId="{3CDEE1ED-2096-F892-8115-9A51935257BE}"/>
          </ac:spMkLst>
        </pc:spChg>
        <pc:spChg chg="mod">
          <ac:chgData name="Laurie Pagano" userId="S::lpagano@tpgi.com::2c34a200-3dde-4ea2-8917-719ca07ff1c1" providerId="AD" clId="Web-{B817F379-7B30-7590-E8A9-9E66432FBB54}" dt="2024-03-29T17:56:54.818" v="5607" actId="20577"/>
          <ac:spMkLst>
            <pc:docMk/>
            <pc:sldMk cId="767356168" sldId="2008"/>
            <ac:spMk id="3" creationId="{0DF275AF-6462-ED80-B096-AA592DB91168}"/>
          </ac:spMkLst>
        </pc:spChg>
        <pc:picChg chg="add mod">
          <ac:chgData name="Laurie Pagano" userId="S::lpagano@tpgi.com::2c34a200-3dde-4ea2-8917-719ca07ff1c1" providerId="AD" clId="Web-{B817F379-7B30-7590-E8A9-9E66432FBB54}" dt="2024-03-29T19:42:03.168" v="5784" actId="1076"/>
          <ac:picMkLst>
            <pc:docMk/>
            <pc:sldMk cId="767356168" sldId="2008"/>
            <ac:picMk id="4" creationId="{F31B57B8-4F9A-71F7-3362-6371D0D37E99}"/>
          </ac:picMkLst>
        </pc:picChg>
      </pc:sldChg>
      <pc:sldChg chg="modSp add ord replId">
        <pc:chgData name="Laurie Pagano" userId="S::lpagano@tpgi.com::2c34a200-3dde-4ea2-8917-719ca07ff1c1" providerId="AD" clId="Web-{B817F379-7B30-7590-E8A9-9E66432FBB54}" dt="2024-03-29T15:30:39.299" v="450" actId="20577"/>
        <pc:sldMkLst>
          <pc:docMk/>
          <pc:sldMk cId="3501237848" sldId="2009"/>
        </pc:sldMkLst>
        <pc:spChg chg="mod">
          <ac:chgData name="Laurie Pagano" userId="S::lpagano@tpgi.com::2c34a200-3dde-4ea2-8917-719ca07ff1c1" providerId="AD" clId="Web-{B817F379-7B30-7590-E8A9-9E66432FBB54}" dt="2024-03-29T15:30:39.299" v="450" actId="20577"/>
          <ac:spMkLst>
            <pc:docMk/>
            <pc:sldMk cId="3501237848" sldId="2009"/>
            <ac:spMk id="2" creationId="{3CDEE1ED-2096-F892-8115-9A51935257BE}"/>
          </ac:spMkLst>
        </pc:spChg>
      </pc:sldChg>
      <pc:sldChg chg="modSp add ord replId">
        <pc:chgData name="Laurie Pagano" userId="S::lpagano@tpgi.com::2c34a200-3dde-4ea2-8917-719ca07ff1c1" providerId="AD" clId="Web-{B817F379-7B30-7590-E8A9-9E66432FBB54}" dt="2024-03-29T15:30:31.955" v="437" actId="20577"/>
        <pc:sldMkLst>
          <pc:docMk/>
          <pc:sldMk cId="2257992621" sldId="2010"/>
        </pc:sldMkLst>
        <pc:spChg chg="mod">
          <ac:chgData name="Laurie Pagano" userId="S::lpagano@tpgi.com::2c34a200-3dde-4ea2-8917-719ca07ff1c1" providerId="AD" clId="Web-{B817F379-7B30-7590-E8A9-9E66432FBB54}" dt="2024-03-29T15:30:31.955" v="437" actId="20577"/>
          <ac:spMkLst>
            <pc:docMk/>
            <pc:sldMk cId="2257992621" sldId="2010"/>
            <ac:spMk id="3" creationId="{30C56986-9B7D-D6A4-FBBD-55F3A988F118}"/>
          </ac:spMkLst>
        </pc:spChg>
      </pc:sldChg>
      <pc:sldChg chg="addSp delSp modSp add replId">
        <pc:chgData name="Laurie Pagano" userId="S::lpagano@tpgi.com::2c34a200-3dde-4ea2-8917-719ca07ff1c1" providerId="AD" clId="Web-{B817F379-7B30-7590-E8A9-9E66432FBB54}" dt="2024-03-29T19:36:31.565" v="5749"/>
        <pc:sldMkLst>
          <pc:docMk/>
          <pc:sldMk cId="677784907" sldId="2011"/>
        </pc:sldMkLst>
        <pc:spChg chg="mod">
          <ac:chgData name="Laurie Pagano" userId="S::lpagano@tpgi.com::2c34a200-3dde-4ea2-8917-719ca07ff1c1" providerId="AD" clId="Web-{B817F379-7B30-7590-E8A9-9E66432FBB54}" dt="2024-03-29T16:28:23.608" v="1429" actId="20577"/>
          <ac:spMkLst>
            <pc:docMk/>
            <pc:sldMk cId="677784907" sldId="2011"/>
            <ac:spMk id="2" creationId="{3CDEE1ED-2096-F892-8115-9A51935257BE}"/>
          </ac:spMkLst>
        </pc:spChg>
        <pc:spChg chg="mod">
          <ac:chgData name="Laurie Pagano" userId="S::lpagano@tpgi.com::2c34a200-3dde-4ea2-8917-719ca07ff1c1" providerId="AD" clId="Web-{B817F379-7B30-7590-E8A9-9E66432FBB54}" dt="2024-03-29T16:49:16.798" v="1902" actId="20577"/>
          <ac:spMkLst>
            <pc:docMk/>
            <pc:sldMk cId="677784907" sldId="2011"/>
            <ac:spMk id="3" creationId="{0DF275AF-6462-ED80-B096-AA592DB91168}"/>
          </ac:spMkLst>
        </pc:spChg>
        <pc:picChg chg="add del mod">
          <ac:chgData name="Laurie Pagano" userId="S::lpagano@tpgi.com::2c34a200-3dde-4ea2-8917-719ca07ff1c1" providerId="AD" clId="Web-{B817F379-7B30-7590-E8A9-9E66432FBB54}" dt="2024-03-29T19:26:04.641" v="5685"/>
          <ac:picMkLst>
            <pc:docMk/>
            <pc:sldMk cId="677784907" sldId="2011"/>
            <ac:picMk id="4" creationId="{99980428-C877-4536-7095-3940E2B8E5DE}"/>
          </ac:picMkLst>
        </pc:picChg>
        <pc:picChg chg="add mod">
          <ac:chgData name="Laurie Pagano" userId="S::lpagano@tpgi.com::2c34a200-3dde-4ea2-8917-719ca07ff1c1" providerId="AD" clId="Web-{B817F379-7B30-7590-E8A9-9E66432FBB54}" dt="2024-03-29T19:36:31.565" v="5749"/>
          <ac:picMkLst>
            <pc:docMk/>
            <pc:sldMk cId="677784907" sldId="2011"/>
            <ac:picMk id="5" creationId="{2AC86690-5E6A-5EB3-CE03-3F33DA5FD468}"/>
          </ac:picMkLst>
        </pc:picChg>
      </pc:sldChg>
      <pc:sldChg chg="modSp add replId">
        <pc:chgData name="Laurie Pagano" userId="S::lpagano@tpgi.com::2c34a200-3dde-4ea2-8917-719ca07ff1c1" providerId="AD" clId="Web-{B817F379-7B30-7590-E8A9-9E66432FBB54}" dt="2024-03-29T17:30:20.311" v="3831"/>
        <pc:sldMkLst>
          <pc:docMk/>
          <pc:sldMk cId="4009583124" sldId="2012"/>
        </pc:sldMkLst>
        <pc:spChg chg="mod">
          <ac:chgData name="Laurie Pagano" userId="S::lpagano@tpgi.com::2c34a200-3dde-4ea2-8917-719ca07ff1c1" providerId="AD" clId="Web-{B817F379-7B30-7590-E8A9-9E66432FBB54}" dt="2024-03-29T17:26:46.962" v="3427" actId="20577"/>
          <ac:spMkLst>
            <pc:docMk/>
            <pc:sldMk cId="4009583124" sldId="2012"/>
            <ac:spMk id="2" creationId="{3CDEE1ED-2096-F892-8115-9A51935257BE}"/>
          </ac:spMkLst>
        </pc:spChg>
        <pc:graphicFrameChg chg="mod modGraphic">
          <ac:chgData name="Laurie Pagano" userId="S::lpagano@tpgi.com::2c34a200-3dde-4ea2-8917-719ca07ff1c1" providerId="AD" clId="Web-{B817F379-7B30-7590-E8A9-9E66432FBB54}" dt="2024-03-29T17:30:20.311" v="3831"/>
          <ac:graphicFrameMkLst>
            <pc:docMk/>
            <pc:sldMk cId="4009583124" sldId="2012"/>
            <ac:graphicFrameMk id="6" creationId="{B0BBC65F-823B-6822-D792-61FC1AA05BD0}"/>
          </ac:graphicFrameMkLst>
        </pc:graphicFrameChg>
      </pc:sldChg>
      <pc:sldChg chg="modSp add ord replId">
        <pc:chgData name="Laurie Pagano" userId="S::lpagano@tpgi.com::2c34a200-3dde-4ea2-8917-719ca07ff1c1" providerId="AD" clId="Web-{B817F379-7B30-7590-E8A9-9E66432FBB54}" dt="2024-03-29T17:30:58.218" v="4009"/>
        <pc:sldMkLst>
          <pc:docMk/>
          <pc:sldMk cId="768958243" sldId="2013"/>
        </pc:sldMkLst>
        <pc:spChg chg="mod">
          <ac:chgData name="Laurie Pagano" userId="S::lpagano@tpgi.com::2c34a200-3dde-4ea2-8917-719ca07ff1c1" providerId="AD" clId="Web-{B817F379-7B30-7590-E8A9-9E66432FBB54}" dt="2024-03-29T17:29:35.529" v="3701" actId="20577"/>
          <ac:spMkLst>
            <pc:docMk/>
            <pc:sldMk cId="768958243" sldId="2013"/>
            <ac:spMk id="2" creationId="{3CDEE1ED-2096-F892-8115-9A51935257BE}"/>
          </ac:spMkLst>
        </pc:spChg>
        <pc:graphicFrameChg chg="mod modGraphic">
          <ac:chgData name="Laurie Pagano" userId="S::lpagano@tpgi.com::2c34a200-3dde-4ea2-8917-719ca07ff1c1" providerId="AD" clId="Web-{B817F379-7B30-7590-E8A9-9E66432FBB54}" dt="2024-03-29T17:30:58.218" v="4009"/>
          <ac:graphicFrameMkLst>
            <pc:docMk/>
            <pc:sldMk cId="768958243" sldId="2013"/>
            <ac:graphicFrameMk id="6" creationId="{B0BBC65F-823B-6822-D792-61FC1AA05BD0}"/>
          </ac:graphicFrameMkLst>
        </pc:graphicFrameChg>
      </pc:sldChg>
      <pc:sldChg chg="modSp add replId">
        <pc:chgData name="Laurie Pagano" userId="S::lpagano@tpgi.com::2c34a200-3dde-4ea2-8917-719ca07ff1c1" providerId="AD" clId="Web-{B817F379-7B30-7590-E8A9-9E66432FBB54}" dt="2024-03-29T17:42:48.751" v="4293"/>
        <pc:sldMkLst>
          <pc:docMk/>
          <pc:sldMk cId="933564462" sldId="2014"/>
        </pc:sldMkLst>
        <pc:spChg chg="mod">
          <ac:chgData name="Laurie Pagano" userId="S::lpagano@tpgi.com::2c34a200-3dde-4ea2-8917-719ca07ff1c1" providerId="AD" clId="Web-{B817F379-7B30-7590-E8A9-9E66432FBB54}" dt="2024-03-29T17:34:01.598" v="4018" actId="20577"/>
          <ac:spMkLst>
            <pc:docMk/>
            <pc:sldMk cId="933564462" sldId="2014"/>
            <ac:spMk id="2" creationId="{3CDEE1ED-2096-F892-8115-9A51935257BE}"/>
          </ac:spMkLst>
        </pc:spChg>
        <pc:graphicFrameChg chg="mod modGraphic">
          <ac:chgData name="Laurie Pagano" userId="S::lpagano@tpgi.com::2c34a200-3dde-4ea2-8917-719ca07ff1c1" providerId="AD" clId="Web-{B817F379-7B30-7590-E8A9-9E66432FBB54}" dt="2024-03-29T17:42:48.751" v="4293"/>
          <ac:graphicFrameMkLst>
            <pc:docMk/>
            <pc:sldMk cId="933564462" sldId="2014"/>
            <ac:graphicFrameMk id="6" creationId="{B0BBC65F-823B-6822-D792-61FC1AA05BD0}"/>
          </ac:graphicFrameMkLst>
        </pc:graphicFrameChg>
      </pc:sldChg>
      <pc:sldChg chg="modSp add ord replId">
        <pc:chgData name="Laurie Pagano" userId="S::lpagano@tpgi.com::2c34a200-3dde-4ea2-8917-719ca07ff1c1" providerId="AD" clId="Web-{B817F379-7B30-7590-E8A9-9E66432FBB54}" dt="2024-03-29T17:49:22.182" v="4845"/>
        <pc:sldMkLst>
          <pc:docMk/>
          <pc:sldMk cId="1744004904" sldId="2015"/>
        </pc:sldMkLst>
        <pc:spChg chg="mod">
          <ac:chgData name="Laurie Pagano" userId="S::lpagano@tpgi.com::2c34a200-3dde-4ea2-8917-719ca07ff1c1" providerId="AD" clId="Web-{B817F379-7B30-7590-E8A9-9E66432FBB54}" dt="2024-03-29T17:47:48.274" v="4419" actId="20577"/>
          <ac:spMkLst>
            <pc:docMk/>
            <pc:sldMk cId="1744004904" sldId="2015"/>
            <ac:spMk id="2" creationId="{3CDEE1ED-2096-F892-8115-9A51935257BE}"/>
          </ac:spMkLst>
        </pc:spChg>
        <pc:graphicFrameChg chg="mod modGraphic">
          <ac:chgData name="Laurie Pagano" userId="S::lpagano@tpgi.com::2c34a200-3dde-4ea2-8917-719ca07ff1c1" providerId="AD" clId="Web-{B817F379-7B30-7590-E8A9-9E66432FBB54}" dt="2024-03-29T17:49:22.182" v="4845"/>
          <ac:graphicFrameMkLst>
            <pc:docMk/>
            <pc:sldMk cId="1744004904" sldId="2015"/>
            <ac:graphicFrameMk id="6" creationId="{B0BBC65F-823B-6822-D792-61FC1AA05BD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488D9-06FB-6543-BBFF-1738237CD9E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55CA1-8AB9-7F4B-8B56-30FA76A04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9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96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B146D3-C2CA-114D-AFBB-6BE6BD3840A4}"/>
              </a:ext>
            </a:extLst>
          </p:cNvPr>
          <p:cNvSpPr/>
          <p:nvPr userDrawn="1"/>
        </p:nvSpPr>
        <p:spPr>
          <a:xfrm>
            <a:off x="0" y="0"/>
            <a:ext cx="8621486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43" y="2353583"/>
            <a:ext cx="5159829" cy="156527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A710E25-E809-7243-9D58-76156D7B14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15883" y="4618041"/>
            <a:ext cx="3840460" cy="369459"/>
          </a:xfrm>
        </p:spPr>
        <p:txBody>
          <a:bodyPr>
            <a:no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669678ED-4BE6-5B40-B90A-F1DCBF910A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15881" y="5132643"/>
            <a:ext cx="3840461" cy="422275"/>
          </a:xfrm>
        </p:spPr>
        <p:txBody>
          <a:bodyPr>
            <a:normAutofit/>
          </a:bodyPr>
          <a:lstStyle>
            <a:lvl1pPr marL="0" indent="0">
              <a:buNone/>
              <a:defRPr sz="1600" b="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8A7D4F1-6B69-3343-9061-E645B995C5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74782" y="344634"/>
            <a:ext cx="6168732" cy="616873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B6DD8C9-F29A-994C-BABD-DD7A451571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50" y="719402"/>
            <a:ext cx="2257268" cy="874229"/>
          </a:xfrm>
          <a:prstGeom prst="rect">
            <a:avLst/>
          </a:prstGeom>
        </p:spPr>
      </p:pic>
      <p:pic>
        <p:nvPicPr>
          <p:cNvPr id="12" name="Graphic 11" descr="User outline">
            <a:extLst>
              <a:ext uri="{FF2B5EF4-FFF2-40B4-BE49-F238E27FC236}">
                <a16:creationId xmlns:a16="http://schemas.microsoft.com/office/drawing/2014/main" id="{98B39284-94E1-D84A-B46B-C1AF674ED0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1483" y="45839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sp>
        <p:nvSpPr>
          <p:cNvPr id="11" name="Diagonal Stripe 10">
            <a:extLst>
              <a:ext uri="{FF2B5EF4-FFF2-40B4-BE49-F238E27FC236}">
                <a16:creationId xmlns:a16="http://schemas.microsoft.com/office/drawing/2014/main" id="{F4D2313D-445B-1749-9332-140F28D8FA48}"/>
              </a:ext>
            </a:extLst>
          </p:cNvPr>
          <p:cNvSpPr/>
          <p:nvPr userDrawn="1"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EB4D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FCB8FB9-1DFE-DF48-B927-892C67DADE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799" y="2254827"/>
            <a:ext cx="8131791" cy="3922136"/>
          </a:xfrm>
        </p:spPr>
        <p:txBody>
          <a:bodyPr numCol="1"/>
          <a:lstStyle>
            <a:lvl1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1pPr>
            <a:lvl2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78468F-6640-2043-896C-0F489B894DE6}"/>
              </a:ext>
            </a:extLst>
          </p:cNvPr>
          <p:cNvSpPr/>
          <p:nvPr userDrawn="1"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EB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002147-2B19-F846-8342-4AB09A07BE24}"/>
              </a:ext>
            </a:extLst>
          </p:cNvPr>
          <p:cNvSpPr/>
          <p:nvPr userDrawn="1"/>
        </p:nvSpPr>
        <p:spPr>
          <a:xfrm>
            <a:off x="0" y="0"/>
            <a:ext cx="12191999" cy="1912139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4E6F4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0339787-6830-C548-B652-89566B645C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218364"/>
            <a:ext cx="9783170" cy="1433015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</p:spTree>
    <p:extLst>
      <p:ext uri="{BB962C8B-B14F-4D97-AF65-F5344CB8AC3E}">
        <p14:creationId xmlns:p14="http://schemas.microsoft.com/office/powerpoint/2010/main" val="3015609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onal Stripe 7">
            <a:extLst>
              <a:ext uri="{FF2B5EF4-FFF2-40B4-BE49-F238E27FC236}">
                <a16:creationId xmlns:a16="http://schemas.microsoft.com/office/drawing/2014/main" id="{9F5C0735-F265-FD4C-83E6-ED399923784A}"/>
              </a:ext>
            </a:extLst>
          </p:cNvPr>
          <p:cNvSpPr/>
          <p:nvPr userDrawn="1"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3877B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rgbClr val="1A3B5B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10058400" cy="3922136"/>
          </a:xfrm>
        </p:spPr>
        <p:txBody>
          <a:bodyPr numCol="1"/>
          <a:lstStyle>
            <a:lvl1pPr>
              <a:buClr>
                <a:srgbClr val="EB4D00"/>
              </a:buClr>
              <a:defRPr/>
            </a:lvl1pPr>
            <a:lvl2pPr>
              <a:buClr>
                <a:srgbClr val="EB4D00"/>
              </a:buClr>
              <a:defRPr/>
            </a:lvl2pPr>
            <a:lvl3pPr>
              <a:buClr>
                <a:srgbClr val="EB4D00"/>
              </a:buClr>
              <a:defRPr/>
            </a:lvl3pPr>
            <a:lvl4pPr>
              <a:buClr>
                <a:srgbClr val="EB4D00"/>
              </a:buClr>
              <a:defRPr/>
            </a:lvl4pPr>
            <a:lvl5pPr>
              <a:buClr>
                <a:srgbClr val="EB4D00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3224D9-F0FF-7F49-8041-6C67929333C8}"/>
              </a:ext>
            </a:extLst>
          </p:cNvPr>
          <p:cNvSpPr/>
          <p:nvPr userDrawn="1"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387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46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onal Stripe 7">
            <a:extLst>
              <a:ext uri="{FF2B5EF4-FFF2-40B4-BE49-F238E27FC236}">
                <a16:creationId xmlns:a16="http://schemas.microsoft.com/office/drawing/2014/main" id="{9F5C0735-F265-FD4C-83E6-ED399923784A}"/>
              </a:ext>
            </a:extLst>
          </p:cNvPr>
          <p:cNvSpPr/>
          <p:nvPr userDrawn="1"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EB4D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rgbClr val="1A3B5B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10058400" cy="3922136"/>
          </a:xfrm>
        </p:spPr>
        <p:txBody>
          <a:bodyPr numCol="1"/>
          <a:lstStyle>
            <a:lvl1pPr>
              <a:lnSpc>
                <a:spcPct val="125000"/>
              </a:lnSpc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1pPr>
            <a:lvl2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2pPr>
            <a:lvl3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3pPr>
            <a:lvl4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4pPr>
            <a:lvl5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3224D9-F0FF-7F49-8041-6C67929333C8}"/>
              </a:ext>
            </a:extLst>
          </p:cNvPr>
          <p:cNvSpPr/>
          <p:nvPr userDrawn="1"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44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36576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73152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09728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146304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5pPr>
          </a:lstStyle>
          <a:p>
            <a:pPr lvl="0"/>
            <a:r>
              <a:rPr lang="en-US"/>
              <a:t>&lt;code examples&gt;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EEFD1BD-01CC-4A4A-B6E4-2A6AA57D2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 baseline="0">
                <a:solidFill>
                  <a:srgbClr val="1A3B5B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25E4F7E-9D5C-0647-AE44-C114E20D4B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68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10324354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12192000" cy="0"/>
          </a:xfrm>
          <a:prstGeom prst="line">
            <a:avLst/>
          </a:prstGeom>
          <a:ln w="3810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F90654AD-21AB-B644-BFB5-6FD1BEF360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0474" y="6281931"/>
            <a:ext cx="1060932" cy="4087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10324354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F90654AD-21AB-B644-BFB5-6FD1BEF360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0474" y="6281931"/>
            <a:ext cx="1060932" cy="4087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01F3A1-308E-4B10-B1B3-E509A3F4DFB5}"/>
              </a:ext>
            </a:extLst>
          </p:cNvPr>
          <p:cNvSpPr txBox="1"/>
          <p:nvPr userDrawn="1"/>
        </p:nvSpPr>
        <p:spPr>
          <a:xfrm>
            <a:off x="1" y="13252"/>
            <a:ext cx="1570963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FE663B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Breakout</a:t>
            </a:r>
          </a:p>
        </p:txBody>
      </p:sp>
    </p:spTree>
    <p:extLst>
      <p:ext uri="{BB962C8B-B14F-4D97-AF65-F5344CB8AC3E}">
        <p14:creationId xmlns:p14="http://schemas.microsoft.com/office/powerpoint/2010/main" val="205719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10324354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F90654AD-21AB-B644-BFB5-6FD1BEF360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0474" y="6281931"/>
            <a:ext cx="1060932" cy="4087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01F3A1-308E-4B10-B1B3-E509A3F4DFB5}"/>
              </a:ext>
            </a:extLst>
          </p:cNvPr>
          <p:cNvSpPr txBox="1"/>
          <p:nvPr userDrawn="1"/>
        </p:nvSpPr>
        <p:spPr>
          <a:xfrm>
            <a:off x="1" y="13252"/>
            <a:ext cx="1570963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FE663B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Exercise</a:t>
            </a:r>
          </a:p>
        </p:txBody>
      </p:sp>
    </p:spTree>
    <p:extLst>
      <p:ext uri="{BB962C8B-B14F-4D97-AF65-F5344CB8AC3E}">
        <p14:creationId xmlns:p14="http://schemas.microsoft.com/office/powerpoint/2010/main" val="3485368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3" y="253693"/>
            <a:ext cx="10324353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F90654AD-21AB-B644-BFB5-6FD1BEF360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0474" y="6281931"/>
            <a:ext cx="1060932" cy="4087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01F3A1-308E-4B10-B1B3-E509A3F4DFB5}"/>
              </a:ext>
            </a:extLst>
          </p:cNvPr>
          <p:cNvSpPr txBox="1"/>
          <p:nvPr userDrawn="1"/>
        </p:nvSpPr>
        <p:spPr>
          <a:xfrm>
            <a:off x="1" y="13252"/>
            <a:ext cx="1570963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FE663B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2033844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2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90654AD-21AB-B644-BFB5-6FD1BEF360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0474" y="6281931"/>
            <a:ext cx="1060932" cy="4087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01F3A1-308E-4B10-B1B3-E509A3F4DFB5}"/>
              </a:ext>
            </a:extLst>
          </p:cNvPr>
          <p:cNvSpPr txBox="1"/>
          <p:nvPr userDrawn="1"/>
        </p:nvSpPr>
        <p:spPr>
          <a:xfrm>
            <a:off x="1" y="13252"/>
            <a:ext cx="1570963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FE663B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86875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Break">
    <p:bg>
      <p:bgPr>
        <a:solidFill>
          <a:srgbClr val="1A3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92700" y="4629151"/>
            <a:ext cx="7608888" cy="571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section detail]</a:t>
            </a:r>
          </a:p>
        </p:txBody>
      </p:sp>
    </p:spTree>
    <p:extLst>
      <p:ext uri="{BB962C8B-B14F-4D97-AF65-F5344CB8AC3E}">
        <p14:creationId xmlns:p14="http://schemas.microsoft.com/office/powerpoint/2010/main" val="350474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1A3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43" y="2353583"/>
            <a:ext cx="5159829" cy="156527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9DE154A-C79F-0F47-91E0-C4490C2FE6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50" y="719402"/>
            <a:ext cx="2257268" cy="87422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1483517-6F39-774D-930D-AFDD4891821C}"/>
              </a:ext>
            </a:extLst>
          </p:cNvPr>
          <p:cNvSpPr/>
          <p:nvPr userDrawn="1"/>
        </p:nvSpPr>
        <p:spPr>
          <a:xfrm rot="20785132">
            <a:off x="7296447" y="-1107483"/>
            <a:ext cx="5959043" cy="882018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8E1A8D-8B79-6646-A108-3735C332D570}"/>
              </a:ext>
            </a:extLst>
          </p:cNvPr>
          <p:cNvSpPr/>
          <p:nvPr userDrawn="1"/>
        </p:nvSpPr>
        <p:spPr>
          <a:xfrm rot="20785132">
            <a:off x="7374430" y="-452585"/>
            <a:ext cx="381222" cy="8820185"/>
          </a:xfrm>
          <a:prstGeom prst="rect">
            <a:avLst/>
          </a:prstGeom>
          <a:solidFill>
            <a:srgbClr val="1A3B5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26DB18-06AA-0541-90F5-5EEBDE0F82AE}"/>
              </a:ext>
            </a:extLst>
          </p:cNvPr>
          <p:cNvSpPr/>
          <p:nvPr userDrawn="1"/>
        </p:nvSpPr>
        <p:spPr>
          <a:xfrm rot="5400000" flipH="1">
            <a:off x="9218991" y="-3235706"/>
            <a:ext cx="182648" cy="6207652"/>
          </a:xfrm>
          <a:prstGeom prst="rect">
            <a:avLst/>
          </a:prstGeom>
          <a:solidFill>
            <a:schemeClr val="accent1">
              <a:lumMod val="10000"/>
              <a:alpha val="661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94ABFB-C94B-8045-9556-45C4E7D1038F}"/>
              </a:ext>
            </a:extLst>
          </p:cNvPr>
          <p:cNvSpPr/>
          <p:nvPr userDrawn="1"/>
        </p:nvSpPr>
        <p:spPr>
          <a:xfrm rot="5400000" flipH="1">
            <a:off x="10053382" y="4717989"/>
            <a:ext cx="182648" cy="4538873"/>
          </a:xfrm>
          <a:prstGeom prst="rect">
            <a:avLst/>
          </a:prstGeom>
          <a:solidFill>
            <a:schemeClr val="accent1">
              <a:lumMod val="10000"/>
              <a:alpha val="661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66351C-7F29-3C40-ABDA-9C808235A295}"/>
              </a:ext>
            </a:extLst>
          </p:cNvPr>
          <p:cNvSpPr/>
          <p:nvPr userDrawn="1"/>
        </p:nvSpPr>
        <p:spPr>
          <a:xfrm flipH="1">
            <a:off x="12252486" y="-40552"/>
            <a:ext cx="161656" cy="6936651"/>
          </a:xfrm>
          <a:prstGeom prst="rect">
            <a:avLst/>
          </a:prstGeom>
          <a:solidFill>
            <a:schemeClr val="accent1">
              <a:lumMod val="10000"/>
              <a:alpha val="661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4D7C28C-CA19-8449-8852-7FF0B7A46A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15883" y="4618041"/>
            <a:ext cx="3840460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24" name="Text Placeholder 26">
            <a:extLst>
              <a:ext uri="{FF2B5EF4-FFF2-40B4-BE49-F238E27FC236}">
                <a16:creationId xmlns:a16="http://schemas.microsoft.com/office/drawing/2014/main" id="{C992668E-CFC3-D744-BBA3-1B3FCA29AC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15881" y="5132643"/>
            <a:ext cx="3840461" cy="422275"/>
          </a:xfrm>
        </p:spPr>
        <p:txBody>
          <a:bodyPr>
            <a:normAutofit/>
          </a:bodyPr>
          <a:lstStyle>
            <a:lvl1pPr marL="0" indent="0">
              <a:buNone/>
              <a:defRPr sz="1200" b="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pic>
        <p:nvPicPr>
          <p:cNvPr id="25" name="Graphic 24" descr="User outline">
            <a:extLst>
              <a:ext uri="{FF2B5EF4-FFF2-40B4-BE49-F238E27FC236}">
                <a16:creationId xmlns:a16="http://schemas.microsoft.com/office/drawing/2014/main" id="{91A24D51-61CC-F542-810A-6A75C4C5D5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1483" y="45839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63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plit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61451" y="2141120"/>
            <a:ext cx="4102100" cy="2747962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en-US" sz="2400"/>
              <a:t>Insert text here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349069" y="2714625"/>
            <a:ext cx="5740400" cy="142874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z="8000">
                <a:solidFill>
                  <a:schemeClr val="bg1"/>
                </a:solidFill>
              </a:rPr>
              <a:t>Title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0" y="1524000"/>
            <a:ext cx="0" cy="365760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112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760AB4-C667-0C4A-8F50-1DF0C3F6F6D4}"/>
              </a:ext>
            </a:extLst>
          </p:cNvPr>
          <p:cNvSpPr/>
          <p:nvPr userDrawn="1"/>
        </p:nvSpPr>
        <p:spPr>
          <a:xfrm>
            <a:off x="-66261" y="3946568"/>
            <a:ext cx="12324522" cy="3103562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43" y="1672684"/>
            <a:ext cx="5381050" cy="1964748"/>
          </a:xfrm>
        </p:spPr>
        <p:txBody>
          <a:bodyPr anchor="b">
            <a:normAutofit/>
          </a:bodyPr>
          <a:lstStyle>
            <a:lvl1pPr>
              <a:defRPr sz="4800" b="1" i="0" baseline="0">
                <a:solidFill>
                  <a:srgbClr val="1A3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A710E25-E809-7243-9D58-76156D7B14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4285" y="4618041"/>
            <a:ext cx="3942057" cy="369459"/>
          </a:xfrm>
        </p:spPr>
        <p:txBody>
          <a:bodyPr>
            <a:noAutofit/>
          </a:bodyPr>
          <a:lstStyle>
            <a:lvl1pPr marL="0" indent="0" algn="l">
              <a:buNone/>
              <a:defRPr sz="2000" b="0" i="0">
                <a:solidFill>
                  <a:srgbClr val="D4E6F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669678ED-4BE6-5B40-B90A-F1DCBF910A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14285" y="5132643"/>
            <a:ext cx="3942057" cy="422275"/>
          </a:xfrm>
        </p:spPr>
        <p:txBody>
          <a:bodyPr>
            <a:normAutofit/>
          </a:bodyPr>
          <a:lstStyle>
            <a:lvl1pPr marL="0" indent="0">
              <a:buNone/>
              <a:defRPr sz="1600" b="0" i="1">
                <a:solidFill>
                  <a:srgbClr val="D4E6F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76E8658-0FAF-774C-87A9-7AA4E9DD84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65393" y="1198279"/>
            <a:ext cx="7061204" cy="7061204"/>
          </a:xfrm>
          <a:prstGeom prst="rect">
            <a:avLst/>
          </a:prstGeom>
        </p:spPr>
      </p:pic>
      <p:pic>
        <p:nvPicPr>
          <p:cNvPr id="12" name="Graphic 11" descr="User outline">
            <a:extLst>
              <a:ext uri="{FF2B5EF4-FFF2-40B4-BE49-F238E27FC236}">
                <a16:creationId xmlns:a16="http://schemas.microsoft.com/office/drawing/2014/main" id="{16F1F9C0-9FF4-1C42-B1AF-8B998DD8A1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9885" y="45839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0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760AB4-C667-0C4A-8F50-1DF0C3F6F6D4}"/>
              </a:ext>
            </a:extLst>
          </p:cNvPr>
          <p:cNvSpPr/>
          <p:nvPr userDrawn="1"/>
        </p:nvSpPr>
        <p:spPr>
          <a:xfrm>
            <a:off x="-66261" y="3946568"/>
            <a:ext cx="12324522" cy="3103562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43" y="1672684"/>
            <a:ext cx="5381050" cy="1964748"/>
          </a:xfrm>
        </p:spPr>
        <p:txBody>
          <a:bodyPr anchor="b">
            <a:normAutofit/>
          </a:bodyPr>
          <a:lstStyle>
            <a:lvl1pPr>
              <a:defRPr sz="4800" b="1" i="0" baseline="0">
                <a:solidFill>
                  <a:srgbClr val="1A3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76E8658-0FAF-774C-87A9-7AA4E9DD84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65393" y="1198279"/>
            <a:ext cx="7061204" cy="706120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E081D44-91E6-A045-861F-0348210A6D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4343" y="399324"/>
            <a:ext cx="2260229" cy="870744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8CD563B8-9D34-DE4B-9511-868DB976E2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4285" y="4618041"/>
            <a:ext cx="3942057" cy="369459"/>
          </a:xfrm>
        </p:spPr>
        <p:txBody>
          <a:bodyPr>
            <a:noAutofit/>
          </a:bodyPr>
          <a:lstStyle>
            <a:lvl1pPr marL="0" indent="0" algn="l">
              <a:buNone/>
              <a:defRPr sz="2000" b="0" i="0">
                <a:solidFill>
                  <a:srgbClr val="D4E6F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id="{79E38193-CC8D-6847-AC32-38019B61AC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14285" y="5132643"/>
            <a:ext cx="3942057" cy="422275"/>
          </a:xfrm>
        </p:spPr>
        <p:txBody>
          <a:bodyPr>
            <a:normAutofit/>
          </a:bodyPr>
          <a:lstStyle>
            <a:lvl1pPr marL="0" indent="0">
              <a:buNone/>
              <a:defRPr sz="1600" b="0" i="1">
                <a:solidFill>
                  <a:srgbClr val="D4E6F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</p:spTree>
    <p:extLst>
      <p:ext uri="{BB962C8B-B14F-4D97-AF65-F5344CB8AC3E}">
        <p14:creationId xmlns:p14="http://schemas.microsoft.com/office/powerpoint/2010/main" val="1563966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67419"/>
            <a:ext cx="4237794" cy="3451891"/>
          </a:xfrm>
        </p:spPr>
        <p:txBody>
          <a:bodyPr anchor="b">
            <a:normAutofit/>
          </a:bodyPr>
          <a:lstStyle>
            <a:lvl1pPr algn="l">
              <a:defRPr sz="5500" baseline="0">
                <a:solidFill>
                  <a:srgbClr val="1A3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4810325"/>
            <a:ext cx="12192000" cy="2047676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6716068" y="0"/>
            <a:ext cx="3504378" cy="5625296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5421275" y="1624205"/>
            <a:ext cx="6298092" cy="4001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37" y="1433191"/>
            <a:ext cx="8048625" cy="4748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882360" y="0"/>
            <a:ext cx="2604304" cy="6858000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4755636"/>
            <a:ext cx="12192000" cy="2102364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03251"/>
            <a:ext cx="5751924" cy="3451891"/>
          </a:xfrm>
        </p:spPr>
        <p:txBody>
          <a:bodyPr anchor="b">
            <a:normAutofit/>
          </a:bodyPr>
          <a:lstStyle>
            <a:lvl1pPr algn="l">
              <a:defRPr sz="5500" b="1" i="0" baseline="0">
                <a:solidFill>
                  <a:srgbClr val="1A3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</a:extLst>
          </p:cNvPr>
          <p:cNvSpPr>
            <a:spLocks/>
          </p:cNvSpPr>
          <p:nvPr userDrawn="1"/>
        </p:nvSpPr>
        <p:spPr bwMode="auto">
          <a:xfrm flipV="1">
            <a:off x="-11576" y="4667693"/>
            <a:ext cx="12292315" cy="87942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7377396" y="1951151"/>
            <a:ext cx="3572255" cy="4906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hon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57" y="673355"/>
            <a:ext cx="4135262" cy="6272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solidFill>
          <a:srgbClr val="1A3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rgbClr val="1A3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447" y="365125"/>
            <a:ext cx="310335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</a:extLst>
          </p:cNvPr>
          <p:cNvSpPr/>
          <p:nvPr userDrawn="1"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D3FE8917-ED19-0B41-911F-AF0EA731E7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87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 baseline="0">
                <a:solidFill>
                  <a:srgbClr val="1A3B5B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10058400" cy="3922136"/>
          </a:xfrm>
        </p:spPr>
        <p:txBody>
          <a:bodyPr numCol="1"/>
          <a:lstStyle>
            <a:lvl1pPr>
              <a:buClr>
                <a:srgbClr val="3877BB"/>
              </a:buClr>
              <a:defRPr/>
            </a:lvl1pPr>
            <a:lvl2pPr>
              <a:buClr>
                <a:srgbClr val="3877BB"/>
              </a:buClr>
              <a:defRPr/>
            </a:lvl2pPr>
            <a:lvl3pPr>
              <a:buClr>
                <a:srgbClr val="3877BB"/>
              </a:buClr>
              <a:defRPr/>
            </a:lvl3pPr>
            <a:lvl4pPr>
              <a:buClr>
                <a:srgbClr val="3877BB"/>
              </a:buClr>
              <a:defRPr/>
            </a:lvl4pPr>
            <a:lvl5pPr>
              <a:buClr>
                <a:srgbClr val="3877BB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3224D9-F0FF-7F49-8041-6C67929333C8}"/>
              </a:ext>
            </a:extLst>
          </p:cNvPr>
          <p:cNvSpPr/>
          <p:nvPr userDrawn="1"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EB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agonal Stripe 13">
            <a:extLst>
              <a:ext uri="{FF2B5EF4-FFF2-40B4-BE49-F238E27FC236}">
                <a16:creationId xmlns:a16="http://schemas.microsoft.com/office/drawing/2014/main" id="{FBA41FFF-7DFC-094C-96A5-36C884F2F375}"/>
              </a:ext>
            </a:extLst>
          </p:cNvPr>
          <p:cNvSpPr/>
          <p:nvPr userDrawn="1"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EB4D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696672-4053-40B2-8D5A-353AB7048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65125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[Click to edit Master title style]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9E07F-966D-40C4-889D-88FA8BC10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2254827"/>
            <a:ext cx="10058400" cy="3922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825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40" r:id="rId2"/>
    <p:sldLayoutId id="2147483741" r:id="rId3"/>
    <p:sldLayoutId id="2147483746" r:id="rId4"/>
    <p:sldLayoutId id="2147483727" r:id="rId5"/>
    <p:sldLayoutId id="2147483724" r:id="rId6"/>
    <p:sldLayoutId id="2147483723" r:id="rId7"/>
    <p:sldLayoutId id="2147483742" r:id="rId8"/>
    <p:sldLayoutId id="2147483679" r:id="rId9"/>
    <p:sldLayoutId id="2147483747" r:id="rId10"/>
    <p:sldLayoutId id="2147483743" r:id="rId11"/>
    <p:sldLayoutId id="2147483744" r:id="rId12"/>
    <p:sldLayoutId id="2147483662" r:id="rId13"/>
    <p:sldLayoutId id="2147483702" r:id="rId14"/>
    <p:sldLayoutId id="2147483748" r:id="rId15"/>
    <p:sldLayoutId id="2147483749" r:id="rId16"/>
    <p:sldLayoutId id="2147483750" r:id="rId17"/>
    <p:sldLayoutId id="2147483751" r:id="rId18"/>
    <p:sldLayoutId id="2147483832" r:id="rId19"/>
    <p:sldLayoutId id="2147483834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6576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3152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09728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46304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82880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accessibility/android" TargetMode="External"/><Relationship Id="rId2" Type="http://schemas.openxmlformats.org/officeDocument/2006/relationships/hyperlink" Target="https://support.apple.com/accessibility" TargetMode="Externa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s://www.tpgi.com/color-contrast-checker" TargetMode="Externa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8CB0C-4850-45C7-1831-509D25DE7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latin typeface="Open Sans"/>
                <a:ea typeface="Open Sans"/>
                <a:cs typeface="Open Sans"/>
              </a:rPr>
              <a:t>Intro to </a:t>
            </a:r>
            <a:br>
              <a:rPr lang="en-US">
                <a:latin typeface="Open Sans"/>
                <a:ea typeface="Open Sans"/>
                <a:cs typeface="Open Sans"/>
              </a:rPr>
            </a:br>
            <a:r>
              <a:rPr lang="en-US">
                <a:latin typeface="Open Sans"/>
                <a:ea typeface="Open Sans"/>
                <a:cs typeface="Open Sans"/>
              </a:rPr>
              <a:t>Mobile Accessibility Testing Tools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B2BB36-24F0-F493-CF08-8B9CE85D21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Laurie Pagano 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02987-3ECA-430A-9061-C52839483B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Principal Accessibility Engineer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751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EE1ED-2096-F892-8115-9A5193525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85386"/>
            <a:ext cx="10058400" cy="1325563"/>
          </a:xfrm>
        </p:spPr>
        <p:txBody>
          <a:bodyPr/>
          <a:lstStyle/>
          <a:p>
            <a:r>
              <a:rPr lang="en-US">
                <a:latin typeface="Open Sans"/>
                <a:ea typeface="Open Sans"/>
                <a:cs typeface="Open Sans"/>
              </a:rPr>
              <a:t>Accessibility Settings: </a:t>
            </a:r>
            <a:br>
              <a:rPr lang="en-US">
                <a:latin typeface="Open Sans"/>
                <a:ea typeface="Open Sans"/>
                <a:cs typeface="Open Sans"/>
              </a:rPr>
            </a:br>
            <a:r>
              <a:rPr lang="en-US">
                <a:latin typeface="Open Sans"/>
                <a:ea typeface="Open Sans"/>
                <a:cs typeface="Open Sans"/>
              </a:rPr>
              <a:t>Android, cont.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275AF-6462-ED80-B096-AA592DB91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4827"/>
            <a:ext cx="6400800" cy="3922136"/>
          </a:xfrm>
        </p:spPr>
        <p:txBody>
          <a:bodyPr vert="horz" lIns="91440" tIns="45720" rIns="91440" bIns="45720" numCol="1" rtlCol="0" anchor="t">
            <a:normAutofit fontScale="77500" lnSpcReduction="20000"/>
          </a:bodyPr>
          <a:lstStyle/>
          <a:p>
            <a:pPr>
              <a:lnSpc>
                <a:spcPct val="145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2300" b="1">
                <a:latin typeface="Open Sans"/>
                <a:ea typeface="Open Sans"/>
                <a:cs typeface="Open Sans"/>
              </a:rPr>
              <a:t>Settings &gt; Accessibility &gt; Accessibility Menu</a:t>
            </a:r>
            <a:endParaRPr lang="en-US" sz="2300"/>
          </a:p>
          <a:p>
            <a:pPr>
              <a:lnSpc>
                <a:spcPct val="145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2300">
                <a:latin typeface="Open Sans"/>
                <a:ea typeface="Open Sans"/>
                <a:cs typeface="Open Sans"/>
              </a:rPr>
              <a:t>Provides shortcut access to common device features</a:t>
            </a:r>
          </a:p>
          <a:p>
            <a:pPr>
              <a:lnSpc>
                <a:spcPct val="145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2300" b="1">
                <a:latin typeface="Open Sans"/>
                <a:ea typeface="Open Sans"/>
                <a:cs typeface="Open Sans"/>
              </a:rPr>
              <a:t>Android Accessibility Suite</a:t>
            </a:r>
            <a:br>
              <a:rPr lang="en-US" sz="2300">
                <a:latin typeface="Open Sans"/>
                <a:ea typeface="Open Sans"/>
                <a:cs typeface="Open Sans"/>
              </a:rPr>
            </a:br>
            <a:r>
              <a:rPr lang="en-US" sz="2100">
                <a:latin typeface="Open Sans"/>
                <a:ea typeface="Open Sans"/>
                <a:cs typeface="Open Sans"/>
              </a:rPr>
              <a:t>Accessibility Menu, TalkBack, and Select to Speak</a:t>
            </a:r>
            <a:endParaRPr lang="en-US" sz="2100">
              <a:highlight>
                <a:srgbClr val="FFFF00"/>
              </a:highlight>
              <a:latin typeface="Open Sans"/>
              <a:ea typeface="Open Sans"/>
              <a:cs typeface="Open Sans"/>
            </a:endParaRPr>
          </a:p>
          <a:p>
            <a:pPr>
              <a:lnSpc>
                <a:spcPct val="145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2300">
                <a:latin typeface="Open Sans"/>
                <a:ea typeface="Open Sans"/>
                <a:cs typeface="Open Sans"/>
              </a:rPr>
              <a:t>No longer includes Switch Access</a:t>
            </a:r>
            <a:br>
              <a:rPr lang="en-US">
                <a:latin typeface="Open Sans"/>
                <a:ea typeface="Open Sans"/>
                <a:cs typeface="Open Sans"/>
              </a:rPr>
            </a:br>
            <a:r>
              <a:rPr lang="en-US" sz="2100">
                <a:latin typeface="Open Sans"/>
                <a:ea typeface="Open Sans"/>
                <a:cs typeface="Open Sans"/>
              </a:rPr>
              <a:t>as of early 2023</a:t>
            </a:r>
            <a:endParaRPr lang="en-US" sz="2100"/>
          </a:p>
          <a:p>
            <a:pPr>
              <a:lnSpc>
                <a:spcPct val="145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2300">
                <a:latin typeface="Open Sans"/>
                <a:ea typeface="Open Sans"/>
                <a:cs typeface="Open Sans"/>
              </a:rPr>
              <a:t>Available for free in the Play Store (if not preinstalled)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412186-A9F1-7CDC-54CB-B28BB8D76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464" y="642730"/>
            <a:ext cx="2742271" cy="556149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16292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FCDD8-559E-FC21-0EA7-CF86FFBB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18364"/>
            <a:ext cx="9783170" cy="1433015"/>
          </a:xfrm>
        </p:spPr>
        <p:txBody>
          <a:bodyPr anchor="b">
            <a:normAutofit/>
          </a:bodyPr>
          <a:lstStyle/>
          <a:p>
            <a:r>
              <a:rPr lang="en-US">
                <a:latin typeface="Open Sans"/>
                <a:ea typeface="Open Sans"/>
                <a:cs typeface="Open Sans"/>
              </a:rPr>
              <a:t>Accessibility Settings: Common Issues</a:t>
            </a:r>
            <a:endParaRPr lang="en-US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95B43BC-4978-1D99-CBEA-F9A7C8D9E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2254827"/>
            <a:ext cx="9147790" cy="3922136"/>
          </a:xfrm>
        </p:spPr>
        <p:txBody>
          <a:bodyPr vert="horz" lIns="91440" tIns="45720" rIns="91440" bIns="45720" numCol="1" rtlCol="0" anchor="t">
            <a:normAutofit/>
          </a:bodyPr>
          <a:lstStyle/>
          <a:p>
            <a:r>
              <a:rPr lang="en-US">
                <a:latin typeface="Open Sans"/>
                <a:ea typeface="Open Sans"/>
                <a:cs typeface="Open Sans"/>
              </a:rPr>
              <a:t>Application does not respond to accessibility settings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73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C56986-9B7D-D6A4-FBBD-55F3A988F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latin typeface="Open Sans"/>
                <a:ea typeface="Open Sans"/>
                <a:cs typeface="Open Sans"/>
              </a:rPr>
              <a:t>Resize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57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EE1ED-2096-F892-8115-9A5193525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85386"/>
            <a:ext cx="10058400" cy="1325563"/>
          </a:xfrm>
        </p:spPr>
        <p:txBody>
          <a:bodyPr/>
          <a:lstStyle/>
          <a:p>
            <a:r>
              <a:rPr lang="en-US">
                <a:latin typeface="Open Sans"/>
                <a:ea typeface="Open Sans"/>
                <a:cs typeface="Open Sans"/>
              </a:rPr>
              <a:t>Resize Text: </a:t>
            </a:r>
            <a:br>
              <a:rPr lang="en-US">
                <a:latin typeface="Open Sans"/>
                <a:ea typeface="Open Sans"/>
                <a:cs typeface="Open Sans"/>
              </a:rPr>
            </a:br>
            <a:r>
              <a:rPr lang="en-US">
                <a:latin typeface="Open Sans"/>
                <a:ea typeface="Open Sans"/>
                <a:cs typeface="Open Sans"/>
              </a:rPr>
              <a:t>iOS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275AF-6462-ED80-B096-AA592DB91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4827"/>
            <a:ext cx="6409635" cy="3922136"/>
          </a:xfrm>
        </p:spPr>
        <p:txBody>
          <a:bodyPr vert="horz" lIns="91440" tIns="45720" rIns="91440" bIns="45720" numCol="1" rtlCol="0" anchor="t">
            <a:norm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000" b="1">
                <a:latin typeface="Open Sans"/>
                <a:ea typeface="Open Sans"/>
                <a:cs typeface="Open Sans"/>
              </a:rPr>
              <a:t>Settings &gt; Display &amp; Brightness &gt; Text Size</a:t>
            </a:r>
            <a:endParaRPr lang="en-US" sz="2000"/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000" b="1">
                <a:latin typeface="Open Sans"/>
                <a:ea typeface="Open Sans"/>
                <a:cs typeface="Open Sans"/>
              </a:rPr>
              <a:t>Accessibility &gt; Display &amp; Text Size &gt; </a:t>
            </a:r>
            <a:br>
              <a:rPr lang="en-US" sz="2000" b="1">
                <a:latin typeface="Open Sans"/>
                <a:ea typeface="Open Sans"/>
                <a:cs typeface="Open Sans"/>
              </a:rPr>
            </a:br>
            <a:r>
              <a:rPr lang="en-US" sz="2000" b="1">
                <a:latin typeface="Open Sans"/>
                <a:ea typeface="Open Sans"/>
                <a:cs typeface="Open Sans"/>
              </a:rPr>
              <a:t>Larger Text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000" b="1">
                <a:latin typeface="Open Sans"/>
                <a:ea typeface="Open Sans"/>
                <a:cs typeface="Open Sans"/>
              </a:rPr>
              <a:t>Larger accessibility sizes</a:t>
            </a:r>
            <a:r>
              <a:rPr lang="en-US" sz="2000">
                <a:latin typeface="Open Sans"/>
                <a:ea typeface="Open Sans"/>
                <a:cs typeface="Open Sans"/>
              </a:rPr>
              <a:t> provides five additional text size options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000">
                <a:latin typeface="Open Sans"/>
                <a:ea typeface="Open Sans"/>
                <a:cs typeface="Open Sans"/>
              </a:rPr>
              <a:t>Apple's text styles offer built-in support for </a:t>
            </a:r>
            <a:br>
              <a:rPr lang="en-US" sz="2000">
                <a:latin typeface="Open Sans"/>
                <a:ea typeface="Open Sans"/>
                <a:cs typeface="Open Sans"/>
              </a:rPr>
            </a:br>
            <a:r>
              <a:rPr lang="en-US" sz="2000">
                <a:latin typeface="Open Sans"/>
                <a:ea typeface="Open Sans"/>
                <a:cs typeface="Open Sans"/>
              </a:rPr>
              <a:t>Dynamic Type/text resizing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531F2E-C8BC-3D30-51BD-08AC7ABD2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795" y="697948"/>
            <a:ext cx="2609492" cy="545106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73112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EE1ED-2096-F892-8115-9A5193525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85386"/>
            <a:ext cx="10058400" cy="1325563"/>
          </a:xfrm>
        </p:spPr>
        <p:txBody>
          <a:bodyPr/>
          <a:lstStyle/>
          <a:p>
            <a:r>
              <a:rPr lang="en-US">
                <a:latin typeface="Open Sans"/>
                <a:ea typeface="Open Sans"/>
                <a:cs typeface="Open Sans"/>
              </a:rPr>
              <a:t>Resize Text: </a:t>
            </a:r>
            <a:br>
              <a:rPr lang="en-US">
                <a:latin typeface="Open Sans"/>
                <a:ea typeface="Open Sans"/>
                <a:cs typeface="Open Sans"/>
              </a:rPr>
            </a:br>
            <a:r>
              <a:rPr lang="en-US">
                <a:latin typeface="Open Sans"/>
                <a:ea typeface="Open Sans"/>
                <a:cs typeface="Open Sans"/>
              </a:rPr>
              <a:t>Android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275AF-6462-ED80-B096-AA592DB91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4827"/>
            <a:ext cx="6409635" cy="3922136"/>
          </a:xfrm>
        </p:spPr>
        <p:txBody>
          <a:bodyPr vert="horz" lIns="91440" tIns="45720" rIns="91440" bIns="45720" numCol="1" rtlCol="0" anchor="t">
            <a:normAutofit fontScale="92500"/>
          </a:bodyPr>
          <a:lstStyle/>
          <a:p>
            <a:pPr>
              <a:lnSpc>
                <a:spcPct val="135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2200" b="1" dirty="0">
                <a:latin typeface="Open Sans"/>
                <a:ea typeface="Open Sans"/>
                <a:cs typeface="Open Sans"/>
              </a:rPr>
              <a:t>Accessibility &gt; Display size and text</a:t>
            </a:r>
            <a:br>
              <a:rPr lang="en-US" sz="2200" b="1" dirty="0">
                <a:latin typeface="Open Sans"/>
                <a:ea typeface="Open Sans"/>
                <a:cs typeface="Open Sans"/>
              </a:rPr>
            </a:br>
            <a:r>
              <a:rPr lang="en-US" sz="1900" dirty="0">
                <a:latin typeface="Open Sans"/>
                <a:ea typeface="Open Sans"/>
                <a:cs typeface="Open Sans"/>
              </a:rPr>
              <a:t>Android 13+</a:t>
            </a:r>
            <a:endParaRPr lang="en-US" sz="2000" dirty="0">
              <a:latin typeface="Open Sans"/>
              <a:ea typeface="Open Sans"/>
              <a:cs typeface="Open Sans"/>
            </a:endParaRPr>
          </a:p>
          <a:p>
            <a:pPr>
              <a:lnSpc>
                <a:spcPct val="135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2200" b="1" dirty="0">
                <a:latin typeface="Open Sans"/>
                <a:ea typeface="Open Sans"/>
                <a:cs typeface="Open Sans"/>
              </a:rPr>
              <a:t>Font size</a:t>
            </a:r>
            <a:r>
              <a:rPr lang="en-US" sz="2200" dirty="0">
                <a:latin typeface="Open Sans"/>
                <a:ea typeface="Open Sans"/>
                <a:cs typeface="Open Sans"/>
              </a:rPr>
              <a:t> affects only text, resizing up to 200%</a:t>
            </a:r>
            <a:br>
              <a:rPr lang="en-US" sz="2200" dirty="0">
                <a:latin typeface="Open Sans"/>
                <a:ea typeface="Open Sans"/>
                <a:cs typeface="Open Sans"/>
              </a:rPr>
            </a:br>
            <a:r>
              <a:rPr lang="en-US" sz="1900" dirty="0">
                <a:latin typeface="Open Sans"/>
                <a:ea typeface="Open Sans"/>
                <a:cs typeface="Open Sans"/>
              </a:rPr>
              <a:t>Android 14+</a:t>
            </a:r>
          </a:p>
          <a:p>
            <a:pPr>
              <a:lnSpc>
                <a:spcPct val="135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2200" b="1" dirty="0">
                <a:latin typeface="Open Sans"/>
                <a:ea typeface="Open Sans"/>
                <a:cs typeface="Open Sans"/>
              </a:rPr>
              <a:t>Display size</a:t>
            </a:r>
            <a:r>
              <a:rPr lang="en-US" sz="2200" dirty="0">
                <a:latin typeface="Open Sans"/>
                <a:ea typeface="Open Sans"/>
                <a:cs typeface="Open Sans"/>
              </a:rPr>
              <a:t> affects text as well as layout, controls, icons, etc.</a:t>
            </a:r>
            <a:endParaRPr lang="en-US" dirty="0"/>
          </a:p>
          <a:p>
            <a:pPr>
              <a:lnSpc>
                <a:spcPct val="135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2200" dirty="0">
                <a:latin typeface="Open Sans"/>
                <a:ea typeface="Open Sans"/>
                <a:cs typeface="Open Sans"/>
              </a:rPr>
              <a:t>Scalable units support text resizing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E70B30-016A-E5BE-662A-83D0C6405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464" y="665972"/>
            <a:ext cx="2742271" cy="551501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23251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FCDD8-559E-FC21-0EA7-CF86FFBB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18364"/>
            <a:ext cx="9783170" cy="1433015"/>
          </a:xfrm>
        </p:spPr>
        <p:txBody>
          <a:bodyPr anchor="b">
            <a:normAutofit/>
          </a:bodyPr>
          <a:lstStyle/>
          <a:p>
            <a:r>
              <a:rPr lang="en-US">
                <a:latin typeface="Open Sans"/>
                <a:ea typeface="Open Sans"/>
                <a:cs typeface="Open Sans"/>
              </a:rPr>
              <a:t>Resize Text: Common Issues</a:t>
            </a:r>
            <a:endParaRPr lang="en-US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95B43BC-4978-1D99-CBEA-F9A7C8D9E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2254827"/>
            <a:ext cx="9147790" cy="3922136"/>
          </a:xfrm>
        </p:spPr>
        <p:txBody>
          <a:bodyPr vert="horz" lIns="91440" tIns="45720" rIns="91440" bIns="45720" numCol="1" rtlCol="0" anchor="t">
            <a:normAutofit/>
          </a:bodyPr>
          <a:lstStyle/>
          <a:p>
            <a:r>
              <a:rPr lang="en-US">
                <a:latin typeface="Open Sans"/>
                <a:ea typeface="Open Sans"/>
                <a:cs typeface="Open Sans"/>
              </a:rPr>
              <a:t>Portions of text do not resize</a:t>
            </a:r>
          </a:p>
          <a:p>
            <a:r>
              <a:rPr lang="en-US">
                <a:latin typeface="Open Sans"/>
                <a:ea typeface="Open Sans"/>
                <a:cs typeface="Open Sans"/>
              </a:rPr>
              <a:t>Text is cut off with ellipses (…)</a:t>
            </a:r>
          </a:p>
          <a:p>
            <a:r>
              <a:rPr lang="en-US">
                <a:latin typeface="Open Sans"/>
                <a:ea typeface="Open Sans"/>
                <a:cs typeface="Open Sans"/>
              </a:rPr>
              <a:t>Text is cut off by the boundary of its container</a:t>
            </a:r>
          </a:p>
          <a:p>
            <a:r>
              <a:rPr lang="en-US">
                <a:latin typeface="Open Sans"/>
                <a:ea typeface="Open Sans"/>
                <a:cs typeface="Open Sans"/>
              </a:rPr>
              <a:t>Text does not respond to text resize settings</a:t>
            </a:r>
            <a:endParaRPr lang="en-US" sz="2000"/>
          </a:p>
          <a:p>
            <a:pPr marL="0" indent="0">
              <a:lnSpc>
                <a:spcPct val="114999"/>
              </a:lnSpc>
              <a:buNone/>
            </a:pPr>
            <a:r>
              <a:rPr lang="en-US" b="1">
                <a:latin typeface="Open Sans"/>
                <a:ea typeface="Open Sans"/>
                <a:cs typeface="Open Sans"/>
              </a:rPr>
              <a:t>Note:</a:t>
            </a:r>
            <a:r>
              <a:rPr lang="en-US">
                <a:latin typeface="Open Sans"/>
                <a:ea typeface="Open Sans"/>
                <a:cs typeface="Open Sans"/>
              </a:rPr>
              <a:t> Safari and Chrome web browsers each have text resize settings independent of system text resize settings.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67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C56986-9B7D-D6A4-FBBD-55F3A988F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latin typeface="Open Sans"/>
                <a:ea typeface="Open Sans"/>
                <a:cs typeface="Open Sans"/>
              </a:rPr>
              <a:t>Color and Contrast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82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EE1ED-2096-F892-8115-9A5193525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85386"/>
            <a:ext cx="10058400" cy="1325563"/>
          </a:xfrm>
        </p:spPr>
        <p:txBody>
          <a:bodyPr/>
          <a:lstStyle/>
          <a:p>
            <a:r>
              <a:rPr lang="en-US">
                <a:latin typeface="Open Sans"/>
                <a:ea typeface="Open Sans"/>
                <a:cs typeface="Open Sans"/>
              </a:rPr>
              <a:t>Color and Contrast: </a:t>
            </a:r>
            <a:br>
              <a:rPr lang="en-US">
                <a:latin typeface="Open Sans"/>
                <a:ea typeface="Open Sans"/>
                <a:cs typeface="Open Sans"/>
              </a:rPr>
            </a:br>
            <a:r>
              <a:rPr lang="en-US">
                <a:latin typeface="Open Sans"/>
                <a:ea typeface="Open Sans"/>
                <a:cs typeface="Open Sans"/>
              </a:rPr>
              <a:t>iOS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275AF-6462-ED80-B096-AA592DB91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4827"/>
            <a:ext cx="6409635" cy="4220309"/>
          </a:xfrm>
        </p:spPr>
        <p:txBody>
          <a:bodyPr vert="horz" lIns="91440" tIns="45720" rIns="91440" bIns="45720" numCol="1" rtlCol="0" anchor="t">
            <a:norm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200" b="1">
                <a:latin typeface="Open Sans"/>
                <a:ea typeface="Open Sans"/>
                <a:cs typeface="Open Sans"/>
              </a:rPr>
              <a:t>Accessibility &gt; Display &amp; Text Size</a:t>
            </a:r>
            <a:endParaRPr lang="en-US" sz="2200" b="1"/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200" b="1">
                <a:latin typeface="Open Sans"/>
                <a:ea typeface="Open Sans"/>
                <a:cs typeface="Open Sans"/>
              </a:rPr>
              <a:t>Classic Invert</a:t>
            </a:r>
            <a:r>
              <a:rPr lang="en-US" sz="2200">
                <a:latin typeface="Open Sans"/>
                <a:ea typeface="Open Sans"/>
                <a:cs typeface="Open Sans"/>
              </a:rPr>
              <a:t> inverts all displayed colors</a:t>
            </a:r>
            <a:endParaRPr lang="en-US"/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200" b="1">
                <a:latin typeface="Open Sans"/>
                <a:ea typeface="Open Sans"/>
                <a:cs typeface="Open Sans"/>
              </a:rPr>
              <a:t>Smart Invert</a:t>
            </a:r>
            <a:r>
              <a:rPr lang="en-US" sz="2200">
                <a:latin typeface="Open Sans"/>
                <a:ea typeface="Open Sans"/>
                <a:cs typeface="Open Sans"/>
              </a:rPr>
              <a:t> inverts all displayed colors except for media (e.g., graphics, video) and select user interface elements</a:t>
            </a:r>
            <a:endParaRPr lang="en-US" sz="2200"/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200" b="1"/>
              <a:t>Increase contrast</a:t>
            </a:r>
            <a:r>
              <a:rPr lang="en-US" sz="2200"/>
              <a:t> must not be relied upon but must not be suppressed!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46F0DF-6A74-FA96-6B12-618018787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795" y="697948"/>
            <a:ext cx="2609492" cy="545106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44396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EE1ED-2096-F892-8115-9A5193525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85386"/>
            <a:ext cx="10058400" cy="1325563"/>
          </a:xfrm>
        </p:spPr>
        <p:txBody>
          <a:bodyPr/>
          <a:lstStyle/>
          <a:p>
            <a:r>
              <a:rPr lang="en-US">
                <a:latin typeface="Open Sans"/>
                <a:ea typeface="Open Sans"/>
                <a:cs typeface="Open Sans"/>
              </a:rPr>
              <a:t>Color and Contrast: </a:t>
            </a:r>
            <a:br>
              <a:rPr lang="en-US">
                <a:latin typeface="Open Sans"/>
                <a:ea typeface="Open Sans"/>
                <a:cs typeface="Open Sans"/>
              </a:rPr>
            </a:br>
            <a:r>
              <a:rPr lang="en-US">
                <a:latin typeface="Open Sans"/>
                <a:ea typeface="Open Sans"/>
                <a:cs typeface="Open Sans"/>
              </a:rPr>
              <a:t>Android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275AF-6462-ED80-B096-AA592DB91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4827"/>
            <a:ext cx="6409635" cy="3922136"/>
          </a:xfrm>
        </p:spPr>
        <p:txBody>
          <a:bodyPr vert="horz" lIns="91440" tIns="45720" rIns="91440" bIns="45720" numCol="1" rtlCol="0" anchor="t">
            <a:norm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200" b="1" dirty="0">
                <a:latin typeface="Open Sans"/>
                <a:ea typeface="Open Sans"/>
                <a:cs typeface="Open Sans"/>
              </a:rPr>
              <a:t>Accessibility &gt; Color and motion</a:t>
            </a:r>
            <a:br>
              <a:rPr lang="en-US" sz="2200" b="1" dirty="0">
                <a:latin typeface="Open Sans"/>
                <a:ea typeface="Open Sans"/>
                <a:cs typeface="Open Sans"/>
              </a:rPr>
            </a:br>
            <a:r>
              <a:rPr lang="en-US" sz="2000" dirty="0">
                <a:latin typeface="Open Sans"/>
                <a:ea typeface="Open Sans"/>
                <a:cs typeface="Open Sans"/>
              </a:rPr>
              <a:t>as of Android 13</a:t>
            </a:r>
            <a:endParaRPr lang="en-US" dirty="0"/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200" b="1" dirty="0">
                <a:latin typeface="Open Sans"/>
                <a:ea typeface="Open Sans"/>
                <a:cs typeface="Open Sans"/>
              </a:rPr>
              <a:t>Color inversion</a:t>
            </a:r>
            <a:r>
              <a:rPr lang="en-US" sz="2200" dirty="0">
                <a:latin typeface="Open Sans"/>
                <a:ea typeface="Open Sans"/>
                <a:cs typeface="Open Sans"/>
              </a:rPr>
              <a:t> inverts all displayed colors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5A79BE-0E82-C866-1CBD-EF436E569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642730"/>
            <a:ext cx="2743200" cy="556149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1260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EE1ED-2096-F892-8115-9A5193525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85386"/>
            <a:ext cx="10058400" cy="1325563"/>
          </a:xfrm>
        </p:spPr>
        <p:txBody>
          <a:bodyPr/>
          <a:lstStyle/>
          <a:p>
            <a:r>
              <a:rPr lang="en-US">
                <a:latin typeface="Open Sans"/>
                <a:ea typeface="Open Sans"/>
                <a:cs typeface="Open Sans"/>
              </a:rPr>
              <a:t>Color and Contrast: </a:t>
            </a:r>
            <a:br>
              <a:rPr lang="en-US">
                <a:latin typeface="Open Sans"/>
                <a:ea typeface="Open Sans"/>
                <a:cs typeface="Open Sans"/>
              </a:rPr>
            </a:br>
            <a:r>
              <a:rPr lang="en-US">
                <a:latin typeface="Open Sans"/>
                <a:ea typeface="Open Sans"/>
                <a:cs typeface="Open Sans"/>
              </a:rPr>
              <a:t>Dark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275AF-6462-ED80-B096-AA592DB91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4827"/>
            <a:ext cx="6409635" cy="3922136"/>
          </a:xfrm>
        </p:spPr>
        <p:txBody>
          <a:bodyPr vert="horz" lIns="91440" tIns="45720" rIns="91440" bIns="45720" numCol="1" rtlCol="0" anchor="t">
            <a:normAutofit fontScale="92500" lnSpcReduction="10000"/>
          </a:bodyPr>
          <a:lstStyle/>
          <a:p>
            <a:pPr>
              <a:lnSpc>
                <a:spcPct val="135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2200" b="1">
                <a:latin typeface="Open Sans"/>
                <a:ea typeface="Open Sans"/>
                <a:cs typeface="Open Sans"/>
              </a:rPr>
              <a:t>Dark Mode or Dark theme</a:t>
            </a:r>
            <a:r>
              <a:rPr lang="en-US" sz="2200">
                <a:latin typeface="Open Sans"/>
                <a:ea typeface="Open Sans"/>
                <a:cs typeface="Open Sans"/>
              </a:rPr>
              <a:t> uses darker backgrounds and colors to decrease brightness and reduce eye strain</a:t>
            </a:r>
            <a:endParaRPr lang="en-US"/>
          </a:p>
          <a:p>
            <a:pPr>
              <a:lnSpc>
                <a:spcPct val="135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2200">
                <a:latin typeface="Open Sans"/>
                <a:ea typeface="Open Sans"/>
                <a:cs typeface="Open Sans"/>
              </a:rPr>
              <a:t>May introduce color or contrast issues</a:t>
            </a:r>
          </a:p>
          <a:p>
            <a:pPr>
              <a:lnSpc>
                <a:spcPct val="135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2200" b="1">
                <a:latin typeface="Open Sans"/>
                <a:ea typeface="Open Sans"/>
                <a:cs typeface="Open Sans"/>
              </a:rPr>
              <a:t>Settings &gt; Display &amp; Brightness</a:t>
            </a:r>
            <a:br>
              <a:rPr lang="en-US" sz="2200">
                <a:latin typeface="Open Sans"/>
                <a:ea typeface="Open Sans"/>
                <a:cs typeface="Open Sans"/>
              </a:rPr>
            </a:br>
            <a:r>
              <a:rPr lang="en-US" sz="1900">
                <a:latin typeface="Open Sans"/>
                <a:ea typeface="Open Sans"/>
                <a:cs typeface="Open Sans"/>
              </a:rPr>
              <a:t>iOS</a:t>
            </a:r>
          </a:p>
          <a:p>
            <a:pPr>
              <a:lnSpc>
                <a:spcPct val="135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2200" b="1">
                <a:latin typeface="Open Sans"/>
                <a:ea typeface="Open Sans"/>
                <a:cs typeface="Open Sans"/>
              </a:rPr>
              <a:t>Accessibility &gt; Color and motion &gt; Dark theme</a:t>
            </a:r>
            <a:br>
              <a:rPr lang="en-US" sz="2200" b="1">
                <a:latin typeface="Open Sans"/>
                <a:ea typeface="Open Sans"/>
                <a:cs typeface="Open Sans"/>
              </a:rPr>
            </a:br>
            <a:r>
              <a:rPr lang="en-US" sz="1900">
                <a:latin typeface="Open Sans"/>
                <a:ea typeface="Open Sans"/>
                <a:cs typeface="Open Sans"/>
              </a:rPr>
              <a:t>Android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C86690-5E6A-5EB3-CE03-3F33DA5FD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5196" y="4391648"/>
            <a:ext cx="2735620" cy="61408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22ED15-B38D-C805-DD67-22AC3BAFD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1853993"/>
            <a:ext cx="2740993" cy="226762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77784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DE523-9DD3-81E6-F4BF-F96DFB1E8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9F0DB-58CD-EA51-59DE-416A9640B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latin typeface="Open Sans"/>
                <a:ea typeface="Open Sans"/>
                <a:cs typeface="Open Sans"/>
              </a:rPr>
              <a:t>Introduction </a:t>
            </a:r>
            <a:endParaRPr lang="en-US" sz="2400"/>
          </a:p>
          <a:p>
            <a:r>
              <a:rPr lang="en-US" sz="2400">
                <a:latin typeface="Open Sans"/>
                <a:ea typeface="Open Sans"/>
                <a:cs typeface="Open Sans"/>
              </a:rPr>
              <a:t>Device Settings and Assistive Technologies </a:t>
            </a:r>
            <a:endParaRPr lang="en-US" sz="2400"/>
          </a:p>
          <a:p>
            <a:r>
              <a:rPr lang="en-US" sz="2400">
                <a:latin typeface="Open Sans"/>
                <a:ea typeface="Open Sans"/>
                <a:cs typeface="Open Sans"/>
              </a:rPr>
              <a:t>Additional Testing Tools</a:t>
            </a:r>
          </a:p>
        </p:txBody>
      </p:sp>
    </p:spTree>
    <p:extLst>
      <p:ext uri="{BB962C8B-B14F-4D97-AF65-F5344CB8AC3E}">
        <p14:creationId xmlns:p14="http://schemas.microsoft.com/office/powerpoint/2010/main" val="3429672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FCDD8-559E-FC21-0EA7-CF86FFBB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18364"/>
            <a:ext cx="9783170" cy="1433015"/>
          </a:xfrm>
        </p:spPr>
        <p:txBody>
          <a:bodyPr anchor="b">
            <a:normAutofit/>
          </a:bodyPr>
          <a:lstStyle/>
          <a:p>
            <a:r>
              <a:rPr lang="en-US">
                <a:latin typeface="Open Sans"/>
                <a:ea typeface="Open Sans"/>
                <a:cs typeface="Open Sans"/>
              </a:rPr>
              <a:t>Color and Contrast: Common Issues</a:t>
            </a:r>
            <a:endParaRPr lang="en-US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95B43BC-4978-1D99-CBEA-F9A7C8D9E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2254827"/>
            <a:ext cx="9147790" cy="3922136"/>
          </a:xfrm>
        </p:spPr>
        <p:txBody>
          <a:bodyPr vert="horz" lIns="91440" tIns="45720" rIns="91440" bIns="45720" numCol="1" rtlCol="0" anchor="t">
            <a:normAutofit/>
          </a:bodyPr>
          <a:lstStyle/>
          <a:p>
            <a:r>
              <a:rPr lang="en-US">
                <a:latin typeface="Open Sans"/>
                <a:ea typeface="Open Sans"/>
                <a:cs typeface="Open Sans"/>
              </a:rPr>
              <a:t>Insufficient contrast for text elements</a:t>
            </a:r>
          </a:p>
          <a:p>
            <a:r>
              <a:rPr lang="en-US">
                <a:latin typeface="Open Sans"/>
                <a:ea typeface="Open Sans"/>
                <a:cs typeface="Open Sans"/>
              </a:rPr>
              <a:t>Insufficient contrast for user interface elements and states</a:t>
            </a:r>
          </a:p>
          <a:p>
            <a:r>
              <a:rPr lang="en-US">
                <a:latin typeface="Open Sans"/>
                <a:ea typeface="Open Sans"/>
                <a:cs typeface="Open Sans"/>
              </a:rPr>
              <a:t>Insufficient contrast for images and icons that convey information</a:t>
            </a:r>
          </a:p>
          <a:p>
            <a:r>
              <a:rPr lang="en-US">
                <a:latin typeface="Open Sans"/>
                <a:ea typeface="Open Sans"/>
                <a:cs typeface="Open Sans"/>
              </a:rPr>
              <a:t>Content does not respond to color and contrast settings</a:t>
            </a:r>
          </a:p>
        </p:txBody>
      </p:sp>
    </p:spTree>
    <p:extLst>
      <p:ext uri="{BB962C8B-B14F-4D97-AF65-F5344CB8AC3E}">
        <p14:creationId xmlns:p14="http://schemas.microsoft.com/office/powerpoint/2010/main" val="901568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C56986-9B7D-D6A4-FBBD-55F3A988F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latin typeface="Open Sans"/>
                <a:ea typeface="Open Sans"/>
                <a:cs typeface="Open Sans"/>
              </a:rPr>
              <a:t>Screen Readers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08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EE1ED-2096-F892-8115-9A5193525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85386"/>
            <a:ext cx="10058400" cy="1325563"/>
          </a:xfrm>
        </p:spPr>
        <p:txBody>
          <a:bodyPr/>
          <a:lstStyle/>
          <a:p>
            <a:r>
              <a:rPr lang="en-US">
                <a:latin typeface="Open Sans"/>
                <a:ea typeface="Open Sans"/>
                <a:cs typeface="Open Sans"/>
              </a:rPr>
              <a:t>Screen Readers: </a:t>
            </a:r>
            <a:br>
              <a:rPr lang="en-US">
                <a:latin typeface="Open Sans"/>
                <a:ea typeface="Open Sans"/>
                <a:cs typeface="Open Sans"/>
              </a:rPr>
            </a:br>
            <a:r>
              <a:rPr lang="en-US">
                <a:latin typeface="Open Sans"/>
                <a:ea typeface="Open Sans"/>
                <a:cs typeface="Open Sans"/>
              </a:rPr>
              <a:t>iOS (VoiceOver)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275AF-6462-ED80-B096-AA592DB91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4827"/>
            <a:ext cx="6409635" cy="3922136"/>
          </a:xfrm>
        </p:spPr>
        <p:txBody>
          <a:bodyPr vert="horz" lIns="91440" tIns="45720" rIns="91440" bIns="45720" numCol="1" rtlCol="0" anchor="t">
            <a:norm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200" b="1">
                <a:latin typeface="Open Sans"/>
                <a:ea typeface="Open Sans"/>
                <a:cs typeface="Open Sans"/>
              </a:rPr>
              <a:t>Accessibility &gt; VoiceOver</a:t>
            </a:r>
            <a:endParaRPr lang="en-US" b="1"/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200">
                <a:latin typeface="Open Sans"/>
                <a:ea typeface="Open Sans"/>
                <a:cs typeface="Open Sans"/>
              </a:rPr>
              <a:t>In iOS 13+, </a:t>
            </a:r>
            <a:r>
              <a:rPr lang="en-US" sz="2200" b="1">
                <a:latin typeface="Open Sans"/>
                <a:ea typeface="Open Sans"/>
                <a:cs typeface="Open Sans"/>
              </a:rPr>
              <a:t>Caption Panel</a:t>
            </a:r>
            <a:r>
              <a:rPr lang="en-US" sz="2200">
                <a:latin typeface="Open Sans"/>
                <a:ea typeface="Open Sans"/>
                <a:cs typeface="Open Sans"/>
              </a:rPr>
              <a:t> can display VoiceOver speech output as text at the bottom of the screen</a:t>
            </a:r>
            <a:endParaRPr lang="en-US" sz="2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A5FCAF-7BB2-28FE-FB20-AA9F011D6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3987" y="697948"/>
            <a:ext cx="2607108" cy="545106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18233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EE1ED-2096-F892-8115-9A5193525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85386"/>
            <a:ext cx="10058400" cy="1325563"/>
          </a:xfrm>
        </p:spPr>
        <p:txBody>
          <a:bodyPr/>
          <a:lstStyle/>
          <a:p>
            <a:r>
              <a:rPr lang="en-US">
                <a:latin typeface="Open Sans"/>
                <a:ea typeface="Open Sans"/>
                <a:cs typeface="Open Sans"/>
              </a:rPr>
              <a:t>Screen Readers: </a:t>
            </a:r>
            <a:br>
              <a:rPr lang="en-US">
                <a:latin typeface="Open Sans"/>
                <a:ea typeface="Open Sans"/>
                <a:cs typeface="Open Sans"/>
              </a:rPr>
            </a:br>
            <a:r>
              <a:rPr lang="en-US">
                <a:latin typeface="Open Sans"/>
                <a:ea typeface="Open Sans"/>
                <a:cs typeface="Open Sans"/>
              </a:rPr>
              <a:t>Android (TalkBack)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275AF-6462-ED80-B096-AA592DB91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4827"/>
            <a:ext cx="6409635" cy="3922136"/>
          </a:xfrm>
        </p:spPr>
        <p:txBody>
          <a:bodyPr vert="horz" lIns="91440" tIns="45720" rIns="91440" bIns="45720" numCol="1" rtlCol="0" anchor="t">
            <a:norm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000" b="1" dirty="0">
                <a:latin typeface="Open Sans"/>
                <a:ea typeface="Open Sans"/>
                <a:cs typeface="Open Sans"/>
              </a:rPr>
              <a:t>Accessibility &gt; TalkBack</a:t>
            </a:r>
            <a:endParaRPr lang="en-US" sz="2000" b="1" dirty="0"/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000" dirty="0">
                <a:latin typeface="Open Sans"/>
                <a:ea typeface="Open Sans"/>
                <a:cs typeface="Open Sans"/>
              </a:rPr>
              <a:t>Part of </a:t>
            </a:r>
            <a:r>
              <a:rPr lang="en-US" sz="2000" b="1" dirty="0">
                <a:latin typeface="Open Sans"/>
                <a:ea typeface="Open Sans"/>
                <a:cs typeface="Open Sans"/>
              </a:rPr>
              <a:t>Android Accessibility Suite</a:t>
            </a:r>
            <a:r>
              <a:rPr lang="en-US" sz="2000" dirty="0">
                <a:latin typeface="Open Sans"/>
                <a:ea typeface="Open Sans"/>
                <a:cs typeface="Open Sans"/>
              </a:rPr>
              <a:t>, which integrates with device settings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000" dirty="0">
                <a:latin typeface="Open Sans"/>
                <a:ea typeface="Open Sans"/>
                <a:cs typeface="Open Sans"/>
              </a:rPr>
              <a:t>TalkBack speech output displays as text at the bottom of the screen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000" dirty="0">
                <a:latin typeface="Open Sans"/>
                <a:ea typeface="Open Sans"/>
                <a:cs typeface="Open Sans"/>
              </a:rPr>
              <a:t>If needed: </a:t>
            </a:r>
            <a:r>
              <a:rPr lang="en-US" sz="2000" b="1" dirty="0">
                <a:latin typeface="Open Sans"/>
                <a:ea typeface="Open Sans"/>
                <a:cs typeface="Open Sans"/>
              </a:rPr>
              <a:t>TalkBack &gt; Settings &gt; </a:t>
            </a:r>
            <a:br>
              <a:rPr lang="en-US" sz="2000" b="1" dirty="0">
                <a:latin typeface="Open Sans"/>
                <a:ea typeface="Open Sans"/>
                <a:cs typeface="Open Sans"/>
              </a:rPr>
            </a:br>
            <a:r>
              <a:rPr lang="en-US" sz="2000" b="1" dirty="0">
                <a:latin typeface="Open Sans"/>
                <a:ea typeface="Open Sans"/>
                <a:cs typeface="Open Sans"/>
              </a:rPr>
              <a:t>Advanced settings &gt; Developer settings &gt; </a:t>
            </a:r>
            <a:br>
              <a:rPr lang="en-US" sz="2000" b="1" dirty="0">
                <a:latin typeface="Open Sans"/>
                <a:ea typeface="Open Sans"/>
                <a:cs typeface="Open Sans"/>
              </a:rPr>
            </a:br>
            <a:r>
              <a:rPr lang="en-US" sz="2000" b="1" dirty="0">
                <a:latin typeface="Open Sans"/>
                <a:ea typeface="Open Sans"/>
                <a:cs typeface="Open Sans"/>
              </a:rPr>
              <a:t>Display speech output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F12041-C71F-F724-07F4-462C2C1B8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349" y="648806"/>
            <a:ext cx="2740416" cy="554934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57248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1EAB8-5E88-2552-7FC0-3108C2F58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85386"/>
            <a:ext cx="10058400" cy="1325563"/>
          </a:xfrm>
        </p:spPr>
        <p:txBody>
          <a:bodyPr/>
          <a:lstStyle/>
          <a:p>
            <a:r>
              <a:rPr lang="en-US">
                <a:latin typeface="Open Sans"/>
                <a:ea typeface="Open Sans"/>
                <a:cs typeface="Open Sans"/>
              </a:rPr>
              <a:t>Screen Reader Navigation: </a:t>
            </a:r>
            <a:br>
              <a:rPr lang="en-US">
                <a:latin typeface="Open Sans"/>
                <a:ea typeface="Open Sans"/>
                <a:cs typeface="Open Sans"/>
              </a:rPr>
            </a:br>
            <a:r>
              <a:rPr lang="en-US">
                <a:latin typeface="Open Sans"/>
                <a:ea typeface="Open Sans"/>
                <a:cs typeface="Open Sans"/>
              </a:rPr>
              <a:t>The Basics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24FD0-1207-3371-3D16-A5A988F87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4827"/>
            <a:ext cx="6409635" cy="3922136"/>
          </a:xfrm>
        </p:spPr>
        <p:txBody>
          <a:bodyPr vert="horz" lIns="91440" tIns="45720" rIns="91440" bIns="45720" numCol="1" rtlCol="0" anchor="t">
            <a:norm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b="1">
                <a:latin typeface="Open Sans"/>
                <a:ea typeface="Open Sans"/>
                <a:cs typeface="Open Sans"/>
              </a:rPr>
              <a:t>Explore</a:t>
            </a:r>
            <a:r>
              <a:rPr lang="en-US">
                <a:latin typeface="Open Sans"/>
                <a:ea typeface="Open Sans"/>
                <a:cs typeface="Open Sans"/>
              </a:rPr>
              <a:t> – drag with one finger</a:t>
            </a:r>
            <a:endParaRPr lang="en-US"/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b="1">
                <a:latin typeface="Open Sans"/>
                <a:ea typeface="Open Sans"/>
                <a:cs typeface="Open Sans"/>
              </a:rPr>
              <a:t>Select item</a:t>
            </a:r>
            <a:r>
              <a:rPr lang="en-US">
                <a:latin typeface="Open Sans"/>
                <a:ea typeface="Open Sans"/>
                <a:cs typeface="Open Sans"/>
              </a:rPr>
              <a:t> – one-finger single tap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b="1">
                <a:latin typeface="Open Sans"/>
                <a:ea typeface="Open Sans"/>
                <a:cs typeface="Open Sans"/>
              </a:rPr>
              <a:t>Move sequentially</a:t>
            </a:r>
            <a:r>
              <a:rPr lang="en-US">
                <a:latin typeface="Open Sans"/>
                <a:ea typeface="Open Sans"/>
                <a:cs typeface="Open Sans"/>
              </a:rPr>
              <a:t> – one-finger swipe</a:t>
            </a:r>
            <a:br>
              <a:rPr lang="en-US">
                <a:latin typeface="Open Sans"/>
                <a:ea typeface="Open Sans"/>
                <a:cs typeface="Open Sans"/>
              </a:rPr>
            </a:br>
            <a:r>
              <a:rPr lang="en-US">
                <a:latin typeface="Open Sans"/>
                <a:ea typeface="Open Sans"/>
                <a:cs typeface="Open Sans"/>
              </a:rPr>
              <a:t>right (forward) / left (backward)</a:t>
            </a:r>
            <a:endParaRPr lang="en-US"/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b="1">
                <a:latin typeface="Open Sans"/>
                <a:ea typeface="Open Sans"/>
                <a:cs typeface="Open Sans"/>
              </a:rPr>
              <a:t>Activate</a:t>
            </a:r>
            <a:r>
              <a:rPr lang="en-US">
                <a:latin typeface="Open Sans"/>
                <a:ea typeface="Open Sans"/>
                <a:cs typeface="Open Sans"/>
              </a:rPr>
              <a:t> – one-finger double tap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71CFCD-1D73-5A01-05F9-846913DAC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4813" y="3624470"/>
            <a:ext cx="2733399" cy="72445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024F8A-444C-2526-3F7C-CF7957D28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574" y="2960740"/>
            <a:ext cx="2743200" cy="36018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35483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1EAB8-5E88-2552-7FC0-3108C2F58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1" y="685387"/>
            <a:ext cx="10058400" cy="1325563"/>
          </a:xfrm>
        </p:spPr>
        <p:txBody>
          <a:bodyPr/>
          <a:lstStyle/>
          <a:p>
            <a:r>
              <a:rPr lang="en-US">
                <a:latin typeface="Open Sans"/>
                <a:ea typeface="Open Sans"/>
                <a:cs typeface="Open Sans"/>
              </a:rPr>
              <a:t>Screen Reader Navigation: </a:t>
            </a:r>
            <a:br>
              <a:rPr lang="en-US">
                <a:latin typeface="Open Sans"/>
                <a:ea typeface="Open Sans"/>
                <a:cs typeface="Open Sans"/>
              </a:rPr>
            </a:br>
            <a:r>
              <a:rPr lang="en-US">
                <a:latin typeface="Open Sans"/>
                <a:ea typeface="Open Sans"/>
                <a:cs typeface="Open Sans"/>
              </a:rPr>
              <a:t>iOS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24FD0-1207-3371-3D16-A5A988F87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4827"/>
            <a:ext cx="6409635" cy="4176135"/>
          </a:xfrm>
        </p:spPr>
        <p:txBody>
          <a:bodyPr vert="horz" lIns="91440" tIns="45720" rIns="91440" bIns="45720" numCol="1" rtlCol="0" anchor="t">
            <a:no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000" b="1">
                <a:latin typeface="Open Sans"/>
                <a:ea typeface="Open Sans"/>
                <a:cs typeface="Open Sans"/>
              </a:rPr>
              <a:t>Rotor</a:t>
            </a:r>
            <a:r>
              <a:rPr lang="en-US" sz="2000">
                <a:latin typeface="Open Sans"/>
                <a:ea typeface="Open Sans"/>
                <a:cs typeface="Open Sans"/>
              </a:rPr>
              <a:t> – two-finger twist gesture to select</a:t>
            </a:r>
            <a:endParaRPr lang="en-US" sz="2000"/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000">
                <a:latin typeface="Open Sans"/>
                <a:ea typeface="Open Sans"/>
                <a:cs typeface="Open Sans"/>
              </a:rPr>
              <a:t>Navigate by all items of a particular type</a:t>
            </a:r>
            <a:br>
              <a:rPr lang="en-US" sz="2000">
                <a:latin typeface="Open Sans"/>
                <a:ea typeface="Open Sans"/>
                <a:cs typeface="Open Sans"/>
              </a:rPr>
            </a:br>
            <a:r>
              <a:rPr lang="en-US" sz="1800">
                <a:latin typeface="Open Sans"/>
                <a:ea typeface="Open Sans"/>
                <a:cs typeface="Open Sans"/>
              </a:rPr>
              <a:t>(headings, images, words, etc.)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000" b="1">
                <a:latin typeface="Open Sans"/>
                <a:ea typeface="Open Sans"/>
                <a:cs typeface="Open Sans"/>
              </a:rPr>
              <a:t>Move sequentially</a:t>
            </a:r>
            <a:r>
              <a:rPr lang="en-US" sz="2000">
                <a:latin typeface="Open Sans"/>
                <a:ea typeface="Open Sans"/>
                <a:cs typeface="Open Sans"/>
              </a:rPr>
              <a:t> – one-finger swipe down (forward) / up (backward) to navigate</a:t>
            </a:r>
            <a:endParaRPr lang="en-US" sz="2000"/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000">
                <a:latin typeface="Open Sans"/>
                <a:ea typeface="Open Sans"/>
                <a:cs typeface="Open Sans"/>
              </a:rPr>
              <a:t>Can also adjust settings </a:t>
            </a:r>
            <a:br>
              <a:rPr lang="en-US" sz="2000">
                <a:latin typeface="Open Sans"/>
                <a:ea typeface="Open Sans"/>
                <a:cs typeface="Open Sans"/>
              </a:rPr>
            </a:br>
            <a:r>
              <a:rPr lang="en-US" sz="1800">
                <a:latin typeface="Open Sans"/>
                <a:ea typeface="Open Sans"/>
                <a:cs typeface="Open Sans"/>
              </a:rPr>
              <a:t>(speaking rate, volume, enable hints, etc.)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000" b="1">
                <a:latin typeface="Open Sans"/>
                <a:ea typeface="Open Sans"/>
                <a:cs typeface="Open Sans"/>
              </a:rPr>
              <a:t>Quick Settings</a:t>
            </a:r>
            <a:r>
              <a:rPr lang="en-US" sz="2000">
                <a:latin typeface="Open Sans"/>
                <a:ea typeface="Open Sans"/>
                <a:cs typeface="Open Sans"/>
              </a:rPr>
              <a:t> – two-finger quadruple tap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26B149-23E9-A02E-88F6-6062B3C1F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984" y="1294296"/>
            <a:ext cx="2601028" cy="425836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723411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1EAB8-5E88-2552-7FC0-3108C2F58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85386"/>
            <a:ext cx="10058400" cy="1325563"/>
          </a:xfrm>
        </p:spPr>
        <p:txBody>
          <a:bodyPr/>
          <a:lstStyle/>
          <a:p>
            <a:r>
              <a:rPr lang="en-US">
                <a:latin typeface="Open Sans"/>
                <a:ea typeface="Open Sans"/>
                <a:cs typeface="Open Sans"/>
              </a:rPr>
              <a:t>Screen Reader Navigation: </a:t>
            </a:r>
            <a:br>
              <a:rPr lang="en-US">
                <a:latin typeface="Open Sans"/>
                <a:ea typeface="Open Sans"/>
                <a:cs typeface="Open Sans"/>
              </a:rPr>
            </a:br>
            <a:r>
              <a:rPr lang="en-US">
                <a:latin typeface="Open Sans"/>
                <a:ea typeface="Open Sans"/>
                <a:cs typeface="Open Sans"/>
              </a:rPr>
              <a:t>Android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24FD0-1207-3371-3D16-A5A988F87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4827"/>
            <a:ext cx="6409635" cy="3922136"/>
          </a:xfrm>
        </p:spPr>
        <p:txBody>
          <a:bodyPr vert="horz" lIns="91440" tIns="45720" rIns="91440" bIns="45720" numCol="1" rtlCol="0" anchor="t">
            <a:normAutofit fontScale="92500"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b="1">
                <a:latin typeface="Open Sans"/>
                <a:ea typeface="Open Sans"/>
                <a:cs typeface="Open Sans"/>
              </a:rPr>
              <a:t>TalkBack menu</a:t>
            </a:r>
            <a:r>
              <a:rPr lang="en-US">
                <a:latin typeface="Open Sans"/>
                <a:ea typeface="Open Sans"/>
                <a:cs typeface="Open Sans"/>
              </a:rPr>
              <a:t> – one-finger swipe down then right or three-finger tap</a:t>
            </a:r>
            <a:endParaRPr lang="en-US"/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b="1">
                <a:latin typeface="Open Sans"/>
                <a:ea typeface="Open Sans"/>
                <a:cs typeface="Open Sans"/>
              </a:rPr>
              <a:t>Reading controls</a:t>
            </a:r>
          </a:p>
          <a:p>
            <a:pPr lvl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Font typeface="Courier New" panose="05000000000000000000" pitchFamily="2" charset="2"/>
              <a:buChar char="o"/>
            </a:pPr>
            <a:r>
              <a:rPr lang="en-US">
                <a:latin typeface="Open Sans"/>
                <a:ea typeface="Open Sans"/>
                <a:cs typeface="Open Sans"/>
              </a:rPr>
              <a:t>one-finger swipe down then up / up then down or three-finger swipe to select</a:t>
            </a:r>
          </a:p>
          <a:p>
            <a:pPr lvl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Font typeface="Courier New" panose="05000000000000000000" pitchFamily="2" charset="2"/>
              <a:buChar char="o"/>
            </a:pPr>
            <a:r>
              <a:rPr lang="en-US">
                <a:latin typeface="Open Sans"/>
                <a:ea typeface="Open Sans"/>
                <a:cs typeface="Open Sans"/>
              </a:rPr>
              <a:t>one-finger swipe down (forward) / up (backward) to navigate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2EB0C1-EE16-A3FB-33AE-76675AD0B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8058" y="4233102"/>
            <a:ext cx="2748998" cy="150605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56A6F0-C261-AD16-CC9B-6E25BFDE4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0819" y="1662733"/>
            <a:ext cx="2742510" cy="228917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9136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1EAB8-5E88-2552-7FC0-3108C2F58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85386"/>
            <a:ext cx="10058400" cy="1325563"/>
          </a:xfrm>
        </p:spPr>
        <p:txBody>
          <a:bodyPr/>
          <a:lstStyle/>
          <a:p>
            <a:r>
              <a:rPr lang="en-US">
                <a:latin typeface="Open Sans"/>
                <a:ea typeface="Open Sans"/>
                <a:cs typeface="Open Sans"/>
              </a:rPr>
              <a:t>Practice Area: </a:t>
            </a:r>
            <a:br>
              <a:rPr lang="en-US">
                <a:latin typeface="Open Sans"/>
                <a:ea typeface="Open Sans"/>
                <a:cs typeface="Open Sans"/>
              </a:rPr>
            </a:br>
            <a:r>
              <a:rPr lang="en-US">
                <a:latin typeface="Open Sans"/>
                <a:ea typeface="Open Sans"/>
                <a:cs typeface="Open Sans"/>
              </a:rPr>
              <a:t>iOS (VoiceOver)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24FD0-1207-3371-3D16-A5A988F87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4827"/>
            <a:ext cx="6409635" cy="3922136"/>
          </a:xfrm>
        </p:spPr>
        <p:txBody>
          <a:bodyPr vert="horz" lIns="91440" tIns="45720" rIns="91440" bIns="45720" numCol="1" rtlCol="0" anchor="t">
            <a:norm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b="1">
                <a:latin typeface="Open Sans"/>
                <a:ea typeface="Open Sans"/>
                <a:cs typeface="Open Sans"/>
              </a:rPr>
              <a:t>Accessibility &gt; VoiceOver (on) &gt; VoiceOver Practice</a:t>
            </a:r>
            <a:endParaRPr lang="en-US"/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>
                <a:latin typeface="Open Sans"/>
                <a:ea typeface="Open Sans"/>
                <a:cs typeface="Open Sans"/>
              </a:rPr>
              <a:t>Make gestures on the screen to </a:t>
            </a:r>
            <a:br>
              <a:rPr lang="en-US">
                <a:latin typeface="Open Sans"/>
                <a:ea typeface="Open Sans"/>
                <a:cs typeface="Open Sans"/>
              </a:rPr>
            </a:br>
            <a:r>
              <a:rPr lang="en-US">
                <a:latin typeface="Open Sans"/>
                <a:ea typeface="Open Sans"/>
                <a:cs typeface="Open Sans"/>
              </a:rPr>
              <a:t>learn more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29BBF4-8730-5C18-9BE8-DD353DFF2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3632" y="710022"/>
            <a:ext cx="2607819" cy="542691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14748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1EAB8-5E88-2552-7FC0-3108C2F58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85386"/>
            <a:ext cx="10058400" cy="1325563"/>
          </a:xfrm>
        </p:spPr>
        <p:txBody>
          <a:bodyPr/>
          <a:lstStyle/>
          <a:p>
            <a:r>
              <a:rPr lang="en-US">
                <a:latin typeface="Open Sans"/>
                <a:ea typeface="Open Sans"/>
                <a:cs typeface="Open Sans"/>
              </a:rPr>
              <a:t>Practice Area: </a:t>
            </a:r>
            <a:br>
              <a:rPr lang="en-US">
                <a:latin typeface="Open Sans"/>
                <a:ea typeface="Open Sans"/>
                <a:cs typeface="Open Sans"/>
              </a:rPr>
            </a:br>
            <a:r>
              <a:rPr lang="en-US">
                <a:latin typeface="Open Sans"/>
                <a:ea typeface="Open Sans"/>
                <a:cs typeface="Open Sans"/>
              </a:rPr>
              <a:t>Android (TalkBack)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24FD0-1207-3371-3D16-A5A988F87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4827"/>
            <a:ext cx="6409635" cy="3922136"/>
          </a:xfrm>
        </p:spPr>
        <p:txBody>
          <a:bodyPr vert="horz" lIns="91440" tIns="45720" rIns="91440" bIns="45720" numCol="1" rtlCol="0" anchor="t">
            <a:norm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b="1" dirty="0">
                <a:latin typeface="Open Sans"/>
                <a:ea typeface="Open Sans"/>
                <a:cs typeface="Open Sans"/>
              </a:rPr>
              <a:t>Accessibility &gt; TalkBack &gt; Settings &gt; Tutorial and help &gt; Practice gestures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dirty="0">
                <a:latin typeface="Open Sans"/>
                <a:ea typeface="Open Sans"/>
                <a:cs typeface="Open Sans"/>
              </a:rPr>
              <a:t>Make gestures on the screen to </a:t>
            </a:r>
            <a:br>
              <a:rPr lang="en-US" dirty="0">
                <a:latin typeface="Open Sans"/>
                <a:ea typeface="Open Sans"/>
                <a:cs typeface="Open Sans"/>
              </a:rPr>
            </a:br>
            <a:r>
              <a:rPr lang="en-US" dirty="0">
                <a:latin typeface="Open Sans"/>
                <a:ea typeface="Open Sans"/>
                <a:cs typeface="Open Sans"/>
              </a:rPr>
              <a:t>learn more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b="1" dirty="0">
                <a:latin typeface="Open Sans"/>
                <a:ea typeface="Open Sans"/>
                <a:cs typeface="Open Sans"/>
              </a:rPr>
              <a:t>Accessibility &gt; TalkBack &gt; Settings &gt; </a:t>
            </a:r>
            <a:br>
              <a:rPr lang="en-US" b="1" dirty="0">
                <a:latin typeface="Open Sans"/>
                <a:ea typeface="Open Sans"/>
                <a:cs typeface="Open Sans"/>
              </a:rPr>
            </a:br>
            <a:r>
              <a:rPr lang="en-US" b="1" dirty="0">
                <a:latin typeface="Open Sans"/>
                <a:ea typeface="Open Sans"/>
                <a:cs typeface="Open Sans"/>
              </a:rPr>
              <a:t>Tutorial and help &gt; Tutorial</a:t>
            </a:r>
            <a:endParaRPr lang="en-US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B8A2F3-0EB4-6775-A305-1542E47E6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9759" y="708991"/>
            <a:ext cx="2745597" cy="544001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20479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FCDD8-559E-FC21-0EA7-CF86FFBB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18364"/>
            <a:ext cx="9783170" cy="1433015"/>
          </a:xfrm>
        </p:spPr>
        <p:txBody>
          <a:bodyPr anchor="b">
            <a:normAutofit/>
          </a:bodyPr>
          <a:lstStyle/>
          <a:p>
            <a:r>
              <a:rPr lang="en-US">
                <a:latin typeface="Open Sans"/>
                <a:ea typeface="Open Sans"/>
                <a:cs typeface="Open Sans"/>
              </a:rPr>
              <a:t>Screen Readers: Common Issues</a:t>
            </a:r>
            <a:endParaRPr lang="en-US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95B43BC-4978-1D99-CBEA-F9A7C8D9E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2254827"/>
            <a:ext cx="9147790" cy="3922136"/>
          </a:xfrm>
        </p:spPr>
        <p:txBody>
          <a:bodyPr vert="horz" lIns="91440" tIns="45720" rIns="91440" bIns="45720" numCol="1" rtlCol="0" anchor="t">
            <a:normAutofit fontScale="92500"/>
          </a:bodyPr>
          <a:lstStyle/>
          <a:p>
            <a:pPr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2000">
                <a:latin typeface="Open Sans"/>
                <a:ea typeface="Open Sans"/>
                <a:cs typeface="Open Sans"/>
              </a:rPr>
              <a:t>Images with missing or incorrect text alternatives</a:t>
            </a:r>
            <a:endParaRPr lang="en-US"/>
          </a:p>
          <a:p>
            <a:pPr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2000">
                <a:latin typeface="Open Sans"/>
                <a:ea typeface="Open Sans"/>
                <a:cs typeface="Open Sans"/>
              </a:rPr>
              <a:t>Visible information, structure, and relationships not communicated</a:t>
            </a:r>
            <a:endParaRPr lang="en-US" sz="2000"/>
          </a:p>
          <a:p>
            <a:pPr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2000">
                <a:latin typeface="Open Sans"/>
                <a:ea typeface="Open Sans"/>
                <a:cs typeface="Open Sans"/>
              </a:rPr>
              <a:t>Hidden content announced</a:t>
            </a:r>
          </a:p>
          <a:p>
            <a:pPr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2000">
                <a:latin typeface="Open Sans"/>
                <a:ea typeface="Open Sans"/>
                <a:cs typeface="Open Sans"/>
              </a:rPr>
              <a:t>Illogical reading order</a:t>
            </a:r>
            <a:endParaRPr lang="en-US" sz="2000"/>
          </a:p>
          <a:p>
            <a:pPr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2000">
                <a:latin typeface="Open Sans"/>
                <a:ea typeface="Open Sans"/>
                <a:cs typeface="Open Sans"/>
              </a:rPr>
              <a:t>Interactive elements not operable while the screen reader is enabled</a:t>
            </a:r>
          </a:p>
          <a:p>
            <a:pPr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2000">
                <a:latin typeface="Open Sans"/>
                <a:ea typeface="Open Sans"/>
                <a:cs typeface="Open Sans"/>
              </a:rPr>
              <a:t>Content updates not communicated</a:t>
            </a:r>
          </a:p>
          <a:p>
            <a:pPr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2000">
                <a:latin typeface="Open Sans"/>
                <a:ea typeface="Open Sans"/>
                <a:cs typeface="Open Sans"/>
              </a:rPr>
              <a:t>Interactive elements with missing or incorrect names, roles, states, or values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605614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AFDD0B-78F4-6DD1-A0F9-80C9BB9B1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Introduction </a:t>
            </a:r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3714558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C56986-9B7D-D6A4-FBBD-55F3A988F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latin typeface="Open Sans"/>
                <a:ea typeface="Open Sans"/>
                <a:cs typeface="Open Sans"/>
              </a:rPr>
              <a:t>Accessibility Shortcut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613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EE1ED-2096-F892-8115-9A5193525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85386"/>
            <a:ext cx="10058400" cy="1325563"/>
          </a:xfrm>
        </p:spPr>
        <p:txBody>
          <a:bodyPr/>
          <a:lstStyle/>
          <a:p>
            <a:r>
              <a:rPr lang="en-US">
                <a:latin typeface="Open Sans"/>
                <a:ea typeface="Open Sans"/>
                <a:cs typeface="Open Sans"/>
              </a:rPr>
              <a:t>Accessibility Shortcut: </a:t>
            </a:r>
            <a:br>
              <a:rPr lang="en-US">
                <a:latin typeface="Open Sans"/>
                <a:ea typeface="Open Sans"/>
                <a:cs typeface="Open Sans"/>
              </a:rPr>
            </a:br>
            <a:r>
              <a:rPr lang="en-US">
                <a:latin typeface="Open Sans"/>
                <a:ea typeface="Open Sans"/>
                <a:cs typeface="Open Sans"/>
              </a:rPr>
              <a:t>iOS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275AF-6462-ED80-B096-AA592DB91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4827"/>
            <a:ext cx="6409635" cy="3922136"/>
          </a:xfrm>
        </p:spPr>
        <p:txBody>
          <a:bodyPr vert="horz" lIns="91440" tIns="45720" rIns="91440" bIns="45720" numCol="1" rtlCol="0" anchor="t">
            <a:norm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200" dirty="0">
                <a:latin typeface="Open Sans"/>
                <a:ea typeface="Open Sans"/>
                <a:cs typeface="Open Sans"/>
              </a:rPr>
              <a:t>Triple-click the side button or the</a:t>
            </a:r>
            <a:br>
              <a:rPr lang="en-US" sz="2200" dirty="0">
                <a:latin typeface="Open Sans"/>
                <a:ea typeface="Open Sans"/>
                <a:cs typeface="Open Sans"/>
              </a:rPr>
            </a:br>
            <a:r>
              <a:rPr lang="en-US" sz="2200" dirty="0">
                <a:latin typeface="Open Sans"/>
                <a:ea typeface="Open Sans"/>
                <a:cs typeface="Open Sans"/>
              </a:rPr>
              <a:t>home button</a:t>
            </a:r>
            <a:endParaRPr lang="en-US" sz="2200" dirty="0"/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200" dirty="0">
                <a:latin typeface="Open Sans"/>
                <a:ea typeface="Open Sans"/>
                <a:cs typeface="Open Sans"/>
              </a:rPr>
              <a:t>Add a button to the Control Center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200" dirty="0">
                <a:latin typeface="Open Sans"/>
                <a:ea typeface="Open Sans"/>
                <a:cs typeface="Open Sans"/>
              </a:rPr>
              <a:t>Toggle one accessibility setting or choose from multiple</a:t>
            </a:r>
            <a:endParaRPr lang="en-US" sz="2200" dirty="0"/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200" b="1" dirty="0">
                <a:latin typeface="Open Sans"/>
                <a:ea typeface="Open Sans"/>
                <a:cs typeface="Open Sans"/>
              </a:rPr>
              <a:t>Accessibility &gt; Accessibility Shortcut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8EE313-B296-C358-3A93-A0F996A91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0411" y="697948"/>
            <a:ext cx="2614260" cy="545106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875042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EE1ED-2096-F892-8115-9A5193525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85386"/>
            <a:ext cx="10058400" cy="1325563"/>
          </a:xfrm>
        </p:spPr>
        <p:txBody>
          <a:bodyPr/>
          <a:lstStyle/>
          <a:p>
            <a:r>
              <a:rPr lang="en-US">
                <a:latin typeface="Open Sans"/>
                <a:ea typeface="Open Sans"/>
                <a:cs typeface="Open Sans"/>
              </a:rPr>
              <a:t>Accessibility Shortcut: </a:t>
            </a:r>
            <a:br>
              <a:rPr lang="en-US">
                <a:latin typeface="Open Sans"/>
                <a:ea typeface="Open Sans"/>
                <a:cs typeface="Open Sans"/>
              </a:rPr>
            </a:br>
            <a:r>
              <a:rPr lang="en-US">
                <a:latin typeface="Open Sans"/>
                <a:ea typeface="Open Sans"/>
                <a:cs typeface="Open Sans"/>
              </a:rPr>
              <a:t>Android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275AF-6462-ED80-B096-AA592DB91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4827"/>
            <a:ext cx="6409635" cy="3922136"/>
          </a:xfrm>
        </p:spPr>
        <p:txBody>
          <a:bodyPr vert="horz" lIns="91440" tIns="45720" rIns="91440" bIns="45720" numCol="1" rtlCol="0" anchor="t">
            <a:norm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000" dirty="0">
                <a:latin typeface="Open Sans"/>
                <a:ea typeface="Open Sans"/>
                <a:cs typeface="Open Sans"/>
              </a:rPr>
              <a:t>Hold both volume keys together</a:t>
            </a:r>
            <a:endParaRPr lang="en-US" sz="2000" dirty="0"/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000" dirty="0">
                <a:latin typeface="Open Sans"/>
                <a:ea typeface="Open Sans"/>
                <a:cs typeface="Open Sans"/>
              </a:rPr>
              <a:t>Add accessibility shortcut button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000" dirty="0">
                <a:latin typeface="Open Sans"/>
                <a:ea typeface="Open Sans"/>
                <a:cs typeface="Open Sans"/>
              </a:rPr>
              <a:t>Toggle one accessibility setting or choose </a:t>
            </a:r>
            <a:br>
              <a:rPr lang="en-US" sz="2000" dirty="0">
                <a:latin typeface="Open Sans"/>
                <a:ea typeface="Open Sans"/>
                <a:cs typeface="Open Sans"/>
              </a:rPr>
            </a:br>
            <a:r>
              <a:rPr lang="en-US" sz="2000" dirty="0">
                <a:latin typeface="Open Sans"/>
                <a:ea typeface="Open Sans"/>
                <a:cs typeface="Open Sans"/>
              </a:rPr>
              <a:t>from multiple</a:t>
            </a:r>
            <a:endParaRPr lang="en-US" sz="2000" dirty="0"/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000" dirty="0">
                <a:latin typeface="Open Sans"/>
                <a:ea typeface="Open Sans"/>
                <a:cs typeface="Open Sans"/>
              </a:rPr>
              <a:t>Available as an option to enable for most accessibility settings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870715-9866-75D4-9A80-5D8ABA189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642730"/>
            <a:ext cx="2743200" cy="556149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2EE9B7-798B-C7B2-4F69-1869A04A1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887" y="5300939"/>
            <a:ext cx="2751313" cy="90649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029282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C56986-9B7D-D6A4-FBBD-55F3A988F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latin typeface="Open Sans"/>
                <a:ea typeface="Open Sans"/>
                <a:cs typeface="Open Sans"/>
              </a:rPr>
              <a:t>More Device Settings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082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EE1ED-2096-F892-8115-9A5193525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Open Sans"/>
                <a:ea typeface="Open Sans"/>
                <a:cs typeface="Open Sans"/>
              </a:rPr>
              <a:t>More Device Settings: Color and Contrast</a:t>
            </a:r>
            <a:endParaRPr lang="en-US" sz="400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0BBC65F-823B-6822-D792-61FC1AA05B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0619926"/>
              </p:ext>
            </p:extLst>
          </p:nvPr>
        </p:nvGraphicFramePr>
        <p:xfrm>
          <a:off x="1066800" y="2254250"/>
          <a:ext cx="10241278" cy="202996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120639">
                  <a:extLst>
                    <a:ext uri="{9D8B030D-6E8A-4147-A177-3AD203B41FA5}">
                      <a16:colId xmlns:a16="http://schemas.microsoft.com/office/drawing/2014/main" val="846222294"/>
                    </a:ext>
                  </a:extLst>
                </a:gridCol>
                <a:gridCol w="5120639">
                  <a:extLst>
                    <a:ext uri="{9D8B030D-6E8A-4147-A177-3AD203B41FA5}">
                      <a16:colId xmlns:a16="http://schemas.microsoft.com/office/drawing/2014/main" val="2932025555"/>
                    </a:ext>
                  </a:extLst>
                </a:gridCol>
              </a:tblGrid>
              <a:tr h="393192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bg1"/>
                          </a:solidFill>
                          <a:latin typeface="Open Sans"/>
                        </a:rPr>
                        <a:t>iOS</a:t>
                      </a: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3B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bg1"/>
                          </a:solidFill>
                          <a:latin typeface="Open Sans"/>
                        </a:rPr>
                        <a:t>Android</a:t>
                      </a: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3B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65523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383838"/>
                          </a:solidFill>
                          <a:latin typeface="Open Sans"/>
                        </a:rPr>
                        <a:t>Reduce Transparency</a:t>
                      </a: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383838"/>
                          </a:solidFill>
                          <a:latin typeface="Open Sans"/>
                        </a:rPr>
                        <a:t>Color correction</a:t>
                      </a: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896288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383838"/>
                          </a:solidFill>
                          <a:latin typeface="Open Sans"/>
                        </a:rPr>
                        <a:t>Differentiate Without Color</a:t>
                      </a: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383838"/>
                          </a:solidFill>
                          <a:latin typeface="Open Sans"/>
                        </a:rPr>
                        <a:t>High contrast text</a:t>
                      </a: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8038922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383838"/>
                          </a:solidFill>
                          <a:latin typeface="Open Sans"/>
                        </a:rPr>
                        <a:t>Color Filters</a:t>
                      </a: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383838"/>
                          </a:solidFill>
                          <a:latin typeface="Open Sans"/>
                        </a:rPr>
                        <a:t>Extra dim </a:t>
                      </a:r>
                      <a:r>
                        <a:rPr lang="en-US" sz="1600">
                          <a:solidFill>
                            <a:srgbClr val="383838"/>
                          </a:solidFill>
                          <a:latin typeface="Open Sans"/>
                        </a:rPr>
                        <a:t>(Android 12+)</a:t>
                      </a: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6038033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383838"/>
                          </a:solidFill>
                          <a:latin typeface="Open Sans"/>
                        </a:rPr>
                        <a:t>Reduce White Point</a:t>
                      </a: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383838"/>
                          </a:solidFill>
                          <a:latin typeface="Open Sans"/>
                        </a:rPr>
                        <a:t>Contrast </a:t>
                      </a:r>
                      <a:r>
                        <a:rPr lang="en-US" sz="1600">
                          <a:solidFill>
                            <a:srgbClr val="383838"/>
                          </a:solidFill>
                          <a:latin typeface="Open Sans"/>
                        </a:rPr>
                        <a:t>(Developer options, </a:t>
                      </a:r>
                      <a:r>
                        <a:rPr lang="en-US" sz="1600" b="0" i="0" u="none" strike="noStrike" noProof="0">
                          <a:solidFill>
                            <a:srgbClr val="383838"/>
                          </a:solidFill>
                          <a:latin typeface="Open Sans"/>
                        </a:rPr>
                        <a:t>Android 14)</a:t>
                      </a:r>
                      <a:endParaRPr lang="en-US" sz="1600">
                        <a:solidFill>
                          <a:srgbClr val="383838"/>
                        </a:solidFill>
                        <a:latin typeface="Open Sans"/>
                      </a:endParaRP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5826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0526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EE1ED-2096-F892-8115-9A5193525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Open Sans"/>
                <a:ea typeface="Open Sans"/>
                <a:cs typeface="Open Sans"/>
              </a:rPr>
              <a:t>More Device Settings: Vision and Sight</a:t>
            </a:r>
            <a:endParaRPr lang="en-US" sz="4000" b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0BBC65F-823B-6822-D792-61FC1AA05B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232642"/>
              </p:ext>
            </p:extLst>
          </p:nvPr>
        </p:nvGraphicFramePr>
        <p:xfrm>
          <a:off x="1066800" y="2254250"/>
          <a:ext cx="10241278" cy="320954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120639">
                  <a:extLst>
                    <a:ext uri="{9D8B030D-6E8A-4147-A177-3AD203B41FA5}">
                      <a16:colId xmlns:a16="http://schemas.microsoft.com/office/drawing/2014/main" val="846222294"/>
                    </a:ext>
                  </a:extLst>
                </a:gridCol>
                <a:gridCol w="5120639">
                  <a:extLst>
                    <a:ext uri="{9D8B030D-6E8A-4147-A177-3AD203B41FA5}">
                      <a16:colId xmlns:a16="http://schemas.microsoft.com/office/drawing/2014/main" val="2932025555"/>
                    </a:ext>
                  </a:extLst>
                </a:gridCol>
              </a:tblGrid>
              <a:tr h="393192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bg1"/>
                          </a:solidFill>
                          <a:latin typeface="Open Sans"/>
                        </a:rPr>
                        <a:t>iOS</a:t>
                      </a: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3B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bg1"/>
                          </a:solidFill>
                          <a:latin typeface="Open Sans"/>
                        </a:rPr>
                        <a:t>Android</a:t>
                      </a: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3B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65523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solidFill>
                            <a:srgbClr val="383838"/>
                          </a:solidFill>
                          <a:latin typeface="Open Sans"/>
                        </a:rPr>
                        <a:t>Zoom</a:t>
                      </a:r>
                      <a:endParaRPr lang="en-US">
                        <a:latin typeface="Open Sans"/>
                      </a:endParaRP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solidFill>
                            <a:srgbClr val="383838"/>
                          </a:solidFill>
                          <a:latin typeface="Open Sans"/>
                        </a:rPr>
                        <a:t>Magnification</a:t>
                      </a:r>
                      <a:r>
                        <a:rPr lang="en-US" sz="1600">
                          <a:solidFill>
                            <a:srgbClr val="383838"/>
                          </a:solidFill>
                          <a:latin typeface="Open Sans"/>
                        </a:rPr>
                        <a:t> (updated in Android 14)</a:t>
                      </a: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896288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383838"/>
                          </a:solidFill>
                          <a:latin typeface="Open Sans"/>
                        </a:rPr>
                        <a:t>Magnifier </a:t>
                      </a:r>
                      <a:r>
                        <a:rPr lang="en-US" sz="1600">
                          <a:solidFill>
                            <a:srgbClr val="383838"/>
                          </a:solidFill>
                          <a:latin typeface="Open Sans"/>
                        </a:rPr>
                        <a:t>(updated in iOS 17)</a:t>
                      </a: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383838"/>
                          </a:solidFill>
                          <a:latin typeface="Open Sans"/>
                        </a:rPr>
                        <a:t>Select to Speak</a:t>
                      </a: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8038922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solidFill>
                            <a:srgbClr val="383838"/>
                          </a:solidFill>
                          <a:latin typeface="Open Sans"/>
                        </a:rPr>
                        <a:t>Spoken Content </a:t>
                      </a:r>
                      <a:r>
                        <a:rPr lang="en-US" sz="1600">
                          <a:solidFill>
                            <a:srgbClr val="383838"/>
                          </a:solidFill>
                          <a:latin typeface="Open Sans"/>
                        </a:rPr>
                        <a:t>(Speak Selection, Speak Screen)</a:t>
                      </a: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solidFill>
                            <a:srgbClr val="383838"/>
                          </a:solidFill>
                          <a:latin typeface="Open Sans"/>
                        </a:rPr>
                        <a:t>Remove animations</a:t>
                      </a:r>
                      <a:endParaRPr lang="en-US" sz="1800">
                        <a:solidFill>
                          <a:srgbClr val="383838"/>
                        </a:solidFill>
                        <a:latin typeface="Open Sans"/>
                      </a:endParaRP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6038033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383838"/>
                          </a:solidFill>
                          <a:latin typeface="Open Sans"/>
                        </a:rPr>
                        <a:t>Bold Text</a:t>
                      </a: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383838"/>
                          </a:solidFill>
                          <a:latin typeface="Open Sans"/>
                        </a:rPr>
                        <a:t>Large mouse pointer</a:t>
                      </a: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5826655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solidFill>
                            <a:srgbClr val="383838"/>
                          </a:solidFill>
                          <a:latin typeface="Open Sans"/>
                        </a:rPr>
                        <a:t>Button Shapes</a:t>
                      </a: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solidFill>
                            <a:srgbClr val="383838"/>
                          </a:solidFill>
                          <a:latin typeface="Open Sans"/>
                        </a:rPr>
                        <a:t>Bold text</a:t>
                      </a: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859593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solidFill>
                            <a:srgbClr val="383838"/>
                          </a:solidFill>
                          <a:latin typeface="Open Sans"/>
                        </a:rPr>
                        <a:t>On/Off Labels</a:t>
                      </a: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solidFill>
                            <a:srgbClr val="383838"/>
                          </a:solidFill>
                          <a:latin typeface="Open Sans"/>
                        </a:rPr>
                        <a:t>Audio description </a:t>
                      </a:r>
                      <a:r>
                        <a:rPr lang="en-US" sz="1600">
                          <a:solidFill>
                            <a:srgbClr val="383838"/>
                          </a:solidFill>
                          <a:latin typeface="Open Sans"/>
                        </a:rPr>
                        <a:t>(Android 13+)</a:t>
                      </a: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5518552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solidFill>
                            <a:srgbClr val="383838"/>
                          </a:solidFill>
                          <a:latin typeface="Open Sans"/>
                        </a:rPr>
                        <a:t>Reduce Motion </a:t>
                      </a:r>
                      <a:r>
                        <a:rPr lang="en-US" sz="1600" b="0" i="0" u="none" strike="noStrike" noProof="0">
                          <a:solidFill>
                            <a:srgbClr val="383838"/>
                          </a:solidFill>
                          <a:latin typeface="Open Sans"/>
                        </a:rPr>
                        <a:t>(updated in iOS 17)</a:t>
                      </a:r>
                      <a:endParaRPr lang="en-US" sz="1600" b="0" i="0" u="none" strike="noStrike" noProof="0">
                        <a:solidFill>
                          <a:srgbClr val="1C75BC"/>
                        </a:solidFill>
                        <a:latin typeface="Open Sans"/>
                      </a:endParaRP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>
                        <a:solidFill>
                          <a:srgbClr val="383838"/>
                        </a:solidFill>
                        <a:highlight>
                          <a:srgbClr val="FFFF00"/>
                        </a:highlight>
                        <a:latin typeface="Open Sans"/>
                      </a:endParaRP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>
                      <a:noFill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6466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95831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EE1ED-2096-F892-8115-9A5193525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Open Sans"/>
                <a:ea typeface="Open Sans"/>
                <a:cs typeface="Open Sans"/>
              </a:rPr>
              <a:t>More Device Settings: Mobility and Touch</a:t>
            </a:r>
            <a:endParaRPr lang="en-US" sz="400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0BBC65F-823B-6822-D792-61FC1AA05B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7441330"/>
              </p:ext>
            </p:extLst>
          </p:nvPr>
        </p:nvGraphicFramePr>
        <p:xfrm>
          <a:off x="1066800" y="2254250"/>
          <a:ext cx="10241278" cy="281635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120639">
                  <a:extLst>
                    <a:ext uri="{9D8B030D-6E8A-4147-A177-3AD203B41FA5}">
                      <a16:colId xmlns:a16="http://schemas.microsoft.com/office/drawing/2014/main" val="846222294"/>
                    </a:ext>
                  </a:extLst>
                </a:gridCol>
                <a:gridCol w="5120639">
                  <a:extLst>
                    <a:ext uri="{9D8B030D-6E8A-4147-A177-3AD203B41FA5}">
                      <a16:colId xmlns:a16="http://schemas.microsoft.com/office/drawing/2014/main" val="2932025555"/>
                    </a:ext>
                  </a:extLst>
                </a:gridCol>
              </a:tblGrid>
              <a:tr h="393192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bg1"/>
                          </a:solidFill>
                          <a:latin typeface="Open Sans"/>
                        </a:rPr>
                        <a:t>iOS</a:t>
                      </a: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3B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bg1"/>
                          </a:solidFill>
                          <a:latin typeface="Open Sans"/>
                        </a:rPr>
                        <a:t>Android</a:t>
                      </a: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3B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65523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solidFill>
                            <a:srgbClr val="383838"/>
                          </a:solidFill>
                          <a:latin typeface="Open Sans"/>
                        </a:rPr>
                        <a:t>Voice Control</a:t>
                      </a:r>
                      <a:endParaRPr lang="en-US" sz="1600">
                        <a:solidFill>
                          <a:srgbClr val="383838"/>
                        </a:solidFill>
                        <a:highlight>
                          <a:srgbClr val="FFFF00"/>
                        </a:highlight>
                        <a:latin typeface="Open Sans"/>
                      </a:endParaRP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383838"/>
                          </a:solidFill>
                          <a:latin typeface="Open Sans"/>
                        </a:rPr>
                        <a:t>Voice Access</a:t>
                      </a: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896288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solidFill>
                            <a:srgbClr val="383838"/>
                          </a:solidFill>
                          <a:latin typeface="Open Sans"/>
                        </a:rPr>
                        <a:t>Switch Control</a:t>
                      </a: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383838"/>
                          </a:solidFill>
                          <a:latin typeface="Open Sans"/>
                        </a:rPr>
                        <a:t>Switch Access</a:t>
                      </a: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8038922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solidFill>
                            <a:srgbClr val="383838"/>
                          </a:solidFill>
                          <a:latin typeface="Open Sans"/>
                        </a:rPr>
                        <a:t>Assistive Touch</a:t>
                      </a: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err="1">
                          <a:solidFill>
                            <a:srgbClr val="383838"/>
                          </a:solidFill>
                          <a:latin typeface="Open Sans"/>
                        </a:rPr>
                        <a:t>Autoclick</a:t>
                      </a:r>
                      <a:r>
                        <a:rPr lang="en-US" sz="1800">
                          <a:solidFill>
                            <a:srgbClr val="383838"/>
                          </a:solidFill>
                          <a:latin typeface="Open Sans"/>
                        </a:rPr>
                        <a:t> (dwell timing)</a:t>
                      </a: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6038033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383838"/>
                          </a:solidFill>
                          <a:latin typeface="Open Sans"/>
                        </a:rPr>
                        <a:t>Reachability</a:t>
                      </a: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383838"/>
                          </a:solidFill>
                          <a:latin typeface="Open Sans"/>
                        </a:rPr>
                        <a:t>Touch &amp; hold delay</a:t>
                      </a: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5826655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solidFill>
                            <a:srgbClr val="383838"/>
                          </a:solidFill>
                          <a:latin typeface="Open Sans"/>
                        </a:rPr>
                        <a:t>Haptic Touch/Touch Accommodations</a:t>
                      </a: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solidFill>
                            <a:srgbClr val="383838"/>
                          </a:solidFill>
                          <a:latin typeface="Open Sans"/>
                        </a:rPr>
                        <a:t>Time to take action (Accessibility timeout)</a:t>
                      </a: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859593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solidFill>
                            <a:srgbClr val="383838"/>
                          </a:solidFill>
                          <a:latin typeface="Open Sans"/>
                        </a:rPr>
                        <a:t>Back Tap </a:t>
                      </a:r>
                      <a:r>
                        <a:rPr lang="en-US" sz="1600">
                          <a:solidFill>
                            <a:srgbClr val="383838"/>
                          </a:solidFill>
                          <a:latin typeface="Open Sans"/>
                        </a:rPr>
                        <a:t>(iOS 14+)</a:t>
                      </a: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solidFill>
                            <a:srgbClr val="383838"/>
                          </a:solidFill>
                          <a:latin typeface="Open Sans"/>
                        </a:rPr>
                        <a:t>Vibration &amp; haptics</a:t>
                      </a: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5518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9582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EE1ED-2096-F892-8115-9A5193525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Open Sans"/>
                <a:ea typeface="Open Sans"/>
                <a:cs typeface="Open Sans"/>
              </a:rPr>
              <a:t>More Device Settings: Hearing and Audio</a:t>
            </a:r>
            <a:endParaRPr lang="en-US" sz="400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0BBC65F-823B-6822-D792-61FC1AA05B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2526166"/>
              </p:ext>
            </p:extLst>
          </p:nvPr>
        </p:nvGraphicFramePr>
        <p:xfrm>
          <a:off x="1066800" y="2254250"/>
          <a:ext cx="10241278" cy="281635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120639">
                  <a:extLst>
                    <a:ext uri="{9D8B030D-6E8A-4147-A177-3AD203B41FA5}">
                      <a16:colId xmlns:a16="http://schemas.microsoft.com/office/drawing/2014/main" val="846222294"/>
                    </a:ext>
                  </a:extLst>
                </a:gridCol>
                <a:gridCol w="5120639">
                  <a:extLst>
                    <a:ext uri="{9D8B030D-6E8A-4147-A177-3AD203B41FA5}">
                      <a16:colId xmlns:a16="http://schemas.microsoft.com/office/drawing/2014/main" val="2932025555"/>
                    </a:ext>
                  </a:extLst>
                </a:gridCol>
              </a:tblGrid>
              <a:tr h="393192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bg1"/>
                          </a:solidFill>
                          <a:latin typeface="Open Sans"/>
                        </a:rPr>
                        <a:t>iOS</a:t>
                      </a: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3B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bg1"/>
                          </a:solidFill>
                          <a:latin typeface="Open Sans"/>
                        </a:rPr>
                        <a:t>Android</a:t>
                      </a: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3B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65523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solidFill>
                            <a:srgbClr val="383838"/>
                          </a:solidFill>
                          <a:latin typeface="Open Sans"/>
                        </a:rPr>
                        <a:t>Hearing Devices</a:t>
                      </a:r>
                      <a:endParaRPr lang="en-US" sz="1600" b="0" i="0" u="none" strike="noStrike" noProof="0">
                        <a:solidFill>
                          <a:srgbClr val="383838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solidFill>
                            <a:srgbClr val="383838"/>
                          </a:solidFill>
                          <a:latin typeface="Open Sans"/>
                        </a:rPr>
                        <a:t>Sound Amplifier</a:t>
                      </a: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896288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383838"/>
                          </a:solidFill>
                          <a:latin typeface="Open Sans"/>
                        </a:rPr>
                        <a:t>Hearing Control Center </a:t>
                      </a:r>
                      <a:r>
                        <a:rPr lang="en-US" sz="1600" b="0" i="0" u="none" strike="noStrike" noProof="0">
                          <a:solidFill>
                            <a:srgbClr val="383838"/>
                          </a:solidFill>
                          <a:latin typeface="Open Sans"/>
                        </a:rPr>
                        <a:t>(iOS 17+)</a:t>
                      </a:r>
                      <a:endParaRPr lang="en-US">
                        <a:latin typeface="Open Sans"/>
                      </a:endParaRP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solidFill>
                            <a:srgbClr val="383838"/>
                          </a:solidFill>
                          <a:latin typeface="Open Sans"/>
                        </a:rPr>
                        <a:t>Live Transcribe</a:t>
                      </a: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8038922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solidFill>
                            <a:srgbClr val="383838"/>
                          </a:solidFill>
                          <a:latin typeface="Open Sans"/>
                        </a:rPr>
                        <a:t>Sound Recognition</a:t>
                      </a:r>
                      <a:endParaRPr lang="en-US">
                        <a:latin typeface="Open Sans"/>
                      </a:endParaRP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solidFill>
                            <a:srgbClr val="383838"/>
                          </a:solidFill>
                          <a:latin typeface="Open Sans"/>
                        </a:rPr>
                        <a:t>Sound Notifications</a:t>
                      </a: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6038033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solidFill>
                            <a:srgbClr val="383838"/>
                          </a:solidFill>
                          <a:latin typeface="Open Sans"/>
                        </a:rPr>
                        <a:t>LED Flash for Alerts</a:t>
                      </a:r>
                      <a:endParaRPr lang="en-US">
                        <a:latin typeface="Open Sans"/>
                      </a:endParaRP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solidFill>
                            <a:srgbClr val="383838"/>
                          </a:solidFill>
                          <a:latin typeface="Open Sans"/>
                        </a:rPr>
                        <a:t>Live Caption</a:t>
                      </a: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5826655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solidFill>
                            <a:srgbClr val="383838"/>
                          </a:solidFill>
                          <a:latin typeface="Open Sans"/>
                        </a:rPr>
                        <a:t>Subtitles &amp; Captioning</a:t>
                      </a:r>
                      <a:endParaRPr lang="en-US">
                        <a:latin typeface="Open Sans"/>
                      </a:endParaRP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solidFill>
                            <a:srgbClr val="383838"/>
                          </a:solidFill>
                          <a:latin typeface="Open Sans"/>
                        </a:rPr>
                        <a:t>Hearing devices </a:t>
                      </a:r>
                      <a:r>
                        <a:rPr lang="en-US" sz="1600" b="0" i="0" u="none" strike="noStrike" noProof="0">
                          <a:solidFill>
                            <a:srgbClr val="383838"/>
                          </a:solidFill>
                          <a:latin typeface="Open Sans"/>
                        </a:rPr>
                        <a:t>(updated in Android 14)</a:t>
                      </a:r>
                      <a:endParaRPr lang="en-US">
                        <a:solidFill>
                          <a:srgbClr val="383838"/>
                        </a:solidFill>
                        <a:latin typeface="Open Sans"/>
                      </a:endParaRP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859593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solidFill>
                            <a:srgbClr val="383838"/>
                          </a:solidFill>
                          <a:latin typeface="Open Sans"/>
                        </a:rPr>
                        <a:t>Live Captions </a:t>
                      </a:r>
                      <a:r>
                        <a:rPr lang="en-US" sz="1600">
                          <a:solidFill>
                            <a:srgbClr val="383838"/>
                          </a:solidFill>
                          <a:latin typeface="Open Sans"/>
                        </a:rPr>
                        <a:t>(iOS 16+)</a:t>
                      </a:r>
                      <a:endParaRPr lang="en-US">
                        <a:latin typeface="Open Sans"/>
                      </a:endParaRP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solidFill>
                            <a:srgbClr val="383838"/>
                          </a:solidFill>
                          <a:latin typeface="Open Sans"/>
                        </a:rPr>
                        <a:t>Flash notifications</a:t>
                      </a:r>
                      <a:r>
                        <a:rPr lang="en-US" sz="1600">
                          <a:solidFill>
                            <a:srgbClr val="383838"/>
                          </a:solidFill>
                          <a:latin typeface="Open Sans"/>
                        </a:rPr>
                        <a:t> (Android 14)</a:t>
                      </a: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5518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5644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EE1ED-2096-F892-8115-9A5193525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Open Sans"/>
                <a:ea typeface="Open Sans"/>
                <a:cs typeface="Open Sans"/>
              </a:rPr>
              <a:t>More Device Settings: Speech and Voice</a:t>
            </a:r>
            <a:endParaRPr lang="en-US" sz="40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0BBC65F-823B-6822-D792-61FC1AA05B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658926"/>
              </p:ext>
            </p:extLst>
          </p:nvPr>
        </p:nvGraphicFramePr>
        <p:xfrm>
          <a:off x="1066800" y="2254250"/>
          <a:ext cx="5120639" cy="124358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120639">
                  <a:extLst>
                    <a:ext uri="{9D8B030D-6E8A-4147-A177-3AD203B41FA5}">
                      <a16:colId xmlns:a16="http://schemas.microsoft.com/office/drawing/2014/main" val="846222294"/>
                    </a:ext>
                  </a:extLst>
                </a:gridCol>
              </a:tblGrid>
              <a:tr h="393192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chemeClr val="bg1"/>
                          </a:solidFill>
                          <a:latin typeface="Open Sans"/>
                        </a:rPr>
                        <a:t>iOS</a:t>
                      </a: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3B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65523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solidFill>
                            <a:srgbClr val="383838"/>
                          </a:solidFill>
                          <a:latin typeface="Open Sans"/>
                        </a:rPr>
                        <a:t>Live Speech</a:t>
                      </a:r>
                      <a:r>
                        <a:rPr lang="en-US" sz="1800" b="0" i="0" u="none" strike="noStrike" noProof="0">
                          <a:solidFill>
                            <a:srgbClr val="383838"/>
                          </a:solidFill>
                          <a:latin typeface="Open Sans"/>
                        </a:rPr>
                        <a:t> </a:t>
                      </a:r>
                      <a:r>
                        <a:rPr lang="en-US" sz="1600" b="0" i="0" u="none" strike="noStrike" noProof="0">
                          <a:solidFill>
                            <a:srgbClr val="383838"/>
                          </a:solidFill>
                          <a:latin typeface="Open Sans"/>
                        </a:rPr>
                        <a:t>(iOS 17+)</a:t>
                      </a:r>
                      <a:endParaRPr lang="en-US">
                        <a:solidFill>
                          <a:srgbClr val="383838"/>
                        </a:solidFill>
                        <a:latin typeface="Open Sans"/>
                      </a:endParaRP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896288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383838"/>
                          </a:solidFill>
                          <a:latin typeface="Open Sans"/>
                        </a:rPr>
                        <a:t>Personal Voice </a:t>
                      </a:r>
                      <a:r>
                        <a:rPr lang="en-US" sz="1600" b="0" i="0" u="none" strike="noStrike" noProof="0" dirty="0">
                          <a:solidFill>
                            <a:srgbClr val="383838"/>
                          </a:solidFill>
                          <a:latin typeface="Open Sans"/>
                        </a:rPr>
                        <a:t>(iOS 17+)</a:t>
                      </a: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8038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5969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EE1ED-2096-F892-8115-9A5193525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Open Sans"/>
                <a:ea typeface="Open Sans"/>
                <a:cs typeface="Open Sans"/>
              </a:rPr>
              <a:t>More Device Settings: Cognition</a:t>
            </a:r>
            <a:endParaRPr lang="en-US" sz="40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0BBC65F-823B-6822-D792-61FC1AA05B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6138532"/>
              </p:ext>
            </p:extLst>
          </p:nvPr>
        </p:nvGraphicFramePr>
        <p:xfrm>
          <a:off x="1066800" y="2254250"/>
          <a:ext cx="5120639" cy="85039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120639">
                  <a:extLst>
                    <a:ext uri="{9D8B030D-6E8A-4147-A177-3AD203B41FA5}">
                      <a16:colId xmlns:a16="http://schemas.microsoft.com/office/drawing/2014/main" val="846222294"/>
                    </a:ext>
                  </a:extLst>
                </a:gridCol>
              </a:tblGrid>
              <a:tr h="393192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chemeClr val="bg1"/>
                          </a:solidFill>
                          <a:latin typeface="Open Sans"/>
                        </a:rPr>
                        <a:t>iOS</a:t>
                      </a: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3B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65523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solidFill>
                            <a:srgbClr val="383838"/>
                          </a:solidFill>
                          <a:latin typeface="Open Sans"/>
                        </a:rPr>
                        <a:t>Assistive Access</a:t>
                      </a:r>
                      <a:r>
                        <a:rPr lang="en-US" sz="1600" dirty="0">
                          <a:solidFill>
                            <a:srgbClr val="383838"/>
                          </a:solidFill>
                          <a:latin typeface="Open Sans"/>
                        </a:rPr>
                        <a:t> (iOS 17+)</a:t>
                      </a:r>
                      <a:endParaRPr lang="en-US" dirty="0"/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6038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436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65081-65EC-F8A9-3EC9-3EDA26A42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Open Sans"/>
                <a:ea typeface="Open Sans"/>
                <a:cs typeface="Open Sans"/>
              </a:rPr>
              <a:t>Some Important Points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A737A-F81B-8CF0-58D6-F38C5ED94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4827"/>
            <a:ext cx="9152835" cy="3922136"/>
          </a:xfrm>
        </p:spPr>
        <p:txBody>
          <a:bodyPr vert="horz" lIns="91440" tIns="45720" rIns="91440" bIns="45720" numCol="1" rtlCol="0" anchor="t">
            <a:norm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200">
                <a:latin typeface="Open Sans"/>
                <a:ea typeface="Open Sans"/>
                <a:cs typeface="Open Sans"/>
              </a:rPr>
              <a:t>This is not an exhaustive list of accessibility settings or available assistive technologies</a:t>
            </a:r>
            <a:endParaRPr lang="en-US"/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200">
                <a:latin typeface="Open Sans"/>
                <a:ea typeface="Open Sans"/>
                <a:cs typeface="Open Sans"/>
              </a:rPr>
              <a:t>Regular software updates may introduce changes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200">
                <a:latin typeface="Open Sans"/>
                <a:ea typeface="Open Sans"/>
                <a:cs typeface="Open Sans"/>
              </a:rPr>
              <a:t>Today's focus is on iOS (Apple) and Android (Google)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200">
                <a:latin typeface="Open Sans"/>
                <a:ea typeface="Open Sans"/>
                <a:cs typeface="Open Sans"/>
              </a:rPr>
              <a:t>Google Pixel is recommended for testing—other Android devices may have differences in user interface, features, and functionality</a:t>
            </a:r>
          </a:p>
        </p:txBody>
      </p:sp>
    </p:spTree>
    <p:extLst>
      <p:ext uri="{BB962C8B-B14F-4D97-AF65-F5344CB8AC3E}">
        <p14:creationId xmlns:p14="http://schemas.microsoft.com/office/powerpoint/2010/main" val="23511353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EE1ED-2096-F892-8115-9A5193525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Open Sans"/>
                <a:ea typeface="Open Sans"/>
                <a:cs typeface="Open Sans"/>
              </a:rPr>
              <a:t>Resources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275AF-6462-ED80-B096-AA592DB91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numCol="1" rtlCol="0" anchor="t">
            <a:normAutofit fontScale="92500" lnSpcReduction="10000"/>
          </a:bodyPr>
          <a:lstStyle/>
          <a:p>
            <a:pPr marL="0" indent="0">
              <a:lnSpc>
                <a:spcPct val="135000"/>
              </a:lnSpc>
              <a:spcBef>
                <a:spcPts val="1000"/>
              </a:spcBef>
              <a:spcAft>
                <a:spcPts val="500"/>
              </a:spcAft>
              <a:buNone/>
            </a:pPr>
            <a:r>
              <a:rPr lang="en-US" sz="2600" b="1">
                <a:solidFill>
                  <a:srgbClr val="1A3B5B"/>
                </a:solidFill>
                <a:latin typeface="Open Sans"/>
                <a:ea typeface="Open Sans"/>
                <a:cs typeface="Open Sans"/>
              </a:rPr>
              <a:t>iOS</a:t>
            </a:r>
            <a:endParaRPr lang="en-US" sz="2600" b="1">
              <a:solidFill>
                <a:srgbClr val="1A3B5B"/>
              </a:solidFill>
            </a:endParaRPr>
          </a:p>
          <a:p>
            <a:pPr marL="0" indent="0">
              <a:lnSpc>
                <a:spcPct val="135000"/>
              </a:lnSpc>
              <a:spcBef>
                <a:spcPts val="0"/>
              </a:spcBef>
              <a:spcAft>
                <a:spcPts val="3000"/>
              </a:spcAft>
              <a:buNone/>
            </a:pPr>
            <a:r>
              <a:rPr lang="en-US" sz="2600">
                <a:latin typeface="Open Sans"/>
                <a:ea typeface="Open Sans"/>
                <a:cs typeface="Open Sans"/>
              </a:rPr>
              <a:t>Accessibility Support</a:t>
            </a:r>
            <a:br>
              <a:rPr lang="en-US" sz="2600">
                <a:latin typeface="Open Sans"/>
                <a:ea typeface="Open Sans"/>
                <a:cs typeface="Open Sans"/>
              </a:rPr>
            </a:br>
            <a:r>
              <a:rPr lang="en-US" sz="2600">
                <a:solidFill>
                  <a:srgbClr val="383838"/>
                </a:solidFill>
                <a:latin typeface="Open Sans"/>
                <a:ea typeface="Open Sans"/>
                <a:cs typeface="Open Sans"/>
                <a:hlinkClick r:id="rId2"/>
              </a:rPr>
              <a:t>https://support.apple.com/accessibility</a:t>
            </a:r>
            <a:endParaRPr lang="en-US" sz="2600">
              <a:solidFill>
                <a:srgbClr val="383838"/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lnSpc>
                <a:spcPct val="135000"/>
              </a:lnSpc>
              <a:spcBef>
                <a:spcPts val="1000"/>
              </a:spcBef>
              <a:spcAft>
                <a:spcPts val="500"/>
              </a:spcAft>
              <a:buNone/>
            </a:pPr>
            <a:r>
              <a:rPr lang="en-US" sz="2600" b="1">
                <a:solidFill>
                  <a:srgbClr val="1A3B5B"/>
                </a:solidFill>
                <a:latin typeface="Open Sans"/>
                <a:ea typeface="Open Sans"/>
                <a:cs typeface="Open Sans"/>
              </a:rPr>
              <a:t>Android</a:t>
            </a:r>
          </a:p>
          <a:p>
            <a:pPr marL="0" indent="0">
              <a:lnSpc>
                <a:spcPct val="135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2600">
                <a:latin typeface="Open Sans"/>
                <a:ea typeface="Open Sans"/>
                <a:cs typeface="Open Sans"/>
              </a:rPr>
              <a:t>Accessibility Help</a:t>
            </a:r>
            <a:br>
              <a:rPr lang="en-US" sz="2600">
                <a:latin typeface="Open Sans"/>
                <a:ea typeface="Open Sans"/>
                <a:cs typeface="Open Sans"/>
              </a:rPr>
            </a:br>
            <a:r>
              <a:rPr lang="en-US" sz="2600">
                <a:latin typeface="Open Sans"/>
                <a:ea typeface="Open Sans"/>
                <a:cs typeface="Open Sans"/>
                <a:hlinkClick r:id="rId3"/>
              </a:rPr>
              <a:t>https://support.google.com/accessibility/android</a:t>
            </a:r>
            <a:br>
              <a:rPr lang="en-US">
                <a:latin typeface="Open Sans"/>
                <a:ea typeface="Open Sans"/>
                <a:cs typeface="Open Sans"/>
              </a:rPr>
            </a:br>
            <a:endParaRPr lang="en-US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4936013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AFDD0B-78F4-6DD1-A0F9-80C9BB9B1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6000">
                <a:latin typeface="Open Sans"/>
                <a:ea typeface="Open Sans"/>
                <a:cs typeface="Open Sans"/>
              </a:rPr>
              <a:t>Additional Testing Tools</a:t>
            </a:r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17115757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C56986-9B7D-D6A4-FBBD-55F3A988F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latin typeface="Open Sans"/>
                <a:ea typeface="Open Sans"/>
                <a:cs typeface="Open Sans"/>
              </a:rPr>
              <a:t>Physical Keyboard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75790D-F756-3B5B-8B84-D9AD61BF955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92700" y="4629151"/>
            <a:ext cx="7608888" cy="210654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71450" indent="-171450">
              <a:lnSpc>
                <a:spcPct val="125000"/>
              </a:lnSpc>
              <a:spcBef>
                <a:spcPts val="1000"/>
              </a:spcBef>
              <a:spcAft>
                <a:spcPts val="1000"/>
              </a:spcAft>
              <a:buFont typeface="Arial" panose="05000000000000000000" pitchFamily="2" charset="2"/>
              <a:buChar char="•"/>
            </a:pPr>
            <a:r>
              <a:rPr lang="en-US" sz="1800">
                <a:latin typeface="Open Sans"/>
                <a:ea typeface="Open Sans"/>
                <a:cs typeface="Segoe UI"/>
              </a:rPr>
              <a:t>Bluetooth or wired, but likely Bluetooth </a:t>
            </a:r>
            <a:endParaRPr lang="en-US" sz="1800">
              <a:solidFill>
                <a:srgbClr val="1C75BC"/>
              </a:solidFill>
              <a:latin typeface="Open Sans"/>
              <a:ea typeface="Open Sans"/>
              <a:cs typeface="Segoe UI"/>
            </a:endParaRPr>
          </a:p>
          <a:p>
            <a:pPr marL="171450" indent="-171450">
              <a:lnSpc>
                <a:spcPct val="125000"/>
              </a:lnSpc>
              <a:spcBef>
                <a:spcPts val="1000"/>
              </a:spcBef>
              <a:spcAft>
                <a:spcPts val="1000"/>
              </a:spcAft>
              <a:buFont typeface="Arial" panose="05000000000000000000" pitchFamily="2" charset="2"/>
              <a:buChar char="•"/>
            </a:pPr>
            <a:r>
              <a:rPr lang="en-US" sz="1800">
                <a:latin typeface="Open Sans"/>
                <a:ea typeface="Open Sans"/>
                <a:cs typeface="Segoe UI"/>
              </a:rPr>
              <a:t>Input method for screen reader users or for users </a:t>
            </a:r>
            <a:br>
              <a:rPr lang="en-US" sz="1800">
                <a:latin typeface="Open Sans"/>
                <a:ea typeface="Open Sans"/>
                <a:cs typeface="Segoe UI"/>
              </a:rPr>
            </a:br>
            <a:r>
              <a:rPr lang="en-US" sz="1800">
                <a:latin typeface="Open Sans"/>
                <a:ea typeface="Open Sans"/>
                <a:cs typeface="Segoe UI"/>
              </a:rPr>
              <a:t>with limited mobility or dexterity </a:t>
            </a:r>
            <a:endParaRPr lang="en-US" sz="1800">
              <a:highlight>
                <a:srgbClr val="008000"/>
              </a:highlight>
              <a:latin typeface="Open Sans"/>
              <a:ea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268473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EE1ED-2096-F892-8115-9A5193525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Open Sans"/>
                <a:ea typeface="Open Sans"/>
                <a:cs typeface="Open Sans"/>
              </a:rPr>
              <a:t>Physical Keyboard: The Basics</a:t>
            </a:r>
            <a:endParaRPr lang="en-US" b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0BBC65F-823B-6822-D792-61FC1AA05B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56699"/>
              </p:ext>
            </p:extLst>
          </p:nvPr>
        </p:nvGraphicFramePr>
        <p:xfrm>
          <a:off x="1066800" y="2254250"/>
          <a:ext cx="10241278" cy="19583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120639">
                  <a:extLst>
                    <a:ext uri="{9D8B030D-6E8A-4147-A177-3AD203B41FA5}">
                      <a16:colId xmlns:a16="http://schemas.microsoft.com/office/drawing/2014/main" val="846222294"/>
                    </a:ext>
                  </a:extLst>
                </a:gridCol>
                <a:gridCol w="5120639">
                  <a:extLst>
                    <a:ext uri="{9D8B030D-6E8A-4147-A177-3AD203B41FA5}">
                      <a16:colId xmlns:a16="http://schemas.microsoft.com/office/drawing/2014/main" val="2932025555"/>
                    </a:ext>
                  </a:extLst>
                </a:gridCol>
              </a:tblGrid>
              <a:tr h="393192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iOS</a:t>
                      </a: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3B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Android</a:t>
                      </a: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3B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65523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lvl="0">
                        <a:lnSpc>
                          <a:spcPct val="125000"/>
                        </a:lnSpc>
                        <a:buNone/>
                      </a:pPr>
                      <a:r>
                        <a:rPr lang="en-US" sz="1800" b="1">
                          <a:solidFill>
                            <a:srgbClr val="383838"/>
                          </a:solidFill>
                          <a:latin typeface="Open Sans"/>
                        </a:rPr>
                        <a:t>Accessibility &gt; Keyboards &gt; </a:t>
                      </a:r>
                      <a:br>
                        <a:rPr lang="en-US" sz="1800" b="1">
                          <a:solidFill>
                            <a:srgbClr val="383838"/>
                          </a:solidFill>
                          <a:latin typeface="Open Sans"/>
                        </a:rPr>
                      </a:br>
                      <a:r>
                        <a:rPr lang="en-US" sz="1800" b="1">
                          <a:solidFill>
                            <a:srgbClr val="383838"/>
                          </a:solidFill>
                          <a:latin typeface="Open Sans"/>
                        </a:rPr>
                        <a:t>Full Keyboard Access</a:t>
                      </a:r>
                      <a:r>
                        <a:rPr lang="en-US" sz="1600" b="1">
                          <a:solidFill>
                            <a:srgbClr val="383838"/>
                          </a:solidFill>
                          <a:latin typeface="Open Sans"/>
                        </a:rPr>
                        <a:t> (FKA)</a:t>
                      </a: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25000"/>
                        </a:lnSpc>
                        <a:buNone/>
                      </a:pPr>
                      <a:r>
                        <a:rPr lang="en-US" sz="1800" b="1" kern="1200" noProof="0">
                          <a:solidFill>
                            <a:srgbClr val="383838"/>
                          </a:solidFill>
                          <a:latin typeface="Open Sans"/>
                          <a:ea typeface="+mn-ea"/>
                          <a:cs typeface="+mn-cs"/>
                        </a:rPr>
                        <a:t>Settings &gt; System &gt; Keyboard &gt; </a:t>
                      </a:r>
                      <a:br>
                        <a:rPr lang="en-US" sz="1800" b="1" kern="1200" noProof="0">
                          <a:solidFill>
                            <a:srgbClr val="383838"/>
                          </a:solidFill>
                          <a:latin typeface="Open Sans"/>
                          <a:ea typeface="+mn-ea"/>
                          <a:cs typeface="+mn-cs"/>
                        </a:rPr>
                      </a:br>
                      <a:r>
                        <a:rPr lang="en-US" sz="1800" b="1" kern="1200" noProof="0">
                          <a:solidFill>
                            <a:srgbClr val="383838"/>
                          </a:solidFill>
                          <a:latin typeface="Open Sans"/>
                          <a:ea typeface="+mn-ea"/>
                          <a:cs typeface="+mn-cs"/>
                        </a:rPr>
                        <a:t>Physical Keyboard</a:t>
                      </a:r>
                      <a:r>
                        <a:rPr lang="en-US" sz="1600" b="1" kern="1200" noProof="0">
                          <a:solidFill>
                            <a:srgbClr val="383838"/>
                          </a:solidFill>
                          <a:latin typeface="Open Sans"/>
                          <a:ea typeface="+mn-ea"/>
                          <a:cs typeface="+mn-cs"/>
                        </a:rPr>
                        <a:t> (large screens)</a:t>
                      </a:r>
                      <a:endParaRPr lang="en-US" sz="1600" b="1" kern="1200">
                        <a:solidFill>
                          <a:srgbClr val="383838"/>
                        </a:solidFill>
                        <a:latin typeface="Open Sans"/>
                        <a:ea typeface="+mn-ea"/>
                        <a:cs typeface="+mn-cs"/>
                      </a:endParaRP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896288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lvl="0">
                        <a:lnSpc>
                          <a:spcPct val="125000"/>
                        </a:lnSpc>
                        <a:buNone/>
                      </a:pPr>
                      <a:r>
                        <a:rPr lang="en-US" sz="1800" b="1" dirty="0">
                          <a:solidFill>
                            <a:srgbClr val="383838"/>
                          </a:solidFill>
                          <a:latin typeface="Open Sans"/>
                        </a:rPr>
                        <a:t>Note:</a:t>
                      </a:r>
                      <a:r>
                        <a:rPr lang="en-US" sz="1800" dirty="0">
                          <a:solidFill>
                            <a:srgbClr val="383838"/>
                          </a:solidFill>
                          <a:latin typeface="Open Sans"/>
                        </a:rPr>
                        <a:t> Turn FKA off when not in use to avoid issues with VoiceOver focus</a:t>
                      </a: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25000"/>
                        </a:lnSpc>
                        <a:buNone/>
                      </a:pPr>
                      <a:r>
                        <a:rPr lang="en-US" sz="1800" b="1" i="0" u="none" strike="noStrike" noProof="0" dirty="0">
                          <a:solidFill>
                            <a:srgbClr val="383838"/>
                          </a:solidFill>
                          <a:latin typeface="Open Sans"/>
                        </a:rPr>
                        <a:t>OS + /</a:t>
                      </a:r>
                      <a:r>
                        <a:rPr lang="en-US" sz="1800" b="0" i="0" u="none" strike="noStrike" noProof="0" dirty="0">
                          <a:solidFill>
                            <a:srgbClr val="383838"/>
                          </a:solidFill>
                          <a:latin typeface="Open Sans"/>
                        </a:rPr>
                        <a:t> to view list of shortcuts</a:t>
                      </a: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8038922"/>
                  </a:ext>
                </a:extLst>
              </a:tr>
            </a:tbl>
          </a:graphicData>
        </a:graphic>
      </p:graphicFrame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3FDC5BA-1542-15D3-C7C3-28D26ADF737F}"/>
              </a:ext>
            </a:extLst>
          </p:cNvPr>
          <p:cNvSpPr txBox="1">
            <a:spLocks/>
          </p:cNvSpPr>
          <p:nvPr/>
        </p:nvSpPr>
        <p:spPr>
          <a:xfrm>
            <a:off x="1066799" y="4827958"/>
            <a:ext cx="10241094" cy="498657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/>
          </a:bodyPr>
          <a:lstStyle>
            <a:lvl1pPr marL="365760" indent="-36576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3152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9728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46304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None/>
            </a:pPr>
            <a:r>
              <a:rPr lang="en-US" sz="2000" b="1">
                <a:latin typeface="Open Sans"/>
                <a:ea typeface="Open Sans"/>
                <a:cs typeface="Open Sans"/>
              </a:rPr>
              <a:t>Helpful tip!</a:t>
            </a:r>
            <a:r>
              <a:rPr lang="en-US" sz="2000">
                <a:latin typeface="Open Sans"/>
                <a:ea typeface="Open Sans"/>
                <a:cs typeface="Open Sans"/>
              </a:rPr>
              <a:t> Make it a point to find a multi-device or easy-switch Bluetooth keyboard.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7440049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FCDD8-559E-FC21-0EA7-CF86FFBB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18364"/>
            <a:ext cx="9783170" cy="1433015"/>
          </a:xfrm>
        </p:spPr>
        <p:txBody>
          <a:bodyPr anchor="b">
            <a:normAutofit/>
          </a:bodyPr>
          <a:lstStyle/>
          <a:p>
            <a:r>
              <a:rPr lang="en-US">
                <a:latin typeface="Open Sans"/>
                <a:ea typeface="Open Sans"/>
                <a:cs typeface="Open Sans"/>
              </a:rPr>
              <a:t>Physical Keyboard: Common Issues</a:t>
            </a:r>
            <a:endParaRPr lang="en-US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95B43BC-4978-1D99-CBEA-F9A7C8D9E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2254827"/>
            <a:ext cx="9604990" cy="3922136"/>
          </a:xfrm>
        </p:spPr>
        <p:txBody>
          <a:bodyPr vert="horz" lIns="91440" tIns="45720" rIns="91440" bIns="45720" numCol="1" rtlCol="0" anchor="t">
            <a:normAutofit/>
          </a:bodyPr>
          <a:lstStyle/>
          <a:p>
            <a:r>
              <a:rPr lang="en-US">
                <a:latin typeface="Open Sans"/>
                <a:ea typeface="Open Sans"/>
                <a:cs typeface="Open Sans"/>
              </a:rPr>
              <a:t>Interactive elements not operable</a:t>
            </a:r>
            <a:endParaRPr lang="en-US"/>
          </a:p>
          <a:p>
            <a:r>
              <a:rPr lang="en-US">
                <a:latin typeface="Open Sans"/>
                <a:ea typeface="Open Sans"/>
                <a:cs typeface="Open Sans"/>
              </a:rPr>
              <a:t>Illogical focus order</a:t>
            </a:r>
            <a:endParaRPr lang="en-US"/>
          </a:p>
          <a:p>
            <a:r>
              <a:rPr lang="en-US">
                <a:latin typeface="Open Sans"/>
                <a:ea typeface="Open Sans"/>
                <a:cs typeface="Open Sans"/>
              </a:rPr>
              <a:t>Unable to see where focus is </a:t>
            </a:r>
            <a:br>
              <a:rPr lang="en-US">
                <a:latin typeface="Open Sans"/>
                <a:ea typeface="Open Sans"/>
                <a:cs typeface="Open Sans"/>
              </a:rPr>
            </a:br>
            <a:r>
              <a:rPr lang="en-US" sz="2200">
                <a:latin typeface="Open Sans"/>
                <a:ea typeface="Open Sans"/>
                <a:cs typeface="Open Sans"/>
              </a:rPr>
              <a:t>(e.g., focused element is obscured or focus indicator is missing)</a:t>
            </a:r>
            <a:endParaRPr lang="en-US" sz="2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73A226-C5C3-7431-8237-0E3500844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058" y="4768644"/>
            <a:ext cx="2748998" cy="170497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B7B960-6113-A50D-D478-CF591D21D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992" y="4771405"/>
            <a:ext cx="2737955" cy="169393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531964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C56986-9B7D-D6A4-FBBD-55F3A988F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latin typeface="Open Sans"/>
                <a:ea typeface="Open Sans"/>
                <a:cs typeface="Open Sans"/>
              </a:rPr>
              <a:t>Automated Testing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75790D-F756-3B5B-8B84-D9AD61BF955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92700" y="4629151"/>
            <a:ext cx="6868975" cy="153228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1800" b="1">
                <a:latin typeface="Open Sans"/>
                <a:ea typeface="Open Sans"/>
                <a:cs typeface="Open Sans"/>
              </a:rPr>
              <a:t>Note: </a:t>
            </a:r>
            <a:r>
              <a:rPr lang="en-US" sz="1800">
                <a:latin typeface="Open Sans"/>
                <a:ea typeface="Open Sans"/>
                <a:cs typeface="Open Sans"/>
              </a:rPr>
              <a:t>No automated testing tool is perfect! Automated tools can only ever supplement—never replace—manual testing.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526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EE1ED-2096-F892-8115-9A5193525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85386"/>
            <a:ext cx="10058400" cy="1325563"/>
          </a:xfrm>
        </p:spPr>
        <p:txBody>
          <a:bodyPr/>
          <a:lstStyle/>
          <a:p>
            <a:r>
              <a:rPr lang="en-US">
                <a:latin typeface="Open Sans"/>
                <a:ea typeface="Open Sans"/>
                <a:cs typeface="Open Sans"/>
              </a:rPr>
              <a:t>Automated Testing: </a:t>
            </a:r>
            <a:br>
              <a:rPr lang="en-US">
                <a:latin typeface="Open Sans"/>
                <a:ea typeface="Open Sans"/>
                <a:cs typeface="Open Sans"/>
              </a:rPr>
            </a:br>
            <a:r>
              <a:rPr lang="en-US">
                <a:latin typeface="Open Sans"/>
                <a:ea typeface="Open Sans"/>
                <a:cs typeface="Open Sans"/>
              </a:rPr>
              <a:t>iOS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275AF-6462-ED80-B096-AA592DB91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4827"/>
            <a:ext cx="6409635" cy="3922136"/>
          </a:xfrm>
        </p:spPr>
        <p:txBody>
          <a:bodyPr vert="horz" lIns="91440" tIns="45720" rIns="91440" bIns="45720" numCol="1" rtlCol="0" anchor="t">
            <a:norm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000" b="1" dirty="0">
                <a:latin typeface="Open Sans"/>
                <a:ea typeface="Open Sans"/>
                <a:cs typeface="Open Sans"/>
              </a:rPr>
              <a:t>Accessibility Inspector</a:t>
            </a:r>
            <a:br>
              <a:rPr lang="en-US" sz="2000" b="1" dirty="0">
                <a:latin typeface="Open Sans"/>
                <a:ea typeface="Open Sans"/>
                <a:cs typeface="Open Sans"/>
              </a:rPr>
            </a:br>
            <a:r>
              <a:rPr lang="en-US" sz="1800" dirty="0">
                <a:latin typeface="Open Sans"/>
                <a:ea typeface="Open Sans"/>
                <a:cs typeface="Open Sans"/>
              </a:rPr>
              <a:t>Available in Xcode</a:t>
            </a:r>
            <a:endParaRPr lang="en-US" sz="1800" b="1" dirty="0">
              <a:latin typeface="Open Sans"/>
              <a:ea typeface="Open Sans"/>
              <a:cs typeface="Open Sans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000" b="1" dirty="0">
                <a:latin typeface="Open Sans"/>
                <a:ea typeface="Open Sans"/>
                <a:cs typeface="Open Sans"/>
              </a:rPr>
              <a:t>Xcode &gt; Open Developer Tool &gt; Accessibility Inspector</a:t>
            </a:r>
            <a:endParaRPr lang="en-US" sz="2000" b="1" dirty="0"/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000" dirty="0">
                <a:latin typeface="Open Sans"/>
                <a:ea typeface="Open Sans"/>
                <a:cs typeface="Open Sans"/>
              </a:rPr>
              <a:t>Must connect testing device to a computer </a:t>
            </a:r>
            <a:br>
              <a:rPr lang="en-US" sz="2000" dirty="0">
                <a:latin typeface="Open Sans"/>
                <a:ea typeface="Open Sans"/>
                <a:cs typeface="Open Sans"/>
              </a:rPr>
            </a:br>
            <a:r>
              <a:rPr lang="en-US" sz="2000" dirty="0">
                <a:latin typeface="Open Sans"/>
                <a:ea typeface="Open Sans"/>
                <a:cs typeface="Open Sans"/>
              </a:rPr>
              <a:t>with Xcode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000" dirty="0">
                <a:latin typeface="Open Sans"/>
                <a:ea typeface="Open Sans"/>
                <a:cs typeface="Open Sans"/>
              </a:rPr>
              <a:t>Inspect by element to show basic information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F9A872-0AA8-8B73-99E1-646CABE3A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9226" y="1205948"/>
            <a:ext cx="2746660" cy="444610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128667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EE1ED-2096-F892-8115-9A5193525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85386"/>
            <a:ext cx="10058400" cy="1325563"/>
          </a:xfrm>
        </p:spPr>
        <p:txBody>
          <a:bodyPr/>
          <a:lstStyle/>
          <a:p>
            <a:r>
              <a:rPr lang="en-US">
                <a:latin typeface="Open Sans"/>
                <a:ea typeface="Open Sans"/>
                <a:cs typeface="Open Sans"/>
              </a:rPr>
              <a:t>Automated Testing: </a:t>
            </a:r>
            <a:br>
              <a:rPr lang="en-US">
                <a:latin typeface="Open Sans"/>
                <a:ea typeface="Open Sans"/>
                <a:cs typeface="Open Sans"/>
              </a:rPr>
            </a:br>
            <a:r>
              <a:rPr lang="en-US">
                <a:latin typeface="Open Sans"/>
                <a:ea typeface="Open Sans"/>
                <a:cs typeface="Open Sans"/>
              </a:rPr>
              <a:t>iOS, cont.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275AF-6462-ED80-B096-AA592DB91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4827"/>
            <a:ext cx="6409635" cy="3922136"/>
          </a:xfrm>
        </p:spPr>
        <p:txBody>
          <a:bodyPr vert="horz" lIns="91440" tIns="45720" rIns="91440" bIns="45720" numCol="1" rtlCol="0" anchor="t">
            <a:norm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b="1">
                <a:latin typeface="Open Sans"/>
                <a:ea typeface="Open Sans"/>
                <a:cs typeface="Open Sans"/>
              </a:rPr>
              <a:t>Run Audit</a:t>
            </a:r>
            <a:r>
              <a:rPr lang="en-US">
                <a:latin typeface="Open Sans"/>
                <a:ea typeface="Open Sans"/>
                <a:cs typeface="Open Sans"/>
              </a:rPr>
              <a:t> to show potential issues for all visible screen content</a:t>
            </a:r>
            <a:endParaRPr lang="en-US"/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>
                <a:latin typeface="Open Sans"/>
                <a:ea typeface="Open Sans"/>
                <a:cs typeface="Open Sans"/>
              </a:rPr>
              <a:t>Includes issues relating to color contrast, target size, missing labels, text resize, and more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D782EF-4A85-DB55-BC21-395A58EBA1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3568" y="1214437"/>
            <a:ext cx="2739117" cy="444001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183485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EE1ED-2096-F892-8115-9A5193525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85386"/>
            <a:ext cx="10058400" cy="1325563"/>
          </a:xfrm>
        </p:spPr>
        <p:txBody>
          <a:bodyPr/>
          <a:lstStyle/>
          <a:p>
            <a:r>
              <a:rPr lang="en-US">
                <a:latin typeface="Open Sans"/>
                <a:ea typeface="Open Sans"/>
                <a:cs typeface="Open Sans"/>
              </a:rPr>
              <a:t>Automated Testing: </a:t>
            </a:r>
            <a:br>
              <a:rPr lang="en-US">
                <a:latin typeface="Open Sans"/>
                <a:ea typeface="Open Sans"/>
                <a:cs typeface="Open Sans"/>
              </a:rPr>
            </a:br>
            <a:r>
              <a:rPr lang="en-US">
                <a:latin typeface="Open Sans"/>
                <a:ea typeface="Open Sans"/>
                <a:cs typeface="Open Sans"/>
              </a:rPr>
              <a:t>Android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275AF-6462-ED80-B096-AA592DB91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4827"/>
            <a:ext cx="6409635" cy="3922136"/>
          </a:xfrm>
        </p:spPr>
        <p:txBody>
          <a:bodyPr vert="horz" lIns="91440" tIns="45720" rIns="91440" bIns="45720" numCol="1" rtlCol="0" anchor="t">
            <a:norm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b="1">
                <a:latin typeface="Open Sans"/>
                <a:ea typeface="Open Sans"/>
                <a:cs typeface="Open Sans"/>
              </a:rPr>
              <a:t>Google Accessibility Scanner</a:t>
            </a:r>
            <a:endParaRPr lang="en-US"/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>
                <a:latin typeface="Open Sans"/>
                <a:ea typeface="Open Sans"/>
                <a:cs typeface="Open Sans"/>
              </a:rPr>
              <a:t>Available for free in the Play Store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>
                <a:latin typeface="Open Sans"/>
                <a:ea typeface="Open Sans"/>
                <a:cs typeface="Open Sans"/>
              </a:rPr>
              <a:t>Operates directly on testing device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>
                <a:latin typeface="Open Sans"/>
                <a:ea typeface="Open Sans"/>
                <a:cs typeface="Open Sans"/>
              </a:rPr>
              <a:t>Provides a floating button to scan content for potential issues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1B0B65-48BD-3FA5-8452-103BEF504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475" y="5040796"/>
            <a:ext cx="1604066" cy="116577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71389F-0E1D-EA8E-E081-F89DEEA60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535" y="642730"/>
            <a:ext cx="2744130" cy="556149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88530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FCDD8-559E-FC21-0EA7-CF86FFBB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18364"/>
            <a:ext cx="9783170" cy="1433015"/>
          </a:xfrm>
        </p:spPr>
        <p:txBody>
          <a:bodyPr anchor="b">
            <a:normAutofit/>
          </a:bodyPr>
          <a:lstStyle/>
          <a:p>
            <a:r>
              <a:rPr lang="en-US">
                <a:latin typeface="Open Sans"/>
                <a:ea typeface="Open Sans"/>
                <a:cs typeface="Open Sans"/>
              </a:rPr>
              <a:t>Automated Testing: Common Issues</a:t>
            </a:r>
            <a:endParaRPr lang="en-US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95B43BC-4978-1D99-CBEA-F9A7C8D9E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2254827"/>
            <a:ext cx="9147790" cy="3922136"/>
          </a:xfrm>
        </p:spPr>
        <p:txBody>
          <a:bodyPr vert="horz" lIns="91440" tIns="45720" rIns="91440" bIns="45720" numCol="1" rtlCol="0" anchor="t">
            <a:normAutofit/>
          </a:bodyPr>
          <a:lstStyle/>
          <a:p>
            <a:r>
              <a:rPr lang="en-US">
                <a:latin typeface="Open Sans"/>
                <a:ea typeface="Open Sans"/>
                <a:cs typeface="Open Sans"/>
              </a:rPr>
              <a:t>Insufficient color contrast for text and images</a:t>
            </a:r>
          </a:p>
          <a:p>
            <a:r>
              <a:rPr lang="en-US">
                <a:latin typeface="Open Sans"/>
                <a:ea typeface="Open Sans"/>
                <a:cs typeface="Open Sans"/>
              </a:rPr>
              <a:t>Interactive elements with insufficient target sizes</a:t>
            </a:r>
          </a:p>
          <a:p>
            <a:r>
              <a:rPr lang="en-US">
                <a:latin typeface="Open Sans"/>
                <a:ea typeface="Open Sans"/>
                <a:cs typeface="Open Sans"/>
              </a:rPr>
              <a:t>Interactive elements with missing names and labels</a:t>
            </a:r>
            <a:endParaRPr lang="en-US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51087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65081-65EC-F8A9-3EC9-3EDA26A42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Open Sans"/>
                <a:ea typeface="Open Sans"/>
                <a:cs typeface="Open Sans"/>
              </a:rPr>
              <a:t>Compatibility Testing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A737A-F81B-8CF0-58D6-F38C5ED94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4827"/>
            <a:ext cx="9150627" cy="3922136"/>
          </a:xfrm>
        </p:spPr>
        <p:txBody>
          <a:bodyPr vert="horz" lIns="91440" tIns="45720" rIns="91440" bIns="45720" numCol="1" rtlCol="0" anchor="t">
            <a:norm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200">
                <a:latin typeface="Open Sans"/>
                <a:ea typeface="Open Sans"/>
                <a:cs typeface="Open Sans"/>
              </a:rPr>
              <a:t>Some concepts are the same across web and mobile</a:t>
            </a:r>
            <a:endParaRPr lang="en-US" sz="2200"/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200">
                <a:latin typeface="Open Sans"/>
                <a:ea typeface="Open Sans"/>
                <a:cs typeface="Open Sans"/>
              </a:rPr>
              <a:t>Source code is unlikely to be readily available for native mobile applications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200">
                <a:latin typeface="Open Sans"/>
                <a:ea typeface="Open Sans"/>
                <a:cs typeface="Open Sans"/>
              </a:rPr>
              <a:t>Compatibility testing checks for </a:t>
            </a:r>
            <a:r>
              <a:rPr lang="en-US" sz="2200" i="1">
                <a:latin typeface="Open Sans"/>
                <a:ea typeface="Open Sans"/>
                <a:cs typeface="Open Sans"/>
              </a:rPr>
              <a:t>compatibility </a:t>
            </a:r>
            <a:r>
              <a:rPr lang="en-US" sz="2200">
                <a:latin typeface="Open Sans"/>
                <a:ea typeface="Open Sans"/>
                <a:cs typeface="Open Sans"/>
              </a:rPr>
              <a:t>with the available settings and assistive technologies</a:t>
            </a:r>
          </a:p>
        </p:txBody>
      </p:sp>
    </p:spTree>
    <p:extLst>
      <p:ext uri="{BB962C8B-B14F-4D97-AF65-F5344CB8AC3E}">
        <p14:creationId xmlns:p14="http://schemas.microsoft.com/office/powerpoint/2010/main" val="8006566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C56986-9B7D-D6A4-FBBD-55F3A988F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800">
                <a:latin typeface="Open Sans"/>
                <a:ea typeface="Open Sans"/>
                <a:cs typeface="Open Sans"/>
              </a:rPr>
              <a:t>More Testing Tools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926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EE1ED-2096-F892-8115-9A5193525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Open Sans"/>
                <a:ea typeface="Open Sans"/>
                <a:cs typeface="Open Sans"/>
              </a:rPr>
              <a:t>Screen Mirroring</a:t>
            </a:r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0BBC65F-823B-6822-D792-61FC1AA05B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653063"/>
              </p:ext>
            </p:extLst>
          </p:nvPr>
        </p:nvGraphicFramePr>
        <p:xfrm>
          <a:off x="1066800" y="2254250"/>
          <a:ext cx="10241278" cy="86487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120639">
                  <a:extLst>
                    <a:ext uri="{9D8B030D-6E8A-4147-A177-3AD203B41FA5}">
                      <a16:colId xmlns:a16="http://schemas.microsoft.com/office/drawing/2014/main" val="846222294"/>
                    </a:ext>
                  </a:extLst>
                </a:gridCol>
                <a:gridCol w="5120639">
                  <a:extLst>
                    <a:ext uri="{9D8B030D-6E8A-4147-A177-3AD203B41FA5}">
                      <a16:colId xmlns:a16="http://schemas.microsoft.com/office/drawing/2014/main" val="2932025555"/>
                    </a:ext>
                  </a:extLst>
                </a:gridCol>
              </a:tblGrid>
              <a:tr h="393192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iOS</a:t>
                      </a: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3B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Android</a:t>
                      </a: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3B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65523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lvl="0">
                        <a:lnSpc>
                          <a:spcPct val="125000"/>
                        </a:lnSpc>
                        <a:buNone/>
                      </a:pPr>
                      <a:r>
                        <a:rPr lang="en-US" sz="1800" b="1">
                          <a:solidFill>
                            <a:srgbClr val="383838"/>
                          </a:solidFill>
                          <a:latin typeface="Open Sans"/>
                        </a:rPr>
                        <a:t>LonelyScreen</a:t>
                      </a: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25000"/>
                        </a:lnSpc>
                        <a:buNone/>
                      </a:pPr>
                      <a:r>
                        <a:rPr lang="en-US" sz="1800" b="1">
                          <a:solidFill>
                            <a:srgbClr val="383838"/>
                          </a:solidFill>
                          <a:latin typeface="Open Sans"/>
                        </a:rPr>
                        <a:t>SCRCPY</a:t>
                      </a:r>
                    </a:p>
                  </a:txBody>
                  <a:tcPr marL="182880" marR="182880" anchor="ctr">
                    <a:lnL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39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896288"/>
                  </a:ext>
                </a:extLst>
              </a:tr>
            </a:tbl>
          </a:graphicData>
        </a:graphic>
      </p:graphicFrame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3FDC5BA-1542-15D3-C7C3-28D26ADF737F}"/>
              </a:ext>
            </a:extLst>
          </p:cNvPr>
          <p:cNvSpPr txBox="1">
            <a:spLocks/>
          </p:cNvSpPr>
          <p:nvPr/>
        </p:nvSpPr>
        <p:spPr>
          <a:xfrm>
            <a:off x="1066799" y="3425437"/>
            <a:ext cx="10241094" cy="2464394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marL="365760" indent="-36576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3152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9728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46304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200">
                <a:latin typeface="Open Sans"/>
                <a:ea typeface="Open Sans"/>
                <a:cs typeface="Open Sans"/>
              </a:rPr>
              <a:t>Display your testing device on your desktop screen</a:t>
            </a:r>
            <a:endParaRPr lang="en-US" sz="2200"/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200">
                <a:latin typeface="Open Sans"/>
                <a:ea typeface="Open Sans"/>
                <a:cs typeface="Open Sans"/>
              </a:rPr>
              <a:t>May be helpful for:</a:t>
            </a:r>
          </a:p>
          <a:p>
            <a:pPr lvl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Font typeface="Courier New" panose="05000000000000000000" pitchFamily="2" charset="2"/>
              <a:buChar char="o"/>
            </a:pPr>
            <a:r>
              <a:rPr lang="en-US" sz="2200">
                <a:latin typeface="Open Sans"/>
                <a:ea typeface="Open Sans"/>
                <a:cs typeface="Open Sans"/>
              </a:rPr>
              <a:t>Capturing information to share with others</a:t>
            </a:r>
            <a:endParaRPr lang="en-US" sz="2200"/>
          </a:p>
          <a:p>
            <a:pPr lvl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Font typeface="Courier New" panose="05000000000000000000" pitchFamily="2" charset="2"/>
              <a:buChar char="o"/>
            </a:pPr>
            <a:r>
              <a:rPr lang="en-US" sz="2200">
                <a:latin typeface="Open Sans"/>
                <a:ea typeface="Open Sans"/>
                <a:cs typeface="Open Sans"/>
              </a:rPr>
              <a:t>Testing color contrast using the Colour Contrast Analyser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endParaRPr lang="en-US" sz="1800" b="1"/>
          </a:p>
        </p:txBody>
      </p:sp>
    </p:spTree>
    <p:extLst>
      <p:ext uri="{BB962C8B-B14F-4D97-AF65-F5344CB8AC3E}">
        <p14:creationId xmlns:p14="http://schemas.microsoft.com/office/powerpoint/2010/main" val="24865966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EE1ED-2096-F892-8115-9A5193525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85386"/>
            <a:ext cx="10058400" cy="1325563"/>
          </a:xfrm>
        </p:spPr>
        <p:txBody>
          <a:bodyPr/>
          <a:lstStyle/>
          <a:p>
            <a:r>
              <a:rPr lang="en-US">
                <a:latin typeface="Open Sans"/>
                <a:ea typeface="Open Sans"/>
                <a:cs typeface="Open Sans"/>
              </a:rPr>
              <a:t>Colour Contrast Analyzer </a:t>
            </a:r>
            <a:br>
              <a:rPr lang="en-US">
                <a:latin typeface="Open Sans"/>
                <a:ea typeface="Open Sans"/>
                <a:cs typeface="Open Sans"/>
              </a:rPr>
            </a:br>
            <a:r>
              <a:rPr lang="en-US">
                <a:latin typeface="Open Sans"/>
                <a:ea typeface="Open Sans"/>
                <a:cs typeface="Open Sans"/>
              </a:rPr>
              <a:t>(CCA)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275AF-6462-ED80-B096-AA592DB91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4827"/>
            <a:ext cx="6409635" cy="3922136"/>
          </a:xfrm>
        </p:spPr>
        <p:txBody>
          <a:bodyPr vert="horz" lIns="91440" tIns="45720" rIns="91440" bIns="45720" numCol="1" rtlCol="0" anchor="t">
            <a:norm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dirty="0">
                <a:latin typeface="Open Sans"/>
                <a:ea typeface="Open Sans"/>
                <a:cs typeface="Open Sans"/>
              </a:rPr>
              <a:t>Free tool for easily determining the contrast ratio of two colors</a:t>
            </a:r>
            <a:endParaRPr lang="en-US" dirty="0"/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dirty="0">
                <a:latin typeface="Open Sans"/>
                <a:ea typeface="Open Sans"/>
                <a:cs typeface="Open Sans"/>
              </a:rPr>
              <a:t>Select colors using an eyedropper tool, an RGB slider, or by manually entering color formats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dirty="0">
                <a:latin typeface="Open Sans"/>
                <a:ea typeface="Open Sans"/>
                <a:cs typeface="Open Sans"/>
              </a:rPr>
              <a:t>Download available from TPGi</a:t>
            </a:r>
            <a:br>
              <a:rPr lang="en-US" dirty="0">
                <a:latin typeface="Open Sans"/>
                <a:ea typeface="Open Sans"/>
                <a:cs typeface="Open Sans"/>
              </a:rPr>
            </a:br>
            <a:r>
              <a:rPr lang="en-US" sz="2200" dirty="0">
                <a:latin typeface="Open Sans"/>
                <a:ea typeface="Open Sans"/>
                <a:cs typeface="Open Sans"/>
                <a:hlinkClick r:id="rId2"/>
              </a:rPr>
              <a:t>https://www.tpgi.com/color-contrast-checker</a:t>
            </a: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1B57B8-4F9A-71F7-3362-6371D0D37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722" y="1256400"/>
            <a:ext cx="2738009" cy="435624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673561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48E0838-431D-ED42-973B-2400F03E26B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636200" y="1254444"/>
            <a:ext cx="6919600" cy="198587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-2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D4C300E-A5ED-4842-B7E9-2AC4ADC22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55457" y="3039753"/>
            <a:ext cx="2881086" cy="288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03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AFDD0B-78F4-6DD1-A0F9-80C9BB9B1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Device Settings and Assistive Technologies</a:t>
            </a:r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4108237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C56986-9B7D-D6A4-FBBD-55F3A988F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latin typeface="Open Sans"/>
                <a:ea typeface="Open Sans"/>
                <a:cs typeface="Open Sans"/>
              </a:rPr>
              <a:t>Accessibility Settings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587873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EE1ED-2096-F892-8115-9A5193525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85386"/>
            <a:ext cx="10058400" cy="1325563"/>
          </a:xfrm>
        </p:spPr>
        <p:txBody>
          <a:bodyPr/>
          <a:lstStyle/>
          <a:p>
            <a:r>
              <a:rPr lang="en-US">
                <a:latin typeface="Open Sans"/>
                <a:ea typeface="Open Sans"/>
                <a:cs typeface="Open Sans"/>
              </a:rPr>
              <a:t>Accessibility Settings: </a:t>
            </a:r>
            <a:br>
              <a:rPr lang="en-US">
                <a:latin typeface="Open Sans"/>
                <a:ea typeface="Open Sans"/>
                <a:cs typeface="Open Sans"/>
              </a:rPr>
            </a:br>
            <a:r>
              <a:rPr lang="en-US">
                <a:latin typeface="Open Sans"/>
                <a:ea typeface="Open Sans"/>
                <a:cs typeface="Open Sans"/>
              </a:rPr>
              <a:t>iOS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275AF-6462-ED80-B096-AA592DB91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4827"/>
            <a:ext cx="6409634" cy="3922136"/>
          </a:xfrm>
        </p:spPr>
        <p:txBody>
          <a:bodyPr vert="horz" lIns="91440" tIns="45720" rIns="91440" bIns="45720" numCol="1" rtlCol="0" anchor="t">
            <a:norm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b="1">
                <a:latin typeface="Open Sans"/>
                <a:ea typeface="Open Sans"/>
                <a:cs typeface="Open Sans"/>
              </a:rPr>
              <a:t>Settings &gt; Accessibility</a:t>
            </a:r>
            <a:br>
              <a:rPr lang="en-US" sz="2000">
                <a:latin typeface="Open Sans"/>
                <a:ea typeface="Open Sans"/>
                <a:cs typeface="Open Sans"/>
              </a:rPr>
            </a:br>
            <a:r>
              <a:rPr lang="en-US" sz="2000">
                <a:latin typeface="Open Sans"/>
                <a:ea typeface="Open Sans"/>
                <a:cs typeface="Open Sans"/>
              </a:rPr>
              <a:t>as of iOS 13</a:t>
            </a:r>
            <a:endParaRPr lang="en-US" sz="2000"/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>
                <a:latin typeface="Open Sans"/>
                <a:ea typeface="Open Sans"/>
                <a:cs typeface="Open Sans"/>
              </a:rPr>
              <a:t>Set changes globally or app-by-app</a:t>
            </a:r>
            <a:br>
              <a:rPr lang="en-US" sz="2000">
                <a:latin typeface="Open Sans"/>
                <a:ea typeface="Open Sans"/>
                <a:cs typeface="Open Sans"/>
              </a:rPr>
            </a:br>
            <a:r>
              <a:rPr lang="en-US" sz="2000">
                <a:latin typeface="Open Sans"/>
                <a:ea typeface="Open Sans"/>
                <a:cs typeface="Open Sans"/>
              </a:rPr>
              <a:t>as of iOS 15</a:t>
            </a:r>
            <a:endParaRPr lang="en-US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F96CB2-19BB-2A39-7BC9-EB6870540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1030" y="753165"/>
            <a:ext cx="2607499" cy="535167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04545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EE1ED-2096-F892-8115-9A5193525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85386"/>
            <a:ext cx="10058400" cy="1325563"/>
          </a:xfrm>
        </p:spPr>
        <p:txBody>
          <a:bodyPr/>
          <a:lstStyle/>
          <a:p>
            <a:r>
              <a:rPr lang="en-US">
                <a:latin typeface="Open Sans"/>
                <a:ea typeface="Open Sans"/>
                <a:cs typeface="Open Sans"/>
              </a:rPr>
              <a:t>Accessibility Settings: </a:t>
            </a:r>
            <a:br>
              <a:rPr lang="en-US">
                <a:latin typeface="Open Sans"/>
                <a:ea typeface="Open Sans"/>
                <a:cs typeface="Open Sans"/>
              </a:rPr>
            </a:br>
            <a:r>
              <a:rPr lang="en-US">
                <a:latin typeface="Open Sans"/>
                <a:ea typeface="Open Sans"/>
                <a:cs typeface="Open Sans"/>
              </a:rPr>
              <a:t>Android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275AF-6462-ED80-B096-AA592DB91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4827"/>
            <a:ext cx="6400800" cy="3922136"/>
          </a:xfrm>
        </p:spPr>
        <p:txBody>
          <a:bodyPr vert="horz" lIns="91440" tIns="45720" rIns="91440" bIns="45720" numCol="1" rtlCol="0" anchor="t">
            <a:norm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b="1">
                <a:latin typeface="Open Sans"/>
                <a:ea typeface="Open Sans"/>
                <a:cs typeface="Open Sans"/>
              </a:rPr>
              <a:t>Settings &gt; Accessibility</a:t>
            </a:r>
            <a:br>
              <a:rPr lang="en-US" sz="2000">
                <a:latin typeface="Open Sans"/>
                <a:ea typeface="Open Sans"/>
                <a:cs typeface="Open Sans"/>
              </a:rPr>
            </a:br>
            <a:r>
              <a:rPr lang="en-US" sz="2000">
                <a:latin typeface="Open Sans"/>
                <a:ea typeface="Open Sans"/>
                <a:cs typeface="Open Sans"/>
              </a:rPr>
              <a:t>Pixel</a:t>
            </a:r>
            <a:endParaRPr lang="en-US" sz="2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C1A90F-BC91-D654-F251-473926421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928" y="642730"/>
            <a:ext cx="2741343" cy="556149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04095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PG Colors">
      <a:dk1>
        <a:srgbClr val="1C75BC"/>
      </a:dk1>
      <a:lt1>
        <a:srgbClr val="FFFFFF"/>
      </a:lt1>
      <a:dk2>
        <a:srgbClr val="666666"/>
      </a:dk2>
      <a:lt2>
        <a:srgbClr val="FCB316"/>
      </a:lt2>
      <a:accent1>
        <a:srgbClr val="DFDFDF"/>
      </a:accent1>
      <a:accent2>
        <a:srgbClr val="DA1640"/>
      </a:accent2>
      <a:accent3>
        <a:srgbClr val="20B74A"/>
      </a:accent3>
      <a:accent4>
        <a:srgbClr val="46BFCE"/>
      </a:accent4>
      <a:accent5>
        <a:srgbClr val="8F2653"/>
      </a:accent5>
      <a:accent6>
        <a:srgbClr val="148790"/>
      </a:accent6>
      <a:hlink>
        <a:srgbClr val="1C75BC"/>
      </a:hlink>
      <a:folHlink>
        <a:srgbClr val="6239B4"/>
      </a:folHlink>
    </a:clrScheme>
    <a:fontScheme name="TPG Font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eal New template TPGi (002)  -  Read-Only" id="{3A9E05F6-C963-4FDF-A049-A7878B522062}" vid="{E839ECBB-1FC0-4F1E-B943-1FB4B6E53C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9813ABFD76694AAE8E4BD4CFCA2539" ma:contentTypeVersion="12" ma:contentTypeDescription="Create a new document." ma:contentTypeScope="" ma:versionID="37d0e42f687023be92c53e7005288043">
  <xsd:schema xmlns:xsd="http://www.w3.org/2001/XMLSchema" xmlns:xs="http://www.w3.org/2001/XMLSchema" xmlns:p="http://schemas.microsoft.com/office/2006/metadata/properties" xmlns:ns2="c40b3ee9-a4fa-4e11-9f21-2ac0abb0485f" targetNamespace="http://schemas.microsoft.com/office/2006/metadata/properties" ma:root="true" ma:fieldsID="7ff86afec5cadac40cf45ab01f5cfccb" ns2:_="">
    <xsd:import namespace="c40b3ee9-a4fa-4e11-9f21-2ac0abb048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0b3ee9-a4fa-4e11-9f21-2ac0abb048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9df455f-ac17-476a-94c9-bef5d4aee7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40b3ee9-a4fa-4e11-9f21-2ac0abb0485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4E3023-3B66-4588-BA97-5453E6B69E23}">
  <ds:schemaRefs>
    <ds:schemaRef ds:uri="c40b3ee9-a4fa-4e11-9f21-2ac0abb048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859302F-A0F3-4199-8727-6AEDAD482C5F}">
  <ds:schemaRefs>
    <ds:schemaRef ds:uri="c40b3ee9-a4fa-4e11-9f21-2ac0abb0485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95A4516-9135-4B04-972C-643D99648D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1608</Words>
  <Application>Microsoft Office PowerPoint</Application>
  <PresentationFormat>Widescreen</PresentationFormat>
  <Paragraphs>240</Paragraphs>
  <Slides>53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HGGothicE</vt:lpstr>
      <vt:lpstr>Arial</vt:lpstr>
      <vt:lpstr>Calibri</vt:lpstr>
      <vt:lpstr>Courier New</vt:lpstr>
      <vt:lpstr>Open Sans</vt:lpstr>
      <vt:lpstr>Wingdings</vt:lpstr>
      <vt:lpstr>Office Theme</vt:lpstr>
      <vt:lpstr>Intro to  Mobile Accessibility Testing Tools</vt:lpstr>
      <vt:lpstr>Agenda</vt:lpstr>
      <vt:lpstr>Introduction </vt:lpstr>
      <vt:lpstr>Some Important Points</vt:lpstr>
      <vt:lpstr>Compatibility Testing</vt:lpstr>
      <vt:lpstr>Device Settings and Assistive Technologies</vt:lpstr>
      <vt:lpstr>Accessibility Settings</vt:lpstr>
      <vt:lpstr>Accessibility Settings:  iOS</vt:lpstr>
      <vt:lpstr>Accessibility Settings:  Android</vt:lpstr>
      <vt:lpstr>Accessibility Settings:  Android, cont.</vt:lpstr>
      <vt:lpstr>Accessibility Settings: Common Issues</vt:lpstr>
      <vt:lpstr>Resize Text</vt:lpstr>
      <vt:lpstr>Resize Text:  iOS</vt:lpstr>
      <vt:lpstr>Resize Text:  Android</vt:lpstr>
      <vt:lpstr>Resize Text: Common Issues</vt:lpstr>
      <vt:lpstr>Color and Contrast</vt:lpstr>
      <vt:lpstr>Color and Contrast:  iOS</vt:lpstr>
      <vt:lpstr>Color and Contrast:  Android</vt:lpstr>
      <vt:lpstr>Color and Contrast:  Dark</vt:lpstr>
      <vt:lpstr>Color and Contrast: Common Issues</vt:lpstr>
      <vt:lpstr>Screen Readers</vt:lpstr>
      <vt:lpstr>Screen Readers:  iOS (VoiceOver)</vt:lpstr>
      <vt:lpstr>Screen Readers:  Android (TalkBack)</vt:lpstr>
      <vt:lpstr>Screen Reader Navigation:  The Basics</vt:lpstr>
      <vt:lpstr>Screen Reader Navigation:  iOS</vt:lpstr>
      <vt:lpstr>Screen Reader Navigation:  Android</vt:lpstr>
      <vt:lpstr>Practice Area:  iOS (VoiceOver)</vt:lpstr>
      <vt:lpstr>Practice Area:  Android (TalkBack)</vt:lpstr>
      <vt:lpstr>Screen Readers: Common Issues</vt:lpstr>
      <vt:lpstr>Accessibility Shortcut</vt:lpstr>
      <vt:lpstr>Accessibility Shortcut:  iOS</vt:lpstr>
      <vt:lpstr>Accessibility Shortcut:  Android</vt:lpstr>
      <vt:lpstr>More Device Settings</vt:lpstr>
      <vt:lpstr>More Device Settings: Color and Contrast</vt:lpstr>
      <vt:lpstr>More Device Settings: Vision and Sight</vt:lpstr>
      <vt:lpstr>More Device Settings: Mobility and Touch</vt:lpstr>
      <vt:lpstr>More Device Settings: Hearing and Audio</vt:lpstr>
      <vt:lpstr>More Device Settings: Speech and Voice</vt:lpstr>
      <vt:lpstr>More Device Settings: Cognition</vt:lpstr>
      <vt:lpstr>Resources</vt:lpstr>
      <vt:lpstr>Additional Testing Tools</vt:lpstr>
      <vt:lpstr>Physical Keyboard</vt:lpstr>
      <vt:lpstr>Physical Keyboard: The Basics</vt:lpstr>
      <vt:lpstr>Physical Keyboard: Common Issues</vt:lpstr>
      <vt:lpstr>Automated Testing</vt:lpstr>
      <vt:lpstr>Automated Testing:  iOS</vt:lpstr>
      <vt:lpstr>Automated Testing:  iOS, cont.</vt:lpstr>
      <vt:lpstr>Automated Testing:  Android</vt:lpstr>
      <vt:lpstr>Automated Testing: Common Issues</vt:lpstr>
      <vt:lpstr>More Testing Tools</vt:lpstr>
      <vt:lpstr>Screen Mirroring</vt:lpstr>
      <vt:lpstr>Colour Contrast Analyzer  (CCA)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Accessibility Testing Workshop with JAWS</dc:title>
  <dc:creator>Matt Feldman</dc:creator>
  <cp:lastModifiedBy>Laurie Pagano</cp:lastModifiedBy>
  <cp:revision>1</cp:revision>
  <dcterms:created xsi:type="dcterms:W3CDTF">2021-01-15T13:22:52Z</dcterms:created>
  <dcterms:modified xsi:type="dcterms:W3CDTF">2024-04-12T11:31:48Z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0x010100C29813ABFD76694AAE8E4BD4CFCA2539</vt:lpwstr>
  </property>
  <property fmtid="{D5CDD505-2E9C-101B-9397-08002B2CF9AE}" pid="3" name="MediaServiceImageTags">
    <vt:lpwstr/>
  </property>
</Properties>
</file>