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56" r:id="rId5"/>
    <p:sldMasterId id="2147483806" r:id="rId6"/>
  </p:sldMasterIdLst>
  <p:notesMasterIdLst>
    <p:notesMasterId r:id="rId30"/>
  </p:notesMasterIdLst>
  <p:sldIdLst>
    <p:sldId id="299" r:id="rId7"/>
    <p:sldId id="318" r:id="rId8"/>
    <p:sldId id="1783" r:id="rId9"/>
    <p:sldId id="2076137612" r:id="rId10"/>
    <p:sldId id="2076137613" r:id="rId11"/>
    <p:sldId id="256" r:id="rId12"/>
    <p:sldId id="2076137611" r:id="rId13"/>
    <p:sldId id="2076137618" r:id="rId14"/>
    <p:sldId id="1727" r:id="rId15"/>
    <p:sldId id="1323" r:id="rId16"/>
    <p:sldId id="1673" r:id="rId17"/>
    <p:sldId id="6951662" r:id="rId18"/>
    <p:sldId id="6951660" r:id="rId19"/>
    <p:sldId id="6951659" r:id="rId20"/>
    <p:sldId id="6951656" r:id="rId21"/>
    <p:sldId id="2076137617" r:id="rId22"/>
    <p:sldId id="2076137616" r:id="rId23"/>
    <p:sldId id="2076137615" r:id="rId24"/>
    <p:sldId id="2076137614" r:id="rId25"/>
    <p:sldId id="257" r:id="rId26"/>
    <p:sldId id="258" r:id="rId27"/>
    <p:sldId id="259" r:id="rId28"/>
    <p:sldId id="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565932-91EC-D3C9-207B-238374193B2C}" name="Sarah Fewtrell" initials="SF" userId="S::sfewtrell@tpgi.com::38723432-186e-4f31-94cc-db84365ef0a7" providerId="AD"/>
  <p188:author id="{ED23484A-DBF5-6F0F-B580-EB423EE78426}" name="Christiane Takeuchi" initials="CT" userId="S::ctakeuchi@tpgi.com::cfeb6e5b-4dbb-4f2b-8ffa-59c5858e71c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ravis Brown" initials="TB" lastIdx="14" clrIdx="6">
    <p:extLst>
      <p:ext uri="{19B8F6BF-5375-455C-9EA6-DF929625EA0E}">
        <p15:presenceInfo xmlns:p15="http://schemas.microsoft.com/office/powerpoint/2012/main" userId="S::tbrown@tpgi.com::b4a28253-2f7f-4f55-a8bc-05cd32e81a84" providerId="AD"/>
      </p:ext>
    </p:extLst>
  </p:cmAuthor>
  <p:cmAuthor id="1" name="Matt Feldman" initials="MF" lastIdx="1" clrIdx="0"/>
  <p:cmAuthor id="8" name="Brad Henry" initials="BH" lastIdx="4" clrIdx="7">
    <p:extLst>
      <p:ext uri="{19B8F6BF-5375-455C-9EA6-DF929625EA0E}">
        <p15:presenceInfo xmlns:p15="http://schemas.microsoft.com/office/powerpoint/2012/main" userId="S::bhenry@paciellogroup.onmicrosoft.com::4c2f4af8-75e4-4a56-bfc5-8095413d36a6" providerId="AD"/>
      </p:ext>
    </p:extLst>
  </p:cmAuthor>
  <p:cmAuthor id="2" name="Matt Feldman" initials="MF [2]" lastIdx="1" clrIdx="1"/>
  <p:cmAuthor id="3" name="Matt Feldman" initials="MF [3]" lastIdx="1" clrIdx="2"/>
  <p:cmAuthor id="4" name="Marissa Sapega" initials="MS" lastIdx="1" clrIdx="3">
    <p:extLst>
      <p:ext uri="{19B8F6BF-5375-455C-9EA6-DF929625EA0E}">
        <p15:presenceInfo xmlns:p15="http://schemas.microsoft.com/office/powerpoint/2012/main" userId="S::msapega@paciellogroup.onmicrosoft.com::2e4a50be-ddbe-47b0-91e7-d802e67350d0" providerId="AD"/>
      </p:ext>
    </p:extLst>
  </p:cmAuthor>
  <p:cmAuthor id="5" name="Marissa Sapega" initials="MS [2]" lastIdx="1" clrIdx="4">
    <p:extLst>
      <p:ext uri="{19B8F6BF-5375-455C-9EA6-DF929625EA0E}">
        <p15:presenceInfo xmlns:p15="http://schemas.microsoft.com/office/powerpoint/2012/main" userId="S::msapega@tpgi.com::0ec66201-f55b-4757-8792-6d236d6d6d24" providerId="AD"/>
      </p:ext>
    </p:extLst>
  </p:cmAuthor>
  <p:cmAuthor id="6" name="Hans Hillen" initials="HH" lastIdx="9" clrIdx="5">
    <p:extLst>
      <p:ext uri="{19B8F6BF-5375-455C-9EA6-DF929625EA0E}">
        <p15:presenceInfo xmlns:p15="http://schemas.microsoft.com/office/powerpoint/2012/main" userId="S::hhillen@tpgi.com::9f5ea6c4-68ba-48e2-baa1-68285eca04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B5B"/>
    <a:srgbClr val="000000"/>
    <a:srgbClr val="1C75BC"/>
    <a:srgbClr val="FE663B"/>
    <a:srgbClr val="F9B317"/>
    <a:srgbClr val="4F8AC8"/>
    <a:srgbClr val="D8EAF8"/>
    <a:srgbClr val="A6D2E0"/>
    <a:srgbClr val="EB4D00"/>
    <a:srgbClr val="DB1B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414E1-0CC7-DD49-9ECB-E8A7423FC718}" v="5" dt="2023-10-10T14:54:27.025"/>
    <p1510:client id="{4C735052-469A-196A-4BDD-63FE11A28C3A}" v="292" dt="2023-10-10T14:23:54.014"/>
    <p1510:client id="{F4EE246F-A788-4F76-8FE0-7ADD964561DB}" v="2" dt="2023-10-10T18:43:43.7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64" y="3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Mooney" userId="e1124bfc-1f17-4273-a9b6-d0af5d763d91" providerId="ADAL" clId="{1D0414E1-0CC7-DD49-9ECB-E8A7423FC718}"/>
    <pc:docChg chg="undo custSel modSld">
      <pc:chgData name="Mike Mooney" userId="e1124bfc-1f17-4273-a9b6-d0af5d763d91" providerId="ADAL" clId="{1D0414E1-0CC7-DD49-9ECB-E8A7423FC718}" dt="2023-10-10T14:54:27.025" v="4" actId="207"/>
      <pc:docMkLst>
        <pc:docMk/>
      </pc:docMkLst>
      <pc:sldChg chg="modSp mod">
        <pc:chgData name="Mike Mooney" userId="e1124bfc-1f17-4273-a9b6-d0af5d763d91" providerId="ADAL" clId="{1D0414E1-0CC7-DD49-9ECB-E8A7423FC718}" dt="2023-10-10T14:54:27.025" v="4" actId="207"/>
        <pc:sldMkLst>
          <pc:docMk/>
          <pc:sldMk cId="2544350317" sldId="2076137616"/>
        </pc:sldMkLst>
        <pc:spChg chg="mod">
          <ac:chgData name="Mike Mooney" userId="e1124bfc-1f17-4273-a9b6-d0af5d763d91" providerId="ADAL" clId="{1D0414E1-0CC7-DD49-9ECB-E8A7423FC718}" dt="2023-10-10T14:54:27.025" v="4" actId="207"/>
          <ac:spMkLst>
            <pc:docMk/>
            <pc:sldMk cId="2544350317" sldId="2076137616"/>
            <ac:spMk id="2" creationId="{D8EFEEF1-222E-9D89-B644-0DF422EFC52D}"/>
          </ac:spMkLst>
        </pc:spChg>
        <pc:spChg chg="mod">
          <ac:chgData name="Mike Mooney" userId="e1124bfc-1f17-4273-a9b6-d0af5d763d91" providerId="ADAL" clId="{1D0414E1-0CC7-DD49-9ECB-E8A7423FC718}" dt="2023-10-10T14:53:57.612" v="2" actId="167"/>
          <ac:spMkLst>
            <pc:docMk/>
            <pc:sldMk cId="2544350317" sldId="2076137616"/>
            <ac:spMk id="3" creationId="{6F920E67-8EB2-4FA1-9CA6-290B4D7F43A1}"/>
          </ac:spMkLst>
        </pc:spChg>
        <pc:spChg chg="mod">
          <ac:chgData name="Mike Mooney" userId="e1124bfc-1f17-4273-a9b6-d0af5d763d91" providerId="ADAL" clId="{1D0414E1-0CC7-DD49-9ECB-E8A7423FC718}" dt="2023-10-10T14:53:57.612" v="2" actId="167"/>
          <ac:spMkLst>
            <pc:docMk/>
            <pc:sldMk cId="2544350317" sldId="2076137616"/>
            <ac:spMk id="8" creationId="{4EE35D2E-EE4E-4C48-A35E-33DB433917BA}"/>
          </ac:spMkLst>
        </pc:spChg>
        <pc:spChg chg="mod">
          <ac:chgData name="Mike Mooney" userId="e1124bfc-1f17-4273-a9b6-d0af5d763d91" providerId="ADAL" clId="{1D0414E1-0CC7-DD49-9ECB-E8A7423FC718}" dt="2023-10-10T14:54:27.025" v="4" actId="207"/>
          <ac:spMkLst>
            <pc:docMk/>
            <pc:sldMk cId="2544350317" sldId="2076137616"/>
            <ac:spMk id="9" creationId="{0D691496-810F-C3D9-E69B-74CE925D77AD}"/>
          </ac:spMkLst>
        </pc:spChg>
        <pc:spChg chg="mod">
          <ac:chgData name="Mike Mooney" userId="e1124bfc-1f17-4273-a9b6-d0af5d763d91" providerId="ADAL" clId="{1D0414E1-0CC7-DD49-9ECB-E8A7423FC718}" dt="2023-10-10T14:54:27.025" v="4" actId="207"/>
          <ac:spMkLst>
            <pc:docMk/>
            <pc:sldMk cId="2544350317" sldId="2076137616"/>
            <ac:spMk id="31" creationId="{251F532C-18C5-4A6C-AC70-D18FCEFA9467}"/>
          </ac:spMkLst>
        </pc:spChg>
        <pc:cxnChg chg="mod">
          <ac:chgData name="Mike Mooney" userId="e1124bfc-1f17-4273-a9b6-d0af5d763d91" providerId="ADAL" clId="{1D0414E1-0CC7-DD49-9ECB-E8A7423FC718}" dt="2023-10-10T14:54:13.605" v="3" actId="208"/>
          <ac:cxnSpMkLst>
            <pc:docMk/>
            <pc:sldMk cId="2544350317" sldId="2076137616"/>
            <ac:cxnSpMk id="27" creationId="{77222C6B-CA71-4F13-A953-34D4757F9ECC}"/>
          </ac:cxnSpMkLst>
        </pc:cxnChg>
        <pc:cxnChg chg="mod">
          <ac:chgData name="Mike Mooney" userId="e1124bfc-1f17-4273-a9b6-d0af5d763d91" providerId="ADAL" clId="{1D0414E1-0CC7-DD49-9ECB-E8A7423FC718}" dt="2023-10-10T14:54:13.605" v="3" actId="208"/>
          <ac:cxnSpMkLst>
            <pc:docMk/>
            <pc:sldMk cId="2544350317" sldId="2076137616"/>
            <ac:cxnSpMk id="33" creationId="{AE561EE5-96E1-4378-81CC-37A3C56C27A1}"/>
          </ac:cxnSpMkLst>
        </pc:cxnChg>
      </pc:sldChg>
    </pc:docChg>
  </pc:docChgLst>
  <pc:docChgLst>
    <pc:chgData name="Anthony Priore" userId="e54973d7-56c9-4c4d-a569-661ca606dd31" providerId="ADAL" clId="{F4EE246F-A788-4F76-8FE0-7ADD964561DB}"/>
    <pc:docChg chg="undo custSel modSld">
      <pc:chgData name="Anthony Priore" userId="e54973d7-56c9-4c4d-a569-661ca606dd31" providerId="ADAL" clId="{F4EE246F-A788-4F76-8FE0-7ADD964561DB}" dt="2023-10-10T18:43:44.590" v="19" actId="478"/>
      <pc:docMkLst>
        <pc:docMk/>
      </pc:docMkLst>
      <pc:sldChg chg="addSp delSp modSp mod">
        <pc:chgData name="Anthony Priore" userId="e54973d7-56c9-4c4d-a569-661ca606dd31" providerId="ADAL" clId="{F4EE246F-A788-4F76-8FE0-7ADD964561DB}" dt="2023-10-10T18:43:44.590" v="19" actId="478"/>
        <pc:sldMkLst>
          <pc:docMk/>
          <pc:sldMk cId="966094108" sldId="299"/>
        </pc:sldMkLst>
        <pc:spChg chg="add del mod">
          <ac:chgData name="Anthony Priore" userId="e54973d7-56c9-4c4d-a569-661ca606dd31" providerId="ADAL" clId="{F4EE246F-A788-4F76-8FE0-7ADD964561DB}" dt="2023-10-10T18:43:44.590" v="19" actId="478"/>
          <ac:spMkLst>
            <pc:docMk/>
            <pc:sldMk cId="966094108" sldId="299"/>
            <ac:spMk id="3" creationId="{2AEEBA4E-7AB6-D81A-844C-AF0ED70F8265}"/>
          </ac:spMkLst>
        </pc:spChg>
        <pc:spChg chg="add del mod">
          <ac:chgData name="Anthony Priore" userId="e54973d7-56c9-4c4d-a569-661ca606dd31" providerId="ADAL" clId="{F4EE246F-A788-4F76-8FE0-7ADD964561DB}" dt="2023-10-10T18:10:02.941" v="11" actId="478"/>
          <ac:spMkLst>
            <pc:docMk/>
            <pc:sldMk cId="966094108" sldId="299"/>
            <ac:spMk id="3" creationId="{6B74ED22-0DA5-EA48-89E8-DEB772F60C2B}"/>
          </ac:spMkLst>
        </pc:spChg>
        <pc:spChg chg="mod">
          <ac:chgData name="Anthony Priore" userId="e54973d7-56c9-4c4d-a569-661ca606dd31" providerId="ADAL" clId="{F4EE246F-A788-4F76-8FE0-7ADD964561DB}" dt="2023-10-10T18:43:43.946" v="17" actId="255"/>
          <ac:spMkLst>
            <pc:docMk/>
            <pc:sldMk cId="966094108" sldId="299"/>
            <ac:spMk id="6" creationId="{AA8B2552-FBBD-564D-AC1D-6798FF1D44E5}"/>
          </ac:spMkLst>
        </pc:spChg>
        <pc:spChg chg="add del mod">
          <ac:chgData name="Anthony Priore" userId="e54973d7-56c9-4c4d-a569-661ca606dd31" providerId="ADAL" clId="{F4EE246F-A788-4F76-8FE0-7ADD964561DB}" dt="2023-10-10T18:43:44.590" v="19" actId="478"/>
          <ac:spMkLst>
            <pc:docMk/>
            <pc:sldMk cId="966094108" sldId="299"/>
            <ac:spMk id="7" creationId="{A793F858-47B6-E346-98D4-AA97AFA1714C}"/>
          </ac:spMkLst>
        </pc:spChg>
        <pc:picChg chg="add del">
          <ac:chgData name="Anthony Priore" userId="e54973d7-56c9-4c4d-a569-661ca606dd31" providerId="ADAL" clId="{F4EE246F-A788-4F76-8FE0-7ADD964561DB}" dt="2023-10-10T18:43:44.590" v="19" actId="478"/>
          <ac:picMkLst>
            <pc:docMk/>
            <pc:sldMk cId="966094108" sldId="299"/>
            <ac:picMk id="4" creationId="{6A3D21FC-DF0A-2845-BAEB-1FF282B7BF0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488D9-06FB-6543-BBFF-1738237CD9EF}"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55CA1-8AB9-7F4B-8B56-30FA76A0413A}" type="slidenum">
              <a:rPr lang="en-US" smtClean="0"/>
              <a:t>‹#›</a:t>
            </a:fld>
            <a:endParaRPr lang="en-US"/>
          </a:p>
        </p:txBody>
      </p:sp>
    </p:spTree>
    <p:extLst>
      <p:ext uri="{BB962C8B-B14F-4D97-AF65-F5344CB8AC3E}">
        <p14:creationId xmlns:p14="http://schemas.microsoft.com/office/powerpoint/2010/main" val="1395891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1</a:t>
            </a:fld>
            <a:endParaRPr lang="en-US"/>
          </a:p>
        </p:txBody>
      </p:sp>
    </p:spTree>
    <p:extLst>
      <p:ext uri="{BB962C8B-B14F-4D97-AF65-F5344CB8AC3E}">
        <p14:creationId xmlns:p14="http://schemas.microsoft.com/office/powerpoint/2010/main" val="13374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D00B01-56C7-477E-B137-5A721DE0F1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451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we have evolved to  - Industry leading experts on all solution points</a:t>
            </a:r>
          </a:p>
          <a:p>
            <a:endParaRPr lang="en-US" baseline="0"/>
          </a:p>
          <a:p>
            <a:pPr defTabSz="463799"/>
            <a:r>
              <a:rPr lang="en-US" baseline="0"/>
              <a:t>Hardware design, EMV/PCI Compliance Support, Remote monitoring, Hosting, Managed Services, Advanced parts and on-site services, along with fully custom software development all providing the ability to ensure a successful kiosk deployment</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7C2BA-2B3A-2E4E-AB38-E2A25C87BA77}" type="slidenum">
              <a:rPr kumimoji="0" lang="en-US" sz="900" b="0" i="0" u="none" strike="noStrike" kern="1200" cap="none" spc="0" normalizeH="0" baseline="0" noProof="0" smtClean="0">
                <a:ln>
                  <a:noFill/>
                </a:ln>
                <a:solidFill>
                  <a:srgbClr val="1F1F1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1F1F1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166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B1B2C-1F52-44AB-960F-E6CE3AB6126E}" type="slidenum">
              <a:rPr kumimoji="0" lang="en-US" sz="900" b="0" i="0" u="none" strike="noStrike" kern="1200" cap="none" spc="0" normalizeH="0" baseline="0" noProof="0" smtClean="0">
                <a:ln>
                  <a:noFill/>
                </a:ln>
                <a:solidFill>
                  <a:srgbClr val="1F1F1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1F1F1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88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423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B1B2C-1F52-44AB-960F-E6CE3AB6126E}" type="slidenum">
              <a:rPr kumimoji="0" lang="en-US" sz="900" b="0" i="0" u="none" strike="noStrike" kern="1200" cap="none" spc="0" normalizeH="0" baseline="0" noProof="0" smtClean="0">
                <a:ln>
                  <a:noFill/>
                </a:ln>
                <a:solidFill>
                  <a:srgbClr val="1F1F1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1F1F1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91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2</a:t>
            </a:fld>
            <a:endParaRPr lang="en-US"/>
          </a:p>
        </p:txBody>
      </p:sp>
    </p:spTree>
    <p:extLst>
      <p:ext uri="{BB962C8B-B14F-4D97-AF65-F5344CB8AC3E}">
        <p14:creationId xmlns:p14="http://schemas.microsoft.com/office/powerpoint/2010/main" val="121977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3</a:t>
            </a:fld>
            <a:endParaRPr lang="en-US"/>
          </a:p>
        </p:txBody>
      </p:sp>
    </p:spTree>
    <p:extLst>
      <p:ext uri="{BB962C8B-B14F-4D97-AF65-F5344CB8AC3E}">
        <p14:creationId xmlns:p14="http://schemas.microsoft.com/office/powerpoint/2010/main" val="1862658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4</a:t>
            </a:fld>
            <a:endParaRPr lang="en-US"/>
          </a:p>
        </p:txBody>
      </p:sp>
    </p:spTree>
    <p:extLst>
      <p:ext uri="{BB962C8B-B14F-4D97-AF65-F5344CB8AC3E}">
        <p14:creationId xmlns:p14="http://schemas.microsoft.com/office/powerpoint/2010/main" val="54090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5</a:t>
            </a:fld>
            <a:endParaRPr lang="en-US"/>
          </a:p>
        </p:txBody>
      </p:sp>
    </p:spTree>
    <p:extLst>
      <p:ext uri="{BB962C8B-B14F-4D97-AF65-F5344CB8AC3E}">
        <p14:creationId xmlns:p14="http://schemas.microsoft.com/office/powerpoint/2010/main" val="3051662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buFont typeface="Arial" panose="020B0604020202020204" pitchFamily="34" charset="0"/>
              <a:buNone/>
            </a:pPr>
            <a:r>
              <a:rPr lang="en-US" b="0" i="0">
                <a:solidFill>
                  <a:srgbClr val="FFFFFF"/>
                </a:solidFill>
                <a:effectLst/>
                <a:latin typeface="-apple-system"/>
              </a:rPr>
              <a:t>So this is one of our main hubs in Centereach NY and as six kiosks, multiple providers that use this building, an urgent care and you know it's </a:t>
            </a:r>
            <a:r>
              <a:rPr lang="en-US" b="0" i="0" err="1">
                <a:solidFill>
                  <a:srgbClr val="FFFFFF"/>
                </a:solidFill>
                <a:effectLst/>
                <a:latin typeface="-apple-system"/>
              </a:rPr>
              <a:t>it's</a:t>
            </a:r>
            <a:r>
              <a:rPr lang="en-US" b="0" i="0">
                <a:solidFill>
                  <a:srgbClr val="FFFFFF"/>
                </a:solidFill>
                <a:effectLst/>
                <a:latin typeface="-apple-system"/>
              </a:rPr>
              <a:t> a newly renovated and </a:t>
            </a:r>
            <a:r>
              <a:rPr lang="en-US" b="0" i="0" err="1">
                <a:solidFill>
                  <a:srgbClr val="FFFFFF"/>
                </a:solidFill>
                <a:effectLst/>
                <a:latin typeface="-apple-system"/>
              </a:rPr>
              <a:t>and</a:t>
            </a:r>
            <a:r>
              <a:rPr lang="en-US" b="0" i="0">
                <a:solidFill>
                  <a:srgbClr val="FFFFFF"/>
                </a:solidFill>
                <a:effectLst/>
                <a:latin typeface="-apple-system"/>
              </a:rPr>
              <a:t> just went live a few months ago so.</a:t>
            </a:r>
          </a:p>
          <a:p>
            <a:pPr algn="l">
              <a:buFont typeface="Arial" panose="020B0604020202020204" pitchFamily="34" charset="0"/>
              <a:buChar char="•"/>
            </a:pPr>
            <a:r>
              <a:rPr lang="en-US" b="1" i="0">
                <a:solidFill>
                  <a:srgbClr val="ADADAD"/>
                </a:solidFill>
                <a:effectLst/>
                <a:latin typeface="-apple-system"/>
              </a:rPr>
              <a:t>Laura Miller</a:t>
            </a:r>
            <a:endParaRPr lang="en-US" b="0" i="0">
              <a:solidFill>
                <a:srgbClr val="FFFFFF"/>
              </a:solidFill>
              <a:effectLst/>
              <a:latin typeface="-apple-system"/>
            </a:endParaRPr>
          </a:p>
          <a:p>
            <a:pPr algn="l" rtl="0">
              <a:buFont typeface="Arial" panose="020B0604020202020204" pitchFamily="34" charset="0"/>
              <a:buChar char="•"/>
            </a:pPr>
            <a:r>
              <a:rPr lang="en-US" b="0" i="0">
                <a:solidFill>
                  <a:srgbClr val="FFFFFF"/>
                </a:solidFill>
                <a:effectLst/>
                <a:latin typeface="-apple-system"/>
              </a:rPr>
              <a:t>I'll try to uh</a:t>
            </a:r>
          </a:p>
          <a:p>
            <a:pPr algn="l"/>
            <a:r>
              <a:rPr lang="en-US" b="0" i="0">
                <a:solidFill>
                  <a:srgbClr val="FFFFFF"/>
                </a:solidFill>
                <a:effectLst/>
                <a:latin typeface="-apple-system"/>
              </a:rPr>
              <a:t>Settings</a:t>
            </a:r>
          </a:p>
          <a:p>
            <a:br>
              <a:rPr lang="en-US"/>
            </a:br>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6</a:t>
            </a:fld>
            <a:endParaRPr lang="en-US"/>
          </a:p>
        </p:txBody>
      </p:sp>
    </p:spTree>
    <p:extLst>
      <p:ext uri="{BB962C8B-B14F-4D97-AF65-F5344CB8AC3E}">
        <p14:creationId xmlns:p14="http://schemas.microsoft.com/office/powerpoint/2010/main" val="74856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7</a:t>
            </a:fld>
            <a:endParaRPr lang="en-US"/>
          </a:p>
        </p:txBody>
      </p:sp>
    </p:spTree>
    <p:extLst>
      <p:ext uri="{BB962C8B-B14F-4D97-AF65-F5344CB8AC3E}">
        <p14:creationId xmlns:p14="http://schemas.microsoft.com/office/powerpoint/2010/main" val="528313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55CA1-8AB9-7F4B-8B56-30FA76A0413A}" type="slidenum">
              <a:rPr lang="en-US" smtClean="0"/>
              <a:t>8</a:t>
            </a:fld>
            <a:endParaRPr lang="en-US"/>
          </a:p>
        </p:txBody>
      </p:sp>
    </p:spTree>
    <p:extLst>
      <p:ext uri="{BB962C8B-B14F-4D97-AF65-F5344CB8AC3E}">
        <p14:creationId xmlns:p14="http://schemas.microsoft.com/office/powerpoint/2010/main" val="2025540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B1B2C-1F52-44AB-960F-E6CE3AB6126E}" type="slidenum">
              <a:rPr kumimoji="0" lang="en-US" sz="900" b="0" i="0" u="none" strike="noStrike" kern="1200" cap="none" spc="0" normalizeH="0" baseline="0" noProof="0" smtClean="0">
                <a:ln>
                  <a:noFill/>
                </a:ln>
                <a:solidFill>
                  <a:srgbClr val="1F1F1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1F1F1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433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jpe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25.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146D3-C2CA-114D-AFBB-6BE6BD3840A4}"/>
              </a:ext>
            </a:extLst>
          </p:cNvPr>
          <p:cNvSpPr/>
          <p:nvPr userDrawn="1"/>
        </p:nvSpPr>
        <p:spPr>
          <a:xfrm>
            <a:off x="0" y="0"/>
            <a:ext cx="8621486"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915883" y="4618041"/>
            <a:ext cx="3840460" cy="369459"/>
          </a:xfrm>
        </p:spPr>
        <p:txBody>
          <a:bodyPr>
            <a:noAutofit/>
          </a:bodyPr>
          <a:lstStyle>
            <a:lvl1pPr marL="0" indent="0" algn="l">
              <a:buNone/>
              <a:defRPr sz="2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6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7" name="Graphic 6">
            <a:extLst>
              <a:ext uri="{FF2B5EF4-FFF2-40B4-BE49-F238E27FC236}">
                <a16:creationId xmlns:a16="http://schemas.microsoft.com/office/drawing/2014/main" id="{48A7D4F1-6B69-3343-9061-E645B995C5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74782" y="344634"/>
            <a:ext cx="6168732" cy="6168732"/>
          </a:xfrm>
          <a:prstGeom prst="rect">
            <a:avLst/>
          </a:prstGeom>
        </p:spPr>
      </p:pic>
      <p:pic>
        <p:nvPicPr>
          <p:cNvPr id="10" name="Picture 9" descr="Logo&#10;&#10;Description automatically generated">
            <a:extLst>
              <a:ext uri="{FF2B5EF4-FFF2-40B4-BE49-F238E27FC236}">
                <a16:creationId xmlns:a16="http://schemas.microsoft.com/office/drawing/2014/main" id="{0B6DD8C9-F29A-994C-BABD-DD7A451571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pic>
        <p:nvPicPr>
          <p:cNvPr id="12" name="Graphic 11" descr="User outline">
            <a:extLst>
              <a:ext uri="{FF2B5EF4-FFF2-40B4-BE49-F238E27FC236}">
                <a16:creationId xmlns:a16="http://schemas.microsoft.com/office/drawing/2014/main" id="{98B39284-94E1-D84A-B46B-C1AF674ED0EE}"/>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64119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Me - 2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0441" y="566744"/>
            <a:ext cx="4368392" cy="2696431"/>
          </a:xfrm>
          <a:prstGeom prst="rect">
            <a:avLst/>
          </a:prstGeom>
        </p:spPr>
      </p:pic>
      <p:pic>
        <p:nvPicPr>
          <p:cNvPr id="5" name="Content Placeholder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3102814">
            <a:off x="4143010" y="4135827"/>
            <a:ext cx="2633779" cy="3168091"/>
          </a:xfrm>
          <a:prstGeom prst="rect">
            <a:avLst/>
          </a:prstGeom>
        </p:spPr>
      </p:pic>
      <p:sp>
        <p:nvSpPr>
          <p:cNvPr id="6" name="Title 1"/>
          <p:cNvSpPr>
            <a:spLocks noGrp="1"/>
          </p:cNvSpPr>
          <p:nvPr>
            <p:ph type="title" hasCustomPrompt="1"/>
          </p:nvPr>
        </p:nvSpPr>
        <p:spPr>
          <a:xfrm>
            <a:off x="7159399" y="1529251"/>
            <a:ext cx="4289434" cy="922361"/>
          </a:xfrm>
        </p:spPr>
        <p:txBody>
          <a:bodyPr>
            <a:normAutofit/>
          </a:bodyPr>
          <a:lstStyle>
            <a:lvl1pPr algn="ctr">
              <a:defRPr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[Name]</a:t>
            </a:r>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rot="1636993">
            <a:off x="-827136" y="788610"/>
            <a:ext cx="5724870" cy="7143933"/>
          </a:xfrm>
        </p:spPr>
        <p:txBody>
          <a:bodyPr/>
          <a:lstStyle>
            <a:lvl1pPr marL="0" indent="0">
              <a:buNone/>
              <a:defRPr/>
            </a:lvl1pPr>
          </a:lstStyle>
          <a:p>
            <a:r>
              <a:rPr lang="en-US"/>
              <a:t>[Insert Avatar Picture]</a:t>
            </a:r>
          </a:p>
        </p:txBody>
      </p:sp>
    </p:spTree>
    <p:extLst>
      <p:ext uri="{BB962C8B-B14F-4D97-AF65-F5344CB8AC3E}">
        <p14:creationId xmlns:p14="http://schemas.microsoft.com/office/powerpoint/2010/main" val="3707221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0" name="Picture 9" descr="A picture containing water, person, large, boat&#10;&#10;Description automatically generated">
            <a:extLst>
              <a:ext uri="{FF2B5EF4-FFF2-40B4-BE49-F238E27FC236}">
                <a16:creationId xmlns:a16="http://schemas.microsoft.com/office/drawing/2014/main" id="{91D4E195-51E2-4001-99DD-D014E96D44E6}"/>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7999"/>
          </a:xfrm>
          <a:custGeom>
            <a:avLst/>
            <a:gdLst>
              <a:gd name="connsiteX0" fmla="*/ 0 w 12192000"/>
              <a:gd name="connsiteY0" fmla="*/ 6292076 h 6857999"/>
              <a:gd name="connsiteX1" fmla="*/ 12192000 w 12192000"/>
              <a:gd name="connsiteY1" fmla="*/ 6292076 h 6857999"/>
              <a:gd name="connsiteX2" fmla="*/ 12192000 w 12192000"/>
              <a:gd name="connsiteY2" fmla="*/ 6857999 h 6857999"/>
              <a:gd name="connsiteX3" fmla="*/ 0 w 12192000"/>
              <a:gd name="connsiteY3" fmla="*/ 6857999 h 6857999"/>
              <a:gd name="connsiteX4" fmla="*/ 0 w 12192000"/>
              <a:gd name="connsiteY4" fmla="*/ 6398228 h 6857999"/>
              <a:gd name="connsiteX5" fmla="*/ 0 w 12192000"/>
              <a:gd name="connsiteY5" fmla="*/ 0 h 6857999"/>
              <a:gd name="connsiteX6" fmla="*/ 12192000 w 12192000"/>
              <a:gd name="connsiteY6" fmla="*/ 0 h 6857999"/>
              <a:gd name="connsiteX7" fmla="*/ 12192000 w 12192000"/>
              <a:gd name="connsiteY7" fmla="*/ 111730 h 6857999"/>
              <a:gd name="connsiteX8" fmla="*/ 12192000 w 12192000"/>
              <a:gd name="connsiteY8" fmla="*/ 454629 h 6857999"/>
              <a:gd name="connsiteX9" fmla="*/ 12192000 w 12192000"/>
              <a:gd name="connsiteY9" fmla="*/ 1140429 h 6857999"/>
              <a:gd name="connsiteX10" fmla="*/ 9365542 w 12192000"/>
              <a:gd name="connsiteY10" fmla="*/ 1140429 h 6857999"/>
              <a:gd name="connsiteX11" fmla="*/ 8916162 w 12192000"/>
              <a:gd name="connsiteY11" fmla="*/ 1140429 h 6857999"/>
              <a:gd name="connsiteX12" fmla="*/ 6089706 w 12192000"/>
              <a:gd name="connsiteY12" fmla="*/ 1140429 h 6857999"/>
              <a:gd name="connsiteX13" fmla="*/ 5631386 w 12192000"/>
              <a:gd name="connsiteY13" fmla="*/ 683229 h 6857999"/>
              <a:gd name="connsiteX14" fmla="*/ 0 w 12192000"/>
              <a:gd name="connsiteY14" fmla="*/ 683229 h 6857999"/>
              <a:gd name="connsiteX15" fmla="*/ 0 w 12192000"/>
              <a:gd name="connsiteY15" fmla="*/ 454629 h 6857999"/>
              <a:gd name="connsiteX16" fmla="*/ 0 w 12192000"/>
              <a:gd name="connsiteY16" fmla="*/ 111730 h 6857999"/>
              <a:gd name="connsiteX17" fmla="*/ 0 w 12192000"/>
              <a:gd name="connsiteY17" fmla="*/ 9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292076"/>
                </a:moveTo>
                <a:lnTo>
                  <a:pt x="12192000" y="6292076"/>
                </a:lnTo>
                <a:lnTo>
                  <a:pt x="12192000" y="6857999"/>
                </a:lnTo>
                <a:lnTo>
                  <a:pt x="0" y="6857999"/>
                </a:lnTo>
                <a:lnTo>
                  <a:pt x="0" y="6398228"/>
                </a:lnTo>
                <a:close/>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p:spPr>
      </p:pic>
      <p:sp>
        <p:nvSpPr>
          <p:cNvPr id="14" name="Rectangle 13">
            <a:extLst>
              <a:ext uri="{FF2B5EF4-FFF2-40B4-BE49-F238E27FC236}">
                <a16:creationId xmlns:a16="http://schemas.microsoft.com/office/drawing/2014/main" id="{6973EA1E-0B4E-4E31-A337-D203FD967FDD}"/>
              </a:ext>
            </a:extLst>
          </p:cNvPr>
          <p:cNvSpPr/>
          <p:nvPr userDrawn="1"/>
        </p:nvSpPr>
        <p:spPr>
          <a:xfrm>
            <a:off x="2" y="6285600"/>
            <a:ext cx="12191998" cy="572400"/>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1CD45D14-112B-457A-89B1-D9A8EF0CFD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67983" y="3237529"/>
            <a:ext cx="3433136" cy="954440"/>
          </a:xfrm>
          <a:prstGeom prst="rect">
            <a:avLst/>
          </a:pr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186061"/>
            <a:ext cx="4806000" cy="20988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329752"/>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EB0E29D8-E168-4073-BC2B-E27AE1CF370E}"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Text Placeholder 5">
            <a:extLst>
              <a:ext uri="{FF2B5EF4-FFF2-40B4-BE49-F238E27FC236}">
                <a16:creationId xmlns:a16="http://schemas.microsoft.com/office/drawing/2014/main" id="{EC0F3B31-6A69-4645-9817-1F2AEC63B0C1}"/>
              </a:ext>
            </a:extLst>
          </p:cNvPr>
          <p:cNvSpPr>
            <a:spLocks noGrp="1"/>
          </p:cNvSpPr>
          <p:nvPr>
            <p:ph type="body" sz="quarter" idx="13" hasCustomPrompt="1"/>
          </p:nvPr>
        </p:nvSpPr>
        <p:spPr>
          <a:xfrm>
            <a:off x="6701053" y="5265592"/>
            <a:ext cx="4806000" cy="504000"/>
          </a:xfrm>
        </p:spPr>
        <p:txBody>
          <a:bodyPr vert="horz" lIns="0" tIns="0" rIns="0" bIns="0" rtlCol="0" anchor="b">
            <a:noAutofit/>
          </a:bodyPr>
          <a:lstStyle>
            <a:lvl1pPr marL="0" indent="0">
              <a:buNone/>
              <a:defRPr lang="en-US" sz="1400" b="1" smtClean="0"/>
            </a:lvl1pPr>
            <a:lvl2pPr>
              <a:defRPr lang="en-US" sz="2000" smtClean="0"/>
            </a:lvl2pPr>
            <a:lvl3pPr>
              <a:defRPr lang="en-US" sz="1800" smtClean="0"/>
            </a:lvl3pPr>
            <a:lvl4pPr>
              <a:defRPr lang="en-US" sz="1600" smtClean="0"/>
            </a:lvl4pPr>
            <a:lvl5pPr>
              <a:defRPr lang="th-TH" sz="1600"/>
            </a:lvl5pPr>
          </a:lstStyle>
          <a:p>
            <a:pPr marL="285750" lvl="0" indent="-285750">
              <a:spcBef>
                <a:spcPts val="0"/>
              </a:spcBef>
            </a:pPr>
            <a:r>
              <a:rPr lang="en-US"/>
              <a:t>Presented to | Presented by</a:t>
            </a:r>
          </a:p>
        </p:txBody>
      </p:sp>
      <p:sp>
        <p:nvSpPr>
          <p:cNvPr id="13" name="Freeform: Shape 12">
            <a:extLst>
              <a:ext uri="{FF2B5EF4-FFF2-40B4-BE49-F238E27FC236}">
                <a16:creationId xmlns:a16="http://schemas.microsoft.com/office/drawing/2014/main" id="{09FCCBCF-B43A-44F6-B22E-3D64C3AF61CF}"/>
              </a:ext>
            </a:extLst>
          </p:cNvPr>
          <p:cNvSpPr/>
          <p:nvPr userDrawn="1"/>
        </p:nvSpPr>
        <p:spPr>
          <a:xfrm>
            <a:off x="0" y="1"/>
            <a:ext cx="12192000" cy="1159886"/>
          </a:xfrm>
          <a:custGeom>
            <a:avLst/>
            <a:gdLst>
              <a:gd name="connsiteX0" fmla="*/ 0 w 12192000"/>
              <a:gd name="connsiteY0" fmla="*/ 0 h 1140429"/>
              <a:gd name="connsiteX1" fmla="*/ 12192000 w 12192000"/>
              <a:gd name="connsiteY1" fmla="*/ 0 h 1140429"/>
              <a:gd name="connsiteX2" fmla="*/ 12192000 w 12192000"/>
              <a:gd name="connsiteY2" fmla="*/ 111730 h 1140429"/>
              <a:gd name="connsiteX3" fmla="*/ 12192000 w 12192000"/>
              <a:gd name="connsiteY3" fmla="*/ 454629 h 1140429"/>
              <a:gd name="connsiteX4" fmla="*/ 12192000 w 12192000"/>
              <a:gd name="connsiteY4" fmla="*/ 1140429 h 1140429"/>
              <a:gd name="connsiteX5" fmla="*/ 9365542 w 12192000"/>
              <a:gd name="connsiteY5" fmla="*/ 1140429 h 1140429"/>
              <a:gd name="connsiteX6" fmla="*/ 8916162 w 12192000"/>
              <a:gd name="connsiteY6" fmla="*/ 1140429 h 1140429"/>
              <a:gd name="connsiteX7" fmla="*/ 6089706 w 12192000"/>
              <a:gd name="connsiteY7" fmla="*/ 1140429 h 1140429"/>
              <a:gd name="connsiteX8" fmla="*/ 5631386 w 12192000"/>
              <a:gd name="connsiteY8" fmla="*/ 683229 h 1140429"/>
              <a:gd name="connsiteX9" fmla="*/ 0 w 12192000"/>
              <a:gd name="connsiteY9" fmla="*/ 683229 h 1140429"/>
              <a:gd name="connsiteX10" fmla="*/ 0 w 12192000"/>
              <a:gd name="connsiteY10" fmla="*/ 454629 h 1140429"/>
              <a:gd name="connsiteX11" fmla="*/ 0 w 12192000"/>
              <a:gd name="connsiteY11" fmla="*/ 111730 h 1140429"/>
              <a:gd name="connsiteX12" fmla="*/ 0 w 12192000"/>
              <a:gd name="connsiteY12" fmla="*/ 985 h 114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40429">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2104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2 + Logo">
    <p:spTree>
      <p:nvGrpSpPr>
        <p:cNvPr id="1" name=""/>
        <p:cNvGrpSpPr/>
        <p:nvPr/>
      </p:nvGrpSpPr>
      <p:grpSpPr>
        <a:xfrm>
          <a:off x="0" y="0"/>
          <a:ext cx="0" cy="0"/>
          <a:chOff x="0" y="0"/>
          <a:chExt cx="0" cy="0"/>
        </a:xfrm>
      </p:grpSpPr>
      <p:pic>
        <p:nvPicPr>
          <p:cNvPr id="10" name="Picture 9" descr="A picture containing water, person, large, boat&#10;&#10;Description automatically generated">
            <a:extLst>
              <a:ext uri="{FF2B5EF4-FFF2-40B4-BE49-F238E27FC236}">
                <a16:creationId xmlns:a16="http://schemas.microsoft.com/office/drawing/2014/main" id="{91D4E195-51E2-4001-99DD-D014E96D44E6}"/>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7999"/>
          </a:xfrm>
          <a:custGeom>
            <a:avLst/>
            <a:gdLst>
              <a:gd name="connsiteX0" fmla="*/ 0 w 12192000"/>
              <a:gd name="connsiteY0" fmla="*/ 6292076 h 6857999"/>
              <a:gd name="connsiteX1" fmla="*/ 12192000 w 12192000"/>
              <a:gd name="connsiteY1" fmla="*/ 6292076 h 6857999"/>
              <a:gd name="connsiteX2" fmla="*/ 12192000 w 12192000"/>
              <a:gd name="connsiteY2" fmla="*/ 6857999 h 6857999"/>
              <a:gd name="connsiteX3" fmla="*/ 0 w 12192000"/>
              <a:gd name="connsiteY3" fmla="*/ 6857999 h 6857999"/>
              <a:gd name="connsiteX4" fmla="*/ 0 w 12192000"/>
              <a:gd name="connsiteY4" fmla="*/ 6398228 h 6857999"/>
              <a:gd name="connsiteX5" fmla="*/ 0 w 12192000"/>
              <a:gd name="connsiteY5" fmla="*/ 0 h 6857999"/>
              <a:gd name="connsiteX6" fmla="*/ 12192000 w 12192000"/>
              <a:gd name="connsiteY6" fmla="*/ 0 h 6857999"/>
              <a:gd name="connsiteX7" fmla="*/ 12192000 w 12192000"/>
              <a:gd name="connsiteY7" fmla="*/ 111730 h 6857999"/>
              <a:gd name="connsiteX8" fmla="*/ 12192000 w 12192000"/>
              <a:gd name="connsiteY8" fmla="*/ 454629 h 6857999"/>
              <a:gd name="connsiteX9" fmla="*/ 12192000 w 12192000"/>
              <a:gd name="connsiteY9" fmla="*/ 1140429 h 6857999"/>
              <a:gd name="connsiteX10" fmla="*/ 9365542 w 12192000"/>
              <a:gd name="connsiteY10" fmla="*/ 1140429 h 6857999"/>
              <a:gd name="connsiteX11" fmla="*/ 8916162 w 12192000"/>
              <a:gd name="connsiteY11" fmla="*/ 1140429 h 6857999"/>
              <a:gd name="connsiteX12" fmla="*/ 6089706 w 12192000"/>
              <a:gd name="connsiteY12" fmla="*/ 1140429 h 6857999"/>
              <a:gd name="connsiteX13" fmla="*/ 5631386 w 12192000"/>
              <a:gd name="connsiteY13" fmla="*/ 683229 h 6857999"/>
              <a:gd name="connsiteX14" fmla="*/ 0 w 12192000"/>
              <a:gd name="connsiteY14" fmla="*/ 683229 h 6857999"/>
              <a:gd name="connsiteX15" fmla="*/ 0 w 12192000"/>
              <a:gd name="connsiteY15" fmla="*/ 454629 h 6857999"/>
              <a:gd name="connsiteX16" fmla="*/ 0 w 12192000"/>
              <a:gd name="connsiteY16" fmla="*/ 111730 h 6857999"/>
              <a:gd name="connsiteX17" fmla="*/ 0 w 12192000"/>
              <a:gd name="connsiteY17" fmla="*/ 9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292076"/>
                </a:moveTo>
                <a:lnTo>
                  <a:pt x="12192000" y="6292076"/>
                </a:lnTo>
                <a:lnTo>
                  <a:pt x="12192000" y="6857999"/>
                </a:lnTo>
                <a:lnTo>
                  <a:pt x="0" y="6857999"/>
                </a:lnTo>
                <a:lnTo>
                  <a:pt x="0" y="6398228"/>
                </a:lnTo>
                <a:close/>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186061"/>
            <a:ext cx="4806000" cy="20988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329752"/>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EB0E29D8-E168-4073-BC2B-E27AE1CF370E}"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Text Placeholder 5">
            <a:extLst>
              <a:ext uri="{FF2B5EF4-FFF2-40B4-BE49-F238E27FC236}">
                <a16:creationId xmlns:a16="http://schemas.microsoft.com/office/drawing/2014/main" id="{EC0F3B31-6A69-4645-9817-1F2AEC63B0C1}"/>
              </a:ext>
            </a:extLst>
          </p:cNvPr>
          <p:cNvSpPr>
            <a:spLocks noGrp="1"/>
          </p:cNvSpPr>
          <p:nvPr>
            <p:ph type="body" sz="quarter" idx="13" hasCustomPrompt="1"/>
          </p:nvPr>
        </p:nvSpPr>
        <p:spPr>
          <a:xfrm>
            <a:off x="6701053" y="5265592"/>
            <a:ext cx="4806000" cy="504000"/>
          </a:xfrm>
        </p:spPr>
        <p:txBody>
          <a:bodyPr vert="horz" lIns="0" tIns="0" rIns="0" bIns="0" rtlCol="0" anchor="b">
            <a:noAutofit/>
          </a:bodyPr>
          <a:lstStyle>
            <a:lvl1pPr marL="0" indent="0">
              <a:buNone/>
              <a:defRPr lang="en-US" sz="1400" b="1" smtClean="0"/>
            </a:lvl1pPr>
            <a:lvl2pPr>
              <a:defRPr lang="en-US" sz="2000" smtClean="0"/>
            </a:lvl2pPr>
            <a:lvl3pPr>
              <a:defRPr lang="en-US" sz="1800" smtClean="0"/>
            </a:lvl3pPr>
            <a:lvl4pPr>
              <a:defRPr lang="en-US" sz="1600" smtClean="0"/>
            </a:lvl4pPr>
            <a:lvl5pPr>
              <a:defRPr lang="th-TH" sz="1600"/>
            </a:lvl5pPr>
          </a:lstStyle>
          <a:p>
            <a:pPr marL="285750" lvl="0" indent="-285750">
              <a:spcBef>
                <a:spcPts val="0"/>
              </a:spcBef>
            </a:pPr>
            <a:r>
              <a:rPr lang="en-US"/>
              <a:t>Presented to | Presented by</a:t>
            </a:r>
          </a:p>
        </p:txBody>
      </p:sp>
      <p:pic>
        <p:nvPicPr>
          <p:cNvPr id="13" name="Graphic 12">
            <a:extLst>
              <a:ext uri="{FF2B5EF4-FFF2-40B4-BE49-F238E27FC236}">
                <a16:creationId xmlns:a16="http://schemas.microsoft.com/office/drawing/2014/main" id="{2531134B-4684-43C5-A2CB-FC433182A4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94083" y="2527831"/>
            <a:ext cx="3433136" cy="954440"/>
          </a:xfrm>
          <a:prstGeom prst="rect">
            <a:avLst/>
          </a:prstGeom>
        </p:spPr>
      </p:pic>
      <p:sp>
        <p:nvSpPr>
          <p:cNvPr id="14" name="Picture Placeholder 14">
            <a:extLst>
              <a:ext uri="{FF2B5EF4-FFF2-40B4-BE49-F238E27FC236}">
                <a16:creationId xmlns:a16="http://schemas.microsoft.com/office/drawing/2014/main" id="{CFA1A3EE-733D-4833-A78F-C8D0BF2D214E}"/>
              </a:ext>
            </a:extLst>
          </p:cNvPr>
          <p:cNvSpPr>
            <a:spLocks noGrp="1"/>
          </p:cNvSpPr>
          <p:nvPr>
            <p:ph type="pic" sz="quarter" idx="14"/>
          </p:nvPr>
        </p:nvSpPr>
        <p:spPr>
          <a:xfrm>
            <a:off x="1672044" y="3958220"/>
            <a:ext cx="3455581" cy="958268"/>
          </a:xfrm>
          <a:noFill/>
        </p:spPr>
        <p:txBody>
          <a:bodyPr/>
          <a:lstStyle>
            <a:lvl1pPr marL="60325" indent="0">
              <a:buNone/>
              <a:defRPr/>
            </a:lvl1pPr>
          </a:lstStyle>
          <a:p>
            <a:r>
              <a:rPr lang="en-US"/>
              <a:t>Click icon to add picture</a:t>
            </a:r>
            <a:endParaRPr lang="th-TH"/>
          </a:p>
        </p:txBody>
      </p:sp>
    </p:spTree>
    <p:extLst>
      <p:ext uri="{BB962C8B-B14F-4D97-AF65-F5344CB8AC3E}">
        <p14:creationId xmlns:p14="http://schemas.microsoft.com/office/powerpoint/2010/main" val="39694268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CD45D14-112B-457A-89B1-D9A8EF0CF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67983" y="3237529"/>
            <a:ext cx="3433136" cy="954440"/>
          </a:xfrm>
          <a:prstGeom prst="rect">
            <a:avLst/>
          </a:pr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958152"/>
            <a:ext cx="4806000" cy="19440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5257800"/>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EB0E29D8-E168-4073-BC2B-E27AE1CF370E}"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4" name="Freeform: Shape 3">
            <a:extLst>
              <a:ext uri="{FF2B5EF4-FFF2-40B4-BE49-F238E27FC236}">
                <a16:creationId xmlns:a16="http://schemas.microsoft.com/office/drawing/2014/main" id="{338E48BA-7A0A-4E42-BEB5-C89365DEBE7A}"/>
              </a:ext>
            </a:extLst>
          </p:cNvPr>
          <p:cNvSpPr/>
          <p:nvPr userDrawn="1"/>
        </p:nvSpPr>
        <p:spPr>
          <a:xfrm>
            <a:off x="-12032" y="676809"/>
            <a:ext cx="12212053" cy="481263"/>
          </a:xfrm>
          <a:custGeom>
            <a:avLst/>
            <a:gdLst>
              <a:gd name="connsiteX0" fmla="*/ 0 w 12212053"/>
              <a:gd name="connsiteY0" fmla="*/ 0 h 481263"/>
              <a:gd name="connsiteX1" fmla="*/ 5606716 w 12212053"/>
              <a:gd name="connsiteY1" fmla="*/ 0 h 481263"/>
              <a:gd name="connsiteX2" fmla="*/ 6112043 w 12212053"/>
              <a:gd name="connsiteY2" fmla="*/ 481263 h 481263"/>
              <a:gd name="connsiteX3" fmla="*/ 12212053 w 12212053"/>
              <a:gd name="connsiteY3" fmla="*/ 481263 h 481263"/>
            </a:gdLst>
            <a:ahLst/>
            <a:cxnLst>
              <a:cxn ang="0">
                <a:pos x="connsiteX0" y="connsiteY0"/>
              </a:cxn>
              <a:cxn ang="0">
                <a:pos x="connsiteX1" y="connsiteY1"/>
              </a:cxn>
              <a:cxn ang="0">
                <a:pos x="connsiteX2" y="connsiteY2"/>
              </a:cxn>
              <a:cxn ang="0">
                <a:pos x="connsiteX3" y="connsiteY3"/>
              </a:cxn>
            </a:cxnLst>
            <a:rect l="l" t="t" r="r" b="b"/>
            <a:pathLst>
              <a:path w="12212053" h="481263">
                <a:moveTo>
                  <a:pt x="0" y="0"/>
                </a:moveTo>
                <a:lnTo>
                  <a:pt x="5606716" y="0"/>
                </a:lnTo>
                <a:lnTo>
                  <a:pt x="6112043" y="481263"/>
                </a:lnTo>
                <a:lnTo>
                  <a:pt x="12212053" y="481263"/>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8619352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3 + Logo">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958152"/>
            <a:ext cx="4806000" cy="19440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5257800"/>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EB0E29D8-E168-4073-BC2B-E27AE1CF370E}"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4" name="Freeform: Shape 3">
            <a:extLst>
              <a:ext uri="{FF2B5EF4-FFF2-40B4-BE49-F238E27FC236}">
                <a16:creationId xmlns:a16="http://schemas.microsoft.com/office/drawing/2014/main" id="{338E48BA-7A0A-4E42-BEB5-C89365DEBE7A}"/>
              </a:ext>
            </a:extLst>
          </p:cNvPr>
          <p:cNvSpPr/>
          <p:nvPr userDrawn="1"/>
        </p:nvSpPr>
        <p:spPr>
          <a:xfrm>
            <a:off x="-12032" y="676809"/>
            <a:ext cx="12212053" cy="481263"/>
          </a:xfrm>
          <a:custGeom>
            <a:avLst/>
            <a:gdLst>
              <a:gd name="connsiteX0" fmla="*/ 0 w 12212053"/>
              <a:gd name="connsiteY0" fmla="*/ 0 h 481263"/>
              <a:gd name="connsiteX1" fmla="*/ 5606716 w 12212053"/>
              <a:gd name="connsiteY1" fmla="*/ 0 h 481263"/>
              <a:gd name="connsiteX2" fmla="*/ 6112043 w 12212053"/>
              <a:gd name="connsiteY2" fmla="*/ 481263 h 481263"/>
              <a:gd name="connsiteX3" fmla="*/ 12212053 w 12212053"/>
              <a:gd name="connsiteY3" fmla="*/ 481263 h 481263"/>
            </a:gdLst>
            <a:ahLst/>
            <a:cxnLst>
              <a:cxn ang="0">
                <a:pos x="connsiteX0" y="connsiteY0"/>
              </a:cxn>
              <a:cxn ang="0">
                <a:pos x="connsiteX1" y="connsiteY1"/>
              </a:cxn>
              <a:cxn ang="0">
                <a:pos x="connsiteX2" y="connsiteY2"/>
              </a:cxn>
              <a:cxn ang="0">
                <a:pos x="connsiteX3" y="connsiteY3"/>
              </a:cxn>
            </a:cxnLst>
            <a:rect l="l" t="t" r="r" b="b"/>
            <a:pathLst>
              <a:path w="12212053" h="481263">
                <a:moveTo>
                  <a:pt x="0" y="0"/>
                </a:moveTo>
                <a:lnTo>
                  <a:pt x="5606716" y="0"/>
                </a:lnTo>
                <a:lnTo>
                  <a:pt x="6112043" y="481263"/>
                </a:lnTo>
                <a:lnTo>
                  <a:pt x="12212053" y="481263"/>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 name="Graphic 9">
            <a:extLst>
              <a:ext uri="{FF2B5EF4-FFF2-40B4-BE49-F238E27FC236}">
                <a16:creationId xmlns:a16="http://schemas.microsoft.com/office/drawing/2014/main" id="{FF7B11C1-B972-43CE-AD0D-137275871D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4083" y="2527831"/>
            <a:ext cx="3433136" cy="954440"/>
          </a:xfrm>
          <a:prstGeom prst="rect">
            <a:avLst/>
          </a:prstGeom>
        </p:spPr>
      </p:pic>
      <p:sp>
        <p:nvSpPr>
          <p:cNvPr id="13" name="Picture Placeholder 14">
            <a:extLst>
              <a:ext uri="{FF2B5EF4-FFF2-40B4-BE49-F238E27FC236}">
                <a16:creationId xmlns:a16="http://schemas.microsoft.com/office/drawing/2014/main" id="{D984C056-308B-46EC-82C7-79039A270852}"/>
              </a:ext>
            </a:extLst>
          </p:cNvPr>
          <p:cNvSpPr>
            <a:spLocks noGrp="1"/>
          </p:cNvSpPr>
          <p:nvPr>
            <p:ph type="pic" sz="quarter" idx="14"/>
          </p:nvPr>
        </p:nvSpPr>
        <p:spPr>
          <a:xfrm>
            <a:off x="1672044" y="3958220"/>
            <a:ext cx="3455581" cy="958268"/>
          </a:xfrm>
          <a:noFill/>
        </p:spPr>
        <p:txBody>
          <a:bodyPr/>
          <a:lstStyle>
            <a:lvl1pPr marL="60325" indent="0">
              <a:buNone/>
              <a:defRPr/>
            </a:lvl1pPr>
          </a:lstStyle>
          <a:p>
            <a:r>
              <a:rPr lang="en-US"/>
              <a:t>Click icon to add picture</a:t>
            </a:r>
            <a:endParaRPr lang="th-TH"/>
          </a:p>
        </p:txBody>
      </p:sp>
    </p:spTree>
    <p:extLst>
      <p:ext uri="{BB962C8B-B14F-4D97-AF65-F5344CB8AC3E}">
        <p14:creationId xmlns:p14="http://schemas.microsoft.com/office/powerpoint/2010/main" val="25278877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CD45D14-112B-457A-89B1-D9A8EF0CF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67983" y="3237529"/>
            <a:ext cx="3433136" cy="954440"/>
          </a:xfrm>
          <a:prstGeom prst="rect">
            <a:avLst/>
          </a:pr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277456"/>
            <a:ext cx="4806000" cy="19440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338082"/>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EB0E29D8-E168-4073-BC2B-E27AE1CF370E}"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4" name="Freeform: Shape 3">
            <a:extLst>
              <a:ext uri="{FF2B5EF4-FFF2-40B4-BE49-F238E27FC236}">
                <a16:creationId xmlns:a16="http://schemas.microsoft.com/office/drawing/2014/main" id="{338E48BA-7A0A-4E42-BEB5-C89365DEBE7A}"/>
              </a:ext>
            </a:extLst>
          </p:cNvPr>
          <p:cNvSpPr/>
          <p:nvPr userDrawn="1"/>
        </p:nvSpPr>
        <p:spPr>
          <a:xfrm>
            <a:off x="-12032" y="676809"/>
            <a:ext cx="12212053" cy="481263"/>
          </a:xfrm>
          <a:custGeom>
            <a:avLst/>
            <a:gdLst>
              <a:gd name="connsiteX0" fmla="*/ 0 w 12212053"/>
              <a:gd name="connsiteY0" fmla="*/ 0 h 481263"/>
              <a:gd name="connsiteX1" fmla="*/ 5606716 w 12212053"/>
              <a:gd name="connsiteY1" fmla="*/ 0 h 481263"/>
              <a:gd name="connsiteX2" fmla="*/ 6112043 w 12212053"/>
              <a:gd name="connsiteY2" fmla="*/ 481263 h 481263"/>
              <a:gd name="connsiteX3" fmla="*/ 12212053 w 12212053"/>
              <a:gd name="connsiteY3" fmla="*/ 481263 h 481263"/>
            </a:gdLst>
            <a:ahLst/>
            <a:cxnLst>
              <a:cxn ang="0">
                <a:pos x="connsiteX0" y="connsiteY0"/>
              </a:cxn>
              <a:cxn ang="0">
                <a:pos x="connsiteX1" y="connsiteY1"/>
              </a:cxn>
              <a:cxn ang="0">
                <a:pos x="connsiteX2" y="connsiteY2"/>
              </a:cxn>
              <a:cxn ang="0">
                <a:pos x="connsiteX3" y="connsiteY3"/>
              </a:cxn>
            </a:cxnLst>
            <a:rect l="l" t="t" r="r" b="b"/>
            <a:pathLst>
              <a:path w="12212053" h="481263">
                <a:moveTo>
                  <a:pt x="0" y="0"/>
                </a:moveTo>
                <a:lnTo>
                  <a:pt x="5606716" y="0"/>
                </a:lnTo>
                <a:lnTo>
                  <a:pt x="6112043" y="481263"/>
                </a:lnTo>
                <a:lnTo>
                  <a:pt x="12212053" y="481263"/>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ext Placeholder 5">
            <a:extLst>
              <a:ext uri="{FF2B5EF4-FFF2-40B4-BE49-F238E27FC236}">
                <a16:creationId xmlns:a16="http://schemas.microsoft.com/office/drawing/2014/main" id="{B372ADE1-6A47-4273-B593-678C3EDA3A29}"/>
              </a:ext>
            </a:extLst>
          </p:cNvPr>
          <p:cNvSpPr>
            <a:spLocks noGrp="1"/>
          </p:cNvSpPr>
          <p:nvPr>
            <p:ph type="body" sz="quarter" idx="13" hasCustomPrompt="1"/>
          </p:nvPr>
        </p:nvSpPr>
        <p:spPr>
          <a:xfrm>
            <a:off x="6701053" y="5265592"/>
            <a:ext cx="4806000" cy="914400"/>
          </a:xfrm>
        </p:spPr>
        <p:txBody>
          <a:bodyPr vert="horz" lIns="0" tIns="0" rIns="0" bIns="0" rtlCol="0" anchor="t">
            <a:noAutofit/>
          </a:bodyPr>
          <a:lstStyle>
            <a:lvl1pPr marL="0" indent="0">
              <a:buNone/>
              <a:tabLst>
                <a:tab pos="0" algn="l"/>
              </a:tabLst>
              <a:defRPr lang="en-US" sz="1400" b="1" smtClean="0"/>
            </a:lvl1pPr>
            <a:lvl2pPr>
              <a:defRPr lang="en-US" sz="2000" smtClean="0"/>
            </a:lvl2pPr>
            <a:lvl3pPr>
              <a:defRPr lang="en-US" sz="1800" smtClean="0"/>
            </a:lvl3pPr>
            <a:lvl4pPr>
              <a:defRPr lang="en-US" sz="1600" smtClean="0"/>
            </a:lvl4pPr>
            <a:lvl5pPr>
              <a:defRPr lang="th-TH" sz="1600"/>
            </a:lvl5pPr>
          </a:lstStyle>
          <a:p>
            <a:pPr marL="285750" lvl="0" indent="-285750">
              <a:spcBef>
                <a:spcPts val="0"/>
              </a:spcBef>
            </a:pPr>
            <a:r>
              <a:rPr lang="en-US"/>
              <a:t>Presented to | Presented by</a:t>
            </a:r>
          </a:p>
        </p:txBody>
      </p:sp>
    </p:spTree>
    <p:extLst>
      <p:ext uri="{BB962C8B-B14F-4D97-AF65-F5344CB8AC3E}">
        <p14:creationId xmlns:p14="http://schemas.microsoft.com/office/powerpoint/2010/main" val="16494979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4 + Logo">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277456"/>
            <a:ext cx="4806000" cy="19440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338082"/>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EB0E29D8-E168-4073-BC2B-E27AE1CF370E}"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4" name="Freeform: Shape 3">
            <a:extLst>
              <a:ext uri="{FF2B5EF4-FFF2-40B4-BE49-F238E27FC236}">
                <a16:creationId xmlns:a16="http://schemas.microsoft.com/office/drawing/2014/main" id="{338E48BA-7A0A-4E42-BEB5-C89365DEBE7A}"/>
              </a:ext>
            </a:extLst>
          </p:cNvPr>
          <p:cNvSpPr/>
          <p:nvPr userDrawn="1"/>
        </p:nvSpPr>
        <p:spPr>
          <a:xfrm>
            <a:off x="-12032" y="676809"/>
            <a:ext cx="12212053" cy="481263"/>
          </a:xfrm>
          <a:custGeom>
            <a:avLst/>
            <a:gdLst>
              <a:gd name="connsiteX0" fmla="*/ 0 w 12212053"/>
              <a:gd name="connsiteY0" fmla="*/ 0 h 481263"/>
              <a:gd name="connsiteX1" fmla="*/ 5606716 w 12212053"/>
              <a:gd name="connsiteY1" fmla="*/ 0 h 481263"/>
              <a:gd name="connsiteX2" fmla="*/ 6112043 w 12212053"/>
              <a:gd name="connsiteY2" fmla="*/ 481263 h 481263"/>
              <a:gd name="connsiteX3" fmla="*/ 12212053 w 12212053"/>
              <a:gd name="connsiteY3" fmla="*/ 481263 h 481263"/>
            </a:gdLst>
            <a:ahLst/>
            <a:cxnLst>
              <a:cxn ang="0">
                <a:pos x="connsiteX0" y="connsiteY0"/>
              </a:cxn>
              <a:cxn ang="0">
                <a:pos x="connsiteX1" y="connsiteY1"/>
              </a:cxn>
              <a:cxn ang="0">
                <a:pos x="connsiteX2" y="connsiteY2"/>
              </a:cxn>
              <a:cxn ang="0">
                <a:pos x="connsiteX3" y="connsiteY3"/>
              </a:cxn>
            </a:cxnLst>
            <a:rect l="l" t="t" r="r" b="b"/>
            <a:pathLst>
              <a:path w="12212053" h="481263">
                <a:moveTo>
                  <a:pt x="0" y="0"/>
                </a:moveTo>
                <a:lnTo>
                  <a:pt x="5606716" y="0"/>
                </a:lnTo>
                <a:lnTo>
                  <a:pt x="6112043" y="481263"/>
                </a:lnTo>
                <a:lnTo>
                  <a:pt x="12212053" y="481263"/>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ext Placeholder 5">
            <a:extLst>
              <a:ext uri="{FF2B5EF4-FFF2-40B4-BE49-F238E27FC236}">
                <a16:creationId xmlns:a16="http://schemas.microsoft.com/office/drawing/2014/main" id="{B372ADE1-6A47-4273-B593-678C3EDA3A29}"/>
              </a:ext>
            </a:extLst>
          </p:cNvPr>
          <p:cNvSpPr>
            <a:spLocks noGrp="1"/>
          </p:cNvSpPr>
          <p:nvPr>
            <p:ph type="body" sz="quarter" idx="13" hasCustomPrompt="1"/>
          </p:nvPr>
        </p:nvSpPr>
        <p:spPr>
          <a:xfrm>
            <a:off x="6701053" y="5265592"/>
            <a:ext cx="4806000" cy="914400"/>
          </a:xfrm>
        </p:spPr>
        <p:txBody>
          <a:bodyPr vert="horz" lIns="0" tIns="0" rIns="0" bIns="0" rtlCol="0" anchor="t">
            <a:noAutofit/>
          </a:bodyPr>
          <a:lstStyle>
            <a:lvl1pPr marL="0" indent="0">
              <a:buNone/>
              <a:defRPr lang="en-US" sz="1400" b="1" smtClean="0"/>
            </a:lvl1pPr>
            <a:lvl2pPr>
              <a:defRPr lang="en-US" sz="2000" smtClean="0"/>
            </a:lvl2pPr>
            <a:lvl3pPr>
              <a:defRPr lang="en-US" sz="1800" smtClean="0"/>
            </a:lvl3pPr>
            <a:lvl4pPr>
              <a:defRPr lang="en-US" sz="1600" smtClean="0"/>
            </a:lvl4pPr>
            <a:lvl5pPr>
              <a:defRPr lang="th-TH" sz="1600"/>
            </a:lvl5pPr>
          </a:lstStyle>
          <a:p>
            <a:pPr marL="285750" lvl="0" indent="-285750">
              <a:spcBef>
                <a:spcPts val="0"/>
              </a:spcBef>
            </a:pPr>
            <a:r>
              <a:rPr lang="en-US"/>
              <a:t>Presented to | Presented by</a:t>
            </a:r>
          </a:p>
        </p:txBody>
      </p:sp>
      <p:pic>
        <p:nvPicPr>
          <p:cNvPr id="13" name="Graphic 12">
            <a:extLst>
              <a:ext uri="{FF2B5EF4-FFF2-40B4-BE49-F238E27FC236}">
                <a16:creationId xmlns:a16="http://schemas.microsoft.com/office/drawing/2014/main" id="{75402AE9-499C-4047-AE12-1516A449AE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4083" y="2527831"/>
            <a:ext cx="3433136" cy="954440"/>
          </a:xfrm>
          <a:prstGeom prst="rect">
            <a:avLst/>
          </a:prstGeom>
        </p:spPr>
      </p:pic>
      <p:sp>
        <p:nvSpPr>
          <p:cNvPr id="14" name="Picture Placeholder 14">
            <a:extLst>
              <a:ext uri="{FF2B5EF4-FFF2-40B4-BE49-F238E27FC236}">
                <a16:creationId xmlns:a16="http://schemas.microsoft.com/office/drawing/2014/main" id="{DC383F16-B033-4AFE-9510-CCDE76BE0DDE}"/>
              </a:ext>
            </a:extLst>
          </p:cNvPr>
          <p:cNvSpPr>
            <a:spLocks noGrp="1"/>
          </p:cNvSpPr>
          <p:nvPr>
            <p:ph type="pic" sz="quarter" idx="14"/>
          </p:nvPr>
        </p:nvSpPr>
        <p:spPr>
          <a:xfrm>
            <a:off x="1672044" y="3958220"/>
            <a:ext cx="3455581" cy="958268"/>
          </a:xfrm>
          <a:noFill/>
        </p:spPr>
        <p:txBody>
          <a:bodyPr/>
          <a:lstStyle>
            <a:lvl1pPr marL="60325" indent="0">
              <a:buNone/>
              <a:defRPr/>
            </a:lvl1pPr>
          </a:lstStyle>
          <a:p>
            <a:r>
              <a:rPr lang="en-US"/>
              <a:t>Click icon to add picture</a:t>
            </a:r>
            <a:endParaRPr lang="th-TH"/>
          </a:p>
        </p:txBody>
      </p:sp>
    </p:spTree>
    <p:extLst>
      <p:ext uri="{BB962C8B-B14F-4D97-AF65-F5344CB8AC3E}">
        <p14:creationId xmlns:p14="http://schemas.microsoft.com/office/powerpoint/2010/main" val="31767557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6CF4A056-3501-4EE6-803C-7BBE4F6DBBDD}" type="datetime1">
              <a:rPr lang="en-US" smtClean="0"/>
              <a:t>10/10/2023</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grpSp>
        <p:nvGrpSpPr>
          <p:cNvPr id="9" name="Group 8">
            <a:extLst>
              <a:ext uri="{FF2B5EF4-FFF2-40B4-BE49-F238E27FC236}">
                <a16:creationId xmlns:a16="http://schemas.microsoft.com/office/drawing/2014/main" id="{8089328F-736C-453F-A0E0-84C4A31F6264}"/>
              </a:ext>
            </a:extLst>
          </p:cNvPr>
          <p:cNvGrpSpPr/>
          <p:nvPr userDrawn="1"/>
        </p:nvGrpSpPr>
        <p:grpSpPr>
          <a:xfrm>
            <a:off x="4292600" y="222250"/>
            <a:ext cx="7902448" cy="5949950"/>
            <a:chOff x="6096000" y="222250"/>
            <a:chExt cx="6099048" cy="5949950"/>
          </a:xfrm>
        </p:grpSpPr>
        <p:sp>
          <p:nvSpPr>
            <p:cNvPr id="2" name="Content Placeholder 15">
              <a:extLst>
                <a:ext uri="{FF2B5EF4-FFF2-40B4-BE49-F238E27FC236}">
                  <a16:creationId xmlns:a16="http://schemas.microsoft.com/office/drawing/2014/main" id="{0E92F75E-4134-43BB-BAEF-511C15E12AB9}"/>
                </a:ext>
              </a:extLst>
            </p:cNvPr>
            <p:cNvSpPr txBox="1">
              <a:spLocks/>
            </p:cNvSpPr>
            <p:nvPr userDrawn="1"/>
          </p:nvSpPr>
          <p:spPr>
            <a:xfrm>
              <a:off x="6096004" y="222250"/>
              <a:ext cx="6096000" cy="5949950"/>
            </a:xfrm>
            <a:prstGeom prst="rect">
              <a:avLst/>
            </a:prstGeom>
            <a:solidFill>
              <a:schemeClr val="bg1">
                <a:lumMod val="95000"/>
              </a:schemeClr>
            </a:solidFill>
            <a:ln>
              <a:noFill/>
            </a:ln>
          </p:spPr>
          <p:txBody>
            <a:bodyPr vert="horz" lIns="640080" tIns="0" rIns="64008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0"/>
                </a:spcAft>
                <a:buClrTx/>
                <a:buSzTx/>
                <a:buFontTx/>
                <a:buNone/>
                <a:tabLst/>
                <a:defRPr/>
              </a:pPr>
              <a:endParaRPr lang="en-US" sz="1400"/>
            </a:p>
          </p:txBody>
        </p:sp>
        <p:sp>
          <p:nvSpPr>
            <p:cNvPr id="6" name="Rectangle 5">
              <a:extLst>
                <a:ext uri="{FF2B5EF4-FFF2-40B4-BE49-F238E27FC236}">
                  <a16:creationId xmlns:a16="http://schemas.microsoft.com/office/drawing/2014/main" id="{108BCA68-2F61-4CF8-8576-8CC6ABA31E43}"/>
                </a:ext>
              </a:extLst>
            </p:cNvPr>
            <p:cNvSpPr/>
            <p:nvPr userDrawn="1"/>
          </p:nvSpPr>
          <p:spPr>
            <a:xfrm>
              <a:off x="6096000" y="222250"/>
              <a:ext cx="6099048"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A67751F9-591F-4BBE-BD06-437B7A7969B3}"/>
              </a:ext>
            </a:extLst>
          </p:cNvPr>
          <p:cNvSpPr>
            <a:spLocks noGrp="1"/>
          </p:cNvSpPr>
          <p:nvPr>
            <p:ph type="body" sz="quarter" idx="19"/>
          </p:nvPr>
        </p:nvSpPr>
        <p:spPr>
          <a:xfrm>
            <a:off x="4977504" y="1143000"/>
            <a:ext cx="6528696" cy="4564063"/>
          </a:xfrm>
        </p:spPr>
        <p:txBody>
          <a:bodyPr/>
          <a:lstStyle>
            <a:lvl1pPr marL="403225" indent="-342900">
              <a:buFont typeface="+mj-lt"/>
              <a:buAutoNum type="arabicPeriod"/>
              <a:defRPr sz="2400" b="1" spc="-5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454E393A-CEE4-451C-895E-ED35AE0861E9}"/>
              </a:ext>
            </a:extLst>
          </p:cNvPr>
          <p:cNvSpPr>
            <a:spLocks noGrp="1"/>
          </p:cNvSpPr>
          <p:nvPr>
            <p:ph type="title"/>
          </p:nvPr>
        </p:nvSpPr>
        <p:spPr>
          <a:xfrm>
            <a:off x="685800" y="699448"/>
            <a:ext cx="2921901" cy="1815151"/>
          </a:xfrm>
        </p:spPr>
        <p:txBody>
          <a:bodyPr/>
          <a:lstStyle/>
          <a:p>
            <a:r>
              <a:rPr lang="en-US"/>
              <a:t>Click to edit Master title style</a:t>
            </a:r>
          </a:p>
        </p:txBody>
      </p:sp>
    </p:spTree>
    <p:extLst>
      <p:ext uri="{BB962C8B-B14F-4D97-AF65-F5344CB8AC3E}">
        <p14:creationId xmlns:p14="http://schemas.microsoft.com/office/powerpoint/2010/main" val="7879441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847C7-415F-454F-91F1-A623DCB8BA8C}"/>
              </a:ext>
            </a:extLst>
          </p:cNvPr>
          <p:cNvSpPr>
            <a:spLocks noGrp="1"/>
          </p:cNvSpPr>
          <p:nvPr>
            <p:ph type="title"/>
          </p:nvPr>
        </p:nvSpPr>
        <p:spPr>
          <a:xfrm>
            <a:off x="685800" y="699448"/>
            <a:ext cx="2926080" cy="1815151"/>
          </a:xfrm>
        </p:spPr>
        <p:txBody>
          <a:bodyPr/>
          <a:lstStyle/>
          <a:p>
            <a:r>
              <a:rPr lang="en-US"/>
              <a:t>Click to edit Master title style</a:t>
            </a:r>
          </a:p>
        </p:txBody>
      </p:sp>
      <p:sp>
        <p:nvSpPr>
          <p:cNvPr id="3" name="Date Placeholder 2">
            <a:extLst>
              <a:ext uri="{FF2B5EF4-FFF2-40B4-BE49-F238E27FC236}">
                <a16:creationId xmlns:a16="http://schemas.microsoft.com/office/drawing/2014/main" id="{C6D101C5-6E4F-4E64-8BF4-C9D1A1DD4652}"/>
              </a:ext>
            </a:extLst>
          </p:cNvPr>
          <p:cNvSpPr>
            <a:spLocks noGrp="1"/>
          </p:cNvSpPr>
          <p:nvPr>
            <p:ph type="dt" sz="half" idx="10"/>
          </p:nvPr>
        </p:nvSpPr>
        <p:spPr/>
        <p:txBody>
          <a:bodyPr/>
          <a:lstStyle/>
          <a:p>
            <a:fld id="{6785D5F4-FA31-4733-8B3C-2CA62E4B2974}" type="datetime1">
              <a:rPr lang="en-US" smtClean="0"/>
              <a:t>10/10/2023</a:t>
            </a:fld>
            <a:endParaRPr lang="en-US"/>
          </a:p>
        </p:txBody>
      </p:sp>
      <p:sp>
        <p:nvSpPr>
          <p:cNvPr id="4" name="Footer Placeholder 3">
            <a:extLst>
              <a:ext uri="{FF2B5EF4-FFF2-40B4-BE49-F238E27FC236}">
                <a16:creationId xmlns:a16="http://schemas.microsoft.com/office/drawing/2014/main" id="{4061C00E-21DF-4B21-A1B4-4D7EF483DF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9EF68D-3572-4D52-8939-36C7B10DA6E5}"/>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18" name="Text Placeholder 7">
            <a:extLst>
              <a:ext uri="{FF2B5EF4-FFF2-40B4-BE49-F238E27FC236}">
                <a16:creationId xmlns:a16="http://schemas.microsoft.com/office/drawing/2014/main" id="{AB31FBBB-6EF2-4DE5-8672-27FF3D0C7CAB}"/>
              </a:ext>
            </a:extLst>
          </p:cNvPr>
          <p:cNvSpPr>
            <a:spLocks noGrp="1"/>
          </p:cNvSpPr>
          <p:nvPr>
            <p:ph type="body" sz="quarter" idx="13" hasCustomPrompt="1"/>
          </p:nvPr>
        </p:nvSpPr>
        <p:spPr>
          <a:xfrm>
            <a:off x="4292600" y="685800"/>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one (detail)</a:t>
            </a:r>
          </a:p>
        </p:txBody>
      </p:sp>
      <p:sp>
        <p:nvSpPr>
          <p:cNvPr id="19" name="Text Placeholder 7">
            <a:extLst>
              <a:ext uri="{FF2B5EF4-FFF2-40B4-BE49-F238E27FC236}">
                <a16:creationId xmlns:a16="http://schemas.microsoft.com/office/drawing/2014/main" id="{2AB1FC1E-FB7A-40CD-A5B7-B13E6B42530C}"/>
              </a:ext>
            </a:extLst>
          </p:cNvPr>
          <p:cNvSpPr>
            <a:spLocks noGrp="1"/>
          </p:cNvSpPr>
          <p:nvPr>
            <p:ph type="body" sz="quarter" idx="14" hasCustomPrompt="1"/>
          </p:nvPr>
        </p:nvSpPr>
        <p:spPr>
          <a:xfrm>
            <a:off x="4292600" y="1575634"/>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two (detail)</a:t>
            </a:r>
          </a:p>
        </p:txBody>
      </p:sp>
      <p:sp>
        <p:nvSpPr>
          <p:cNvPr id="20" name="Text Placeholder 7">
            <a:extLst>
              <a:ext uri="{FF2B5EF4-FFF2-40B4-BE49-F238E27FC236}">
                <a16:creationId xmlns:a16="http://schemas.microsoft.com/office/drawing/2014/main" id="{0B80D45E-46A1-4835-A925-1B125A63F6DB}"/>
              </a:ext>
            </a:extLst>
          </p:cNvPr>
          <p:cNvSpPr>
            <a:spLocks noGrp="1"/>
          </p:cNvSpPr>
          <p:nvPr>
            <p:ph type="body" sz="quarter" idx="15" hasCustomPrompt="1"/>
          </p:nvPr>
        </p:nvSpPr>
        <p:spPr>
          <a:xfrm>
            <a:off x="4292600" y="2465468"/>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three (detail)</a:t>
            </a:r>
          </a:p>
        </p:txBody>
      </p:sp>
      <p:sp>
        <p:nvSpPr>
          <p:cNvPr id="21" name="Text Placeholder 7">
            <a:extLst>
              <a:ext uri="{FF2B5EF4-FFF2-40B4-BE49-F238E27FC236}">
                <a16:creationId xmlns:a16="http://schemas.microsoft.com/office/drawing/2014/main" id="{85C6D4F5-28C9-4E6F-ABCB-0EFFCFBD33A1}"/>
              </a:ext>
            </a:extLst>
          </p:cNvPr>
          <p:cNvSpPr>
            <a:spLocks noGrp="1"/>
          </p:cNvSpPr>
          <p:nvPr>
            <p:ph type="body" sz="quarter" idx="16" hasCustomPrompt="1"/>
          </p:nvPr>
        </p:nvSpPr>
        <p:spPr>
          <a:xfrm>
            <a:off x="4292600" y="3355302"/>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four (detail)</a:t>
            </a:r>
          </a:p>
        </p:txBody>
      </p:sp>
      <p:sp>
        <p:nvSpPr>
          <p:cNvPr id="22" name="Text Placeholder 7">
            <a:extLst>
              <a:ext uri="{FF2B5EF4-FFF2-40B4-BE49-F238E27FC236}">
                <a16:creationId xmlns:a16="http://schemas.microsoft.com/office/drawing/2014/main" id="{E8BAE6F3-BF10-436A-8CC1-FCE6F9FB5D7F}"/>
              </a:ext>
            </a:extLst>
          </p:cNvPr>
          <p:cNvSpPr>
            <a:spLocks noGrp="1"/>
          </p:cNvSpPr>
          <p:nvPr>
            <p:ph type="body" sz="quarter" idx="17" hasCustomPrompt="1"/>
          </p:nvPr>
        </p:nvSpPr>
        <p:spPr>
          <a:xfrm>
            <a:off x="4292600" y="4245136"/>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five (detail)</a:t>
            </a:r>
          </a:p>
        </p:txBody>
      </p:sp>
      <p:sp>
        <p:nvSpPr>
          <p:cNvPr id="23" name="Text Placeholder 7">
            <a:extLst>
              <a:ext uri="{FF2B5EF4-FFF2-40B4-BE49-F238E27FC236}">
                <a16:creationId xmlns:a16="http://schemas.microsoft.com/office/drawing/2014/main" id="{CCF8935E-AAC5-4A06-9ED4-F96B95DE5475}"/>
              </a:ext>
            </a:extLst>
          </p:cNvPr>
          <p:cNvSpPr>
            <a:spLocks noGrp="1"/>
          </p:cNvSpPr>
          <p:nvPr>
            <p:ph type="body" sz="quarter" idx="18" hasCustomPrompt="1"/>
          </p:nvPr>
        </p:nvSpPr>
        <p:spPr>
          <a:xfrm>
            <a:off x="4292600" y="5134971"/>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six (detail)</a:t>
            </a:r>
          </a:p>
        </p:txBody>
      </p:sp>
    </p:spTree>
    <p:extLst>
      <p:ext uri="{BB962C8B-B14F-4D97-AF65-F5344CB8AC3E}">
        <p14:creationId xmlns:p14="http://schemas.microsoft.com/office/powerpoint/2010/main" val="30445338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A picture containing water, person, large, boat&#10;&#10;Description automatically generated">
            <a:extLst>
              <a:ext uri="{FF2B5EF4-FFF2-40B4-BE49-F238E27FC236}">
                <a16:creationId xmlns:a16="http://schemas.microsoft.com/office/drawing/2014/main" id="{F0F2B5FD-D868-419D-9230-6C57651BD2B7}"/>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7999"/>
          </a:xfrm>
          <a:custGeom>
            <a:avLst/>
            <a:gdLst>
              <a:gd name="connsiteX0" fmla="*/ 0 w 12192000"/>
              <a:gd name="connsiteY0" fmla="*/ 6292076 h 6857999"/>
              <a:gd name="connsiteX1" fmla="*/ 12192000 w 12192000"/>
              <a:gd name="connsiteY1" fmla="*/ 6292076 h 6857999"/>
              <a:gd name="connsiteX2" fmla="*/ 12192000 w 12192000"/>
              <a:gd name="connsiteY2" fmla="*/ 6857999 h 6857999"/>
              <a:gd name="connsiteX3" fmla="*/ 0 w 12192000"/>
              <a:gd name="connsiteY3" fmla="*/ 6857999 h 6857999"/>
              <a:gd name="connsiteX4" fmla="*/ 0 w 12192000"/>
              <a:gd name="connsiteY4" fmla="*/ 6398228 h 6857999"/>
              <a:gd name="connsiteX5" fmla="*/ 0 w 12192000"/>
              <a:gd name="connsiteY5" fmla="*/ 0 h 6857999"/>
              <a:gd name="connsiteX6" fmla="*/ 12192000 w 12192000"/>
              <a:gd name="connsiteY6" fmla="*/ 0 h 6857999"/>
              <a:gd name="connsiteX7" fmla="*/ 12192000 w 12192000"/>
              <a:gd name="connsiteY7" fmla="*/ 111730 h 6857999"/>
              <a:gd name="connsiteX8" fmla="*/ 12192000 w 12192000"/>
              <a:gd name="connsiteY8" fmla="*/ 454629 h 6857999"/>
              <a:gd name="connsiteX9" fmla="*/ 12192000 w 12192000"/>
              <a:gd name="connsiteY9" fmla="*/ 1140429 h 6857999"/>
              <a:gd name="connsiteX10" fmla="*/ 9365542 w 12192000"/>
              <a:gd name="connsiteY10" fmla="*/ 1140429 h 6857999"/>
              <a:gd name="connsiteX11" fmla="*/ 8916162 w 12192000"/>
              <a:gd name="connsiteY11" fmla="*/ 1140429 h 6857999"/>
              <a:gd name="connsiteX12" fmla="*/ 6089706 w 12192000"/>
              <a:gd name="connsiteY12" fmla="*/ 1140429 h 6857999"/>
              <a:gd name="connsiteX13" fmla="*/ 5631386 w 12192000"/>
              <a:gd name="connsiteY13" fmla="*/ 683229 h 6857999"/>
              <a:gd name="connsiteX14" fmla="*/ 0 w 12192000"/>
              <a:gd name="connsiteY14" fmla="*/ 683229 h 6857999"/>
              <a:gd name="connsiteX15" fmla="*/ 0 w 12192000"/>
              <a:gd name="connsiteY15" fmla="*/ 454629 h 6857999"/>
              <a:gd name="connsiteX16" fmla="*/ 0 w 12192000"/>
              <a:gd name="connsiteY16" fmla="*/ 111730 h 6857999"/>
              <a:gd name="connsiteX17" fmla="*/ 0 w 12192000"/>
              <a:gd name="connsiteY17" fmla="*/ 9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292076"/>
                </a:moveTo>
                <a:lnTo>
                  <a:pt x="12192000" y="6292076"/>
                </a:lnTo>
                <a:lnTo>
                  <a:pt x="12192000" y="6857999"/>
                </a:lnTo>
                <a:lnTo>
                  <a:pt x="0" y="6857999"/>
                </a:lnTo>
                <a:lnTo>
                  <a:pt x="0" y="6398228"/>
                </a:lnTo>
                <a:close/>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p:spPr>
      </p:pic>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685800" y="1921522"/>
            <a:ext cx="10807700" cy="1680411"/>
          </a:xfrm>
        </p:spPr>
        <p:txBody>
          <a:bodyPr anchor="b"/>
          <a:lstStyle>
            <a:lvl1pPr algn="l">
              <a:lnSpc>
                <a:spcPct val="70000"/>
              </a:lnSpc>
              <a:defRPr sz="5000"/>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685800" y="4359442"/>
            <a:ext cx="10807700" cy="914400"/>
          </a:xfrm>
        </p:spPr>
        <p:txBody>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D892E-440C-4A40-83D9-EDBD28138604}"/>
              </a:ext>
            </a:extLst>
          </p:cNvPr>
          <p:cNvSpPr>
            <a:spLocks noGrp="1"/>
          </p:cNvSpPr>
          <p:nvPr>
            <p:ph type="dt" sz="half" idx="10"/>
          </p:nvPr>
        </p:nvSpPr>
        <p:spPr/>
        <p:txBody>
          <a:bodyPr/>
          <a:lstStyle/>
          <a:p>
            <a:fld id="{1A5ECF53-2417-45C8-8424-4EBE5E5DBDE0}" type="datetime1">
              <a:rPr lang="en-US" smtClean="0"/>
              <a:t>10/10/2023</a:t>
            </a:fld>
            <a:endParaRPr lang="en-US"/>
          </a:p>
        </p:txBody>
      </p:sp>
      <p:sp>
        <p:nvSpPr>
          <p:cNvPr id="5" name="Footer Placeholder 4">
            <a:extLst>
              <a:ext uri="{FF2B5EF4-FFF2-40B4-BE49-F238E27FC236}">
                <a16:creationId xmlns:a16="http://schemas.microsoft.com/office/drawing/2014/main" id="{33C6AEC0-C462-4EF0-B0E9-663A359BF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D5AAD-DB3A-437E-9FAD-30BF2B5DFD00}"/>
              </a:ext>
            </a:extLst>
          </p:cNvPr>
          <p:cNvSpPr>
            <a:spLocks noGrp="1"/>
          </p:cNvSpPr>
          <p:nvPr>
            <p:ph type="sldNum" sz="quarter" idx="12"/>
          </p:nvPr>
        </p:nvSpPr>
        <p:spPr/>
        <p:txBody>
          <a:bodyPr/>
          <a:lstStyle/>
          <a:p>
            <a:fld id="{4737D6AF-2FA5-476A-AF60-7A8CDF2E2DFB}" type="slidenum">
              <a:rPr lang="en-US" smtClean="0"/>
              <a:t>‹#›</a:t>
            </a:fld>
            <a:endParaRPr lang="en-US"/>
          </a:p>
        </p:txBody>
      </p:sp>
      <p:cxnSp>
        <p:nvCxnSpPr>
          <p:cNvPr id="9" name="Straight Connector 8">
            <a:extLst>
              <a:ext uri="{FF2B5EF4-FFF2-40B4-BE49-F238E27FC236}">
                <a16:creationId xmlns:a16="http://schemas.microsoft.com/office/drawing/2014/main" id="{769DB1AD-B301-4616-9ED0-9701D3FA9BFC}"/>
              </a:ext>
            </a:extLst>
          </p:cNvPr>
          <p:cNvCxnSpPr>
            <a:cxnSpLocks/>
          </p:cNvCxnSpPr>
          <p:nvPr userDrawn="1"/>
        </p:nvCxnSpPr>
        <p:spPr>
          <a:xfrm flipH="1">
            <a:off x="685801" y="3884741"/>
            <a:ext cx="3606799" cy="0"/>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09608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685800" y="1921522"/>
            <a:ext cx="10807700" cy="1680411"/>
          </a:xfrm>
        </p:spPr>
        <p:txBody>
          <a:bodyPr anchor="b"/>
          <a:lstStyle>
            <a:lvl1pPr algn="l">
              <a:lnSpc>
                <a:spcPct val="70000"/>
              </a:lnSpc>
              <a:defRPr sz="5000"/>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685800" y="4359442"/>
            <a:ext cx="10807700" cy="914400"/>
          </a:xfrm>
        </p:spPr>
        <p:txBody>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D892E-440C-4A40-83D9-EDBD28138604}"/>
              </a:ext>
            </a:extLst>
          </p:cNvPr>
          <p:cNvSpPr>
            <a:spLocks noGrp="1"/>
          </p:cNvSpPr>
          <p:nvPr>
            <p:ph type="dt" sz="half" idx="10"/>
          </p:nvPr>
        </p:nvSpPr>
        <p:spPr/>
        <p:txBody>
          <a:bodyPr/>
          <a:lstStyle/>
          <a:p>
            <a:fld id="{1A5ECF53-2417-45C8-8424-4EBE5E5DBDE0}" type="datetime1">
              <a:rPr lang="en-US" smtClean="0"/>
              <a:t>10/10/2023</a:t>
            </a:fld>
            <a:endParaRPr lang="en-US"/>
          </a:p>
        </p:txBody>
      </p:sp>
      <p:sp>
        <p:nvSpPr>
          <p:cNvPr id="5" name="Footer Placeholder 4">
            <a:extLst>
              <a:ext uri="{FF2B5EF4-FFF2-40B4-BE49-F238E27FC236}">
                <a16:creationId xmlns:a16="http://schemas.microsoft.com/office/drawing/2014/main" id="{33C6AEC0-C462-4EF0-B0E9-663A359BF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D5AAD-DB3A-437E-9FAD-30BF2B5DFD00}"/>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8" name="Freeform: Shape 7">
            <a:extLst>
              <a:ext uri="{FF2B5EF4-FFF2-40B4-BE49-F238E27FC236}">
                <a16:creationId xmlns:a16="http://schemas.microsoft.com/office/drawing/2014/main" id="{0299E1EE-DDFC-4A70-8931-09C7B17A122B}"/>
              </a:ext>
            </a:extLst>
          </p:cNvPr>
          <p:cNvSpPr/>
          <p:nvPr userDrawn="1"/>
        </p:nvSpPr>
        <p:spPr>
          <a:xfrm>
            <a:off x="-12032" y="676809"/>
            <a:ext cx="12212053" cy="481263"/>
          </a:xfrm>
          <a:custGeom>
            <a:avLst/>
            <a:gdLst>
              <a:gd name="connsiteX0" fmla="*/ 0 w 12212053"/>
              <a:gd name="connsiteY0" fmla="*/ 0 h 481263"/>
              <a:gd name="connsiteX1" fmla="*/ 5606716 w 12212053"/>
              <a:gd name="connsiteY1" fmla="*/ 0 h 481263"/>
              <a:gd name="connsiteX2" fmla="*/ 6112043 w 12212053"/>
              <a:gd name="connsiteY2" fmla="*/ 481263 h 481263"/>
              <a:gd name="connsiteX3" fmla="*/ 12212053 w 12212053"/>
              <a:gd name="connsiteY3" fmla="*/ 481263 h 481263"/>
            </a:gdLst>
            <a:ahLst/>
            <a:cxnLst>
              <a:cxn ang="0">
                <a:pos x="connsiteX0" y="connsiteY0"/>
              </a:cxn>
              <a:cxn ang="0">
                <a:pos x="connsiteX1" y="connsiteY1"/>
              </a:cxn>
              <a:cxn ang="0">
                <a:pos x="connsiteX2" y="connsiteY2"/>
              </a:cxn>
              <a:cxn ang="0">
                <a:pos x="connsiteX3" y="connsiteY3"/>
              </a:cxn>
            </a:cxnLst>
            <a:rect l="l" t="t" r="r" b="b"/>
            <a:pathLst>
              <a:path w="12212053" h="481263">
                <a:moveTo>
                  <a:pt x="0" y="0"/>
                </a:moveTo>
                <a:lnTo>
                  <a:pt x="5606716" y="0"/>
                </a:lnTo>
                <a:lnTo>
                  <a:pt x="6112043" y="481263"/>
                </a:lnTo>
                <a:lnTo>
                  <a:pt x="12212053" y="481263"/>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0" name="Straight Connector 9">
            <a:extLst>
              <a:ext uri="{FF2B5EF4-FFF2-40B4-BE49-F238E27FC236}">
                <a16:creationId xmlns:a16="http://schemas.microsoft.com/office/drawing/2014/main" id="{44A3B97E-B5E5-405D-A6C8-0331AA240960}"/>
              </a:ext>
            </a:extLst>
          </p:cNvPr>
          <p:cNvCxnSpPr>
            <a:cxnSpLocks/>
          </p:cNvCxnSpPr>
          <p:nvPr userDrawn="1"/>
        </p:nvCxnSpPr>
        <p:spPr>
          <a:xfrm flipH="1">
            <a:off x="685801" y="3884741"/>
            <a:ext cx="3606799" cy="0"/>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3691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Me - 3">
    <p:bg>
      <p:bgPr>
        <a:solidFill>
          <a:schemeClr val="tx1"/>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6820426" y="881498"/>
            <a:ext cx="4489404" cy="4641478"/>
          </a:xfrm>
        </p:spPr>
        <p:txBody>
          <a:bodyPr/>
          <a:lstStyle>
            <a:lvl1pPr marL="0" indent="0">
              <a:buNone/>
              <a:defRPr>
                <a:solidFill>
                  <a:schemeClr val="bg1"/>
                </a:solidFill>
              </a:defRPr>
            </a:lvl1pPr>
          </a:lstStyle>
          <a:p>
            <a:r>
              <a:rPr lang="en-US"/>
              <a:t>[Insert Avatar Picture]</a:t>
            </a:r>
          </a:p>
        </p:txBody>
      </p:sp>
      <p:sp>
        <p:nvSpPr>
          <p:cNvPr id="6" name="Rectangular Callout 5"/>
          <p:cNvSpPr/>
          <p:nvPr userDrawn="1"/>
        </p:nvSpPr>
        <p:spPr>
          <a:xfrm>
            <a:off x="1757620" y="881498"/>
            <a:ext cx="4294710" cy="2675141"/>
          </a:xfrm>
          <a:prstGeom prst="wedgeRectCallout">
            <a:avLst>
              <a:gd name="adj1" fmla="val 64042"/>
              <a:gd name="adj2" fmla="val 326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Hi!</a:t>
            </a:r>
            <a:r>
              <a:rPr lang="en-US">
                <a:latin typeface="Open Sans" panose="020B0606030504020204" pitchFamily="34" charset="0"/>
                <a:ea typeface="Open Sans" panose="020B0606030504020204" pitchFamily="34" charset="0"/>
                <a:cs typeface="Open Sans" panose="020B0606030504020204" pitchFamily="34" charset="0"/>
              </a:rPr>
              <a:t>i</a:t>
            </a:r>
          </a:p>
        </p:txBody>
      </p:sp>
      <p:sp>
        <p:nvSpPr>
          <p:cNvPr id="7" name="Rectangle 6"/>
          <p:cNvSpPr/>
          <p:nvPr userDrawn="1"/>
        </p:nvSpPr>
        <p:spPr>
          <a:xfrm>
            <a:off x="6547104" y="5522976"/>
            <a:ext cx="5644896" cy="1072896"/>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hasCustomPrompt="1"/>
          </p:nvPr>
        </p:nvSpPr>
        <p:spPr>
          <a:xfrm>
            <a:off x="6820426" y="5522976"/>
            <a:ext cx="5286230" cy="959168"/>
          </a:xfrm>
        </p:spPr>
        <p:txBody>
          <a:bodyPr/>
          <a:lstStyle>
            <a:lvl1pP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[Name]</a:t>
            </a:r>
          </a:p>
        </p:txBody>
      </p:sp>
    </p:spTree>
    <p:extLst>
      <p:ext uri="{BB962C8B-B14F-4D97-AF65-F5344CB8AC3E}">
        <p14:creationId xmlns:p14="http://schemas.microsoft.com/office/powerpoint/2010/main" val="2440790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F00123-974E-4D44-A16E-1CA0FA40E1B1}"/>
              </a:ext>
            </a:extLst>
          </p:cNvPr>
          <p:cNvSpPr/>
          <p:nvPr userDrawn="1"/>
        </p:nvSpPr>
        <p:spPr>
          <a:xfrm>
            <a:off x="0" y="1"/>
            <a:ext cx="12192000" cy="1140429"/>
          </a:xfrm>
          <a:custGeom>
            <a:avLst/>
            <a:gdLst>
              <a:gd name="connsiteX0" fmla="*/ 0 w 12192000"/>
              <a:gd name="connsiteY0" fmla="*/ 0 h 1140429"/>
              <a:gd name="connsiteX1" fmla="*/ 12192000 w 12192000"/>
              <a:gd name="connsiteY1" fmla="*/ 0 h 1140429"/>
              <a:gd name="connsiteX2" fmla="*/ 12192000 w 12192000"/>
              <a:gd name="connsiteY2" fmla="*/ 111730 h 1140429"/>
              <a:gd name="connsiteX3" fmla="*/ 12192000 w 12192000"/>
              <a:gd name="connsiteY3" fmla="*/ 454629 h 1140429"/>
              <a:gd name="connsiteX4" fmla="*/ 12192000 w 12192000"/>
              <a:gd name="connsiteY4" fmla="*/ 1140429 h 1140429"/>
              <a:gd name="connsiteX5" fmla="*/ 9365542 w 12192000"/>
              <a:gd name="connsiteY5" fmla="*/ 1140429 h 1140429"/>
              <a:gd name="connsiteX6" fmla="*/ 8916162 w 12192000"/>
              <a:gd name="connsiteY6" fmla="*/ 1140429 h 1140429"/>
              <a:gd name="connsiteX7" fmla="*/ 6089706 w 12192000"/>
              <a:gd name="connsiteY7" fmla="*/ 1140429 h 1140429"/>
              <a:gd name="connsiteX8" fmla="*/ 5631386 w 12192000"/>
              <a:gd name="connsiteY8" fmla="*/ 683229 h 1140429"/>
              <a:gd name="connsiteX9" fmla="*/ 0 w 12192000"/>
              <a:gd name="connsiteY9" fmla="*/ 683229 h 1140429"/>
              <a:gd name="connsiteX10" fmla="*/ 0 w 12192000"/>
              <a:gd name="connsiteY10" fmla="*/ 454629 h 1140429"/>
              <a:gd name="connsiteX11" fmla="*/ 0 w 12192000"/>
              <a:gd name="connsiteY11" fmla="*/ 111730 h 1140429"/>
              <a:gd name="connsiteX12" fmla="*/ 0 w 12192000"/>
              <a:gd name="connsiteY12" fmla="*/ 985 h 114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40429">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685800" y="1921522"/>
            <a:ext cx="10807700" cy="1680411"/>
          </a:xfrm>
        </p:spPr>
        <p:txBody>
          <a:bodyPr anchor="b"/>
          <a:lstStyle>
            <a:lvl1pPr algn="l">
              <a:lnSpc>
                <a:spcPct val="70000"/>
              </a:lnSpc>
              <a:defRPr sz="5000"/>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685800" y="4359442"/>
            <a:ext cx="10807700" cy="914400"/>
          </a:xfrm>
        </p:spPr>
        <p:txBody>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769DB1AD-B301-4616-9ED0-9701D3FA9BFC}"/>
              </a:ext>
            </a:extLst>
          </p:cNvPr>
          <p:cNvCxnSpPr>
            <a:cxnSpLocks/>
          </p:cNvCxnSpPr>
          <p:nvPr userDrawn="1"/>
        </p:nvCxnSpPr>
        <p:spPr>
          <a:xfrm flipH="1">
            <a:off x="685801" y="3884741"/>
            <a:ext cx="3606799" cy="0"/>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Date Placeholder 10">
            <a:extLst>
              <a:ext uri="{FF2B5EF4-FFF2-40B4-BE49-F238E27FC236}">
                <a16:creationId xmlns:a16="http://schemas.microsoft.com/office/drawing/2014/main" id="{9EFDE019-CDB9-44DB-82ED-9BA0C058C5AE}"/>
              </a:ext>
            </a:extLst>
          </p:cNvPr>
          <p:cNvSpPr>
            <a:spLocks noGrp="1"/>
          </p:cNvSpPr>
          <p:nvPr>
            <p:ph type="dt" sz="half" idx="10"/>
          </p:nvPr>
        </p:nvSpPr>
        <p:spPr/>
        <p:txBody>
          <a:bodyPr/>
          <a:lstStyle/>
          <a:p>
            <a:fld id="{6785D5F4-FA31-4733-8B3C-2CA62E4B2974}" type="datetime1">
              <a:rPr lang="en-US" smtClean="0"/>
              <a:t>10/10/2023</a:t>
            </a:fld>
            <a:endParaRPr lang="en-US"/>
          </a:p>
        </p:txBody>
      </p:sp>
      <p:sp>
        <p:nvSpPr>
          <p:cNvPr id="12" name="Footer Placeholder 11">
            <a:extLst>
              <a:ext uri="{FF2B5EF4-FFF2-40B4-BE49-F238E27FC236}">
                <a16:creationId xmlns:a16="http://schemas.microsoft.com/office/drawing/2014/main" id="{88F32517-F837-4A1C-AFE7-D796B87C6CDE}"/>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59D1C3BC-1BBB-4CB9-B19F-7033C2FF1393}"/>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8320759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685800" y="2057399"/>
            <a:ext cx="10820400" cy="4119563"/>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p:txBody>
          <a:bodyPr/>
          <a:lstStyle/>
          <a:p>
            <a:fld id="{41D648EE-80DA-430D-8408-62A397A1E3EF}" type="datetime1">
              <a:rPr lang="en-US" smtClean="0"/>
              <a:t>10/10/2023</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7" name="Title 6">
            <a:extLst>
              <a:ext uri="{FF2B5EF4-FFF2-40B4-BE49-F238E27FC236}">
                <a16:creationId xmlns:a16="http://schemas.microsoft.com/office/drawing/2014/main" id="{1F5DA258-4057-418E-88CD-B49311A7D0FF}"/>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6289046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685800" y="2057400"/>
            <a:ext cx="10820400" cy="3931636"/>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p:txBody>
          <a:bodyPr/>
          <a:lstStyle/>
          <a:p>
            <a:fld id="{CD9C2612-6158-44F0-9E99-2FD143A547A7}" type="datetime1">
              <a:rPr lang="en-US" smtClean="0"/>
              <a:t>10/10/2023</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7" name="Title 6">
            <a:extLst>
              <a:ext uri="{FF2B5EF4-FFF2-40B4-BE49-F238E27FC236}">
                <a16:creationId xmlns:a16="http://schemas.microsoft.com/office/drawing/2014/main" id="{1F5DA258-4057-418E-88CD-B49311A7D0FF}"/>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D12A371A-1BEC-4FF4-B0C8-DAEA72A897C5}"/>
              </a:ext>
            </a:extLst>
          </p:cNvPr>
          <p:cNvCxnSpPr>
            <a:cxnSpLocks/>
          </p:cNvCxnSpPr>
          <p:nvPr userDrawn="1"/>
        </p:nvCxnSpPr>
        <p:spPr>
          <a:xfrm flipH="1">
            <a:off x="0" y="6172200"/>
            <a:ext cx="12192000" cy="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6209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449F-6789-4F1D-B71E-B76623FA6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685800" y="2057399"/>
            <a:ext cx="5067300" cy="41148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8" y="2057399"/>
            <a:ext cx="5067301" cy="41148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0095C-3808-4648-AE43-9880FC013B0B}"/>
              </a:ext>
            </a:extLst>
          </p:cNvPr>
          <p:cNvSpPr>
            <a:spLocks noGrp="1"/>
          </p:cNvSpPr>
          <p:nvPr>
            <p:ph type="dt" sz="half" idx="10"/>
          </p:nvPr>
        </p:nvSpPr>
        <p:spPr/>
        <p:txBody>
          <a:bodyPr/>
          <a:lstStyle/>
          <a:p>
            <a:fld id="{690E9456-0EBD-4122-A89F-071F6A085A85}" type="datetime1">
              <a:rPr lang="en-US" smtClean="0"/>
              <a:t>10/10/2023</a:t>
            </a:fld>
            <a:endParaRPr lang="en-US"/>
          </a:p>
        </p:txBody>
      </p:sp>
      <p:sp>
        <p:nvSpPr>
          <p:cNvPr id="6" name="Footer Placeholder 5">
            <a:extLst>
              <a:ext uri="{FF2B5EF4-FFF2-40B4-BE49-F238E27FC236}">
                <a16:creationId xmlns:a16="http://schemas.microsoft.com/office/drawing/2014/main" id="{D1E86083-7C1D-4427-A28F-A64F95AEB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DCF72-59FE-4708-AC5E-02CBE64E3159}"/>
              </a:ext>
            </a:extLst>
          </p:cNvPr>
          <p:cNvSpPr>
            <a:spLocks noGrp="1"/>
          </p:cNvSpPr>
          <p:nvPr>
            <p:ph type="sldNum" sz="quarter" idx="12"/>
          </p:nvPr>
        </p:nvSpPr>
        <p:spPr/>
        <p:txBody>
          <a:bodyPr/>
          <a:lstStyle/>
          <a:p>
            <a:fld id="{4737D6AF-2FA5-476A-AF60-7A8CDF2E2DFB}" type="slidenum">
              <a:rPr lang="en-US" smtClean="0"/>
              <a:t>‹#›</a:t>
            </a:fld>
            <a:endParaRPr lang="en-US"/>
          </a:p>
        </p:txBody>
      </p:sp>
    </p:spTree>
    <p:extLst>
      <p:ext uri="{BB962C8B-B14F-4D97-AF65-F5344CB8AC3E}">
        <p14:creationId xmlns:p14="http://schemas.microsoft.com/office/powerpoint/2010/main" val="15264401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685801" y="1708687"/>
            <a:ext cx="5067299" cy="687364"/>
          </a:xfrm>
        </p:spPr>
        <p:txBody>
          <a:bodyPr anchor="b"/>
          <a:lstStyle>
            <a:lvl1pPr marL="0" indent="0">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685801" y="2514599"/>
            <a:ext cx="5067299" cy="36576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900" y="1708687"/>
            <a:ext cx="5045074" cy="687364"/>
          </a:xfrm>
        </p:spPr>
        <p:txBody>
          <a:bodyPr anchor="b"/>
          <a:lstStyle>
            <a:lvl1pPr marL="0" indent="0">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900" y="2514599"/>
            <a:ext cx="5045074" cy="36576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2AF97B-213A-46F4-9B4F-1F5419E3E0A0}"/>
              </a:ext>
            </a:extLst>
          </p:cNvPr>
          <p:cNvSpPr>
            <a:spLocks noGrp="1"/>
          </p:cNvSpPr>
          <p:nvPr>
            <p:ph type="dt" sz="half" idx="10"/>
          </p:nvPr>
        </p:nvSpPr>
        <p:spPr/>
        <p:txBody>
          <a:bodyPr/>
          <a:lstStyle/>
          <a:p>
            <a:fld id="{A738744F-5F40-49FD-BCC1-B5BE39B879C6}" type="datetime1">
              <a:rPr lang="en-US" smtClean="0"/>
              <a:t>10/10/2023</a:t>
            </a:fld>
            <a:endParaRPr lang="en-US"/>
          </a:p>
        </p:txBody>
      </p:sp>
      <p:sp>
        <p:nvSpPr>
          <p:cNvPr id="8" name="Footer Placeholder 7">
            <a:extLst>
              <a:ext uri="{FF2B5EF4-FFF2-40B4-BE49-F238E27FC236}">
                <a16:creationId xmlns:a16="http://schemas.microsoft.com/office/drawing/2014/main" id="{F4B86F2B-AC2A-4A94-B3B3-4D050481A4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58FE5E-CAAD-4254-98AE-E9DE65D1C9B9}"/>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10" name="Title 9">
            <a:extLst>
              <a:ext uri="{FF2B5EF4-FFF2-40B4-BE49-F238E27FC236}">
                <a16:creationId xmlns:a16="http://schemas.microsoft.com/office/drawing/2014/main" id="{414CFE32-AB93-4DF1-9FBA-8B99C84A4E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16003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9" name="Content Placeholder 15">
            <a:extLst>
              <a:ext uri="{FF2B5EF4-FFF2-40B4-BE49-F238E27FC236}">
                <a16:creationId xmlns:a16="http://schemas.microsoft.com/office/drawing/2014/main" id="{E2D3C1B0-BD9C-4D5D-BC5F-A29FEB7498E1}"/>
              </a:ext>
            </a:extLst>
          </p:cNvPr>
          <p:cNvSpPr txBox="1">
            <a:spLocks/>
          </p:cNvSpPr>
          <p:nvPr userDrawn="1"/>
        </p:nvSpPr>
        <p:spPr>
          <a:xfrm>
            <a:off x="8716583" y="222250"/>
            <a:ext cx="3475418" cy="6407150"/>
          </a:xfrm>
          <a:prstGeom prst="rect">
            <a:avLst/>
          </a:prstGeom>
          <a:solidFill>
            <a:schemeClr val="tx1">
              <a:lumMod val="10000"/>
              <a:lumOff val="90000"/>
            </a:schemeClr>
          </a:solidFill>
          <a:ln>
            <a:noFill/>
          </a:ln>
        </p:spPr>
        <p:txBody>
          <a:bodyPr vert="horz" lIns="182880" tIns="0" rIns="18288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400"/>
          </a:p>
        </p:txBody>
      </p:sp>
      <p:sp>
        <p:nvSpPr>
          <p:cNvPr id="11" name="Rectangle 10">
            <a:extLst>
              <a:ext uri="{FF2B5EF4-FFF2-40B4-BE49-F238E27FC236}">
                <a16:creationId xmlns:a16="http://schemas.microsoft.com/office/drawing/2014/main" id="{2923D771-B737-44C9-A8B2-E8FC1DC17C2A}"/>
              </a:ext>
            </a:extLst>
          </p:cNvPr>
          <p:cNvSpPr/>
          <p:nvPr userDrawn="1"/>
        </p:nvSpPr>
        <p:spPr>
          <a:xfrm>
            <a:off x="8719419" y="222250"/>
            <a:ext cx="3472581"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5">
            <a:extLst>
              <a:ext uri="{FF2B5EF4-FFF2-40B4-BE49-F238E27FC236}">
                <a16:creationId xmlns:a16="http://schemas.microsoft.com/office/drawing/2014/main" id="{7E9DCEAA-83B1-4A83-AC2C-6B919B9E4CE0}"/>
              </a:ext>
            </a:extLst>
          </p:cNvPr>
          <p:cNvSpPr txBox="1">
            <a:spLocks/>
          </p:cNvSpPr>
          <p:nvPr userDrawn="1"/>
        </p:nvSpPr>
        <p:spPr>
          <a:xfrm>
            <a:off x="5104005" y="222250"/>
            <a:ext cx="3475416" cy="6407150"/>
          </a:xfrm>
          <a:prstGeom prst="rect">
            <a:avLst/>
          </a:prstGeom>
          <a:solidFill>
            <a:schemeClr val="bg1">
              <a:lumMod val="95000"/>
            </a:schemeClr>
          </a:solidFill>
          <a:ln>
            <a:noFill/>
          </a:ln>
        </p:spPr>
        <p:txBody>
          <a:bodyPr vert="horz" lIns="182880" tIns="0" rIns="18288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0"/>
              </a:spcAft>
              <a:buClrTx/>
              <a:buSzTx/>
              <a:buFontTx/>
              <a:buNone/>
              <a:tabLst/>
              <a:defRPr/>
            </a:pPr>
            <a:endParaRPr kumimoji="0" lang="en-US" sz="1400" b="0" i="0" u="none" strike="noStrike" kern="1200" cap="none" spc="0" normalizeH="0" baseline="0" noProof="0">
              <a:ln>
                <a:noFill/>
              </a:ln>
              <a:solidFill>
                <a:srgbClr val="1F1F1F"/>
              </a:solidFill>
              <a:effectLst/>
              <a:uLnTx/>
              <a:uFillTx/>
              <a:cs typeface="Calibri Light"/>
            </a:endParaRPr>
          </a:p>
        </p:txBody>
      </p:sp>
      <p:sp>
        <p:nvSpPr>
          <p:cNvPr id="15" name="Rectangle 14">
            <a:extLst>
              <a:ext uri="{FF2B5EF4-FFF2-40B4-BE49-F238E27FC236}">
                <a16:creationId xmlns:a16="http://schemas.microsoft.com/office/drawing/2014/main" id="{8A4026C2-A5B0-44EB-AE9B-48B7C2BE39EA}"/>
              </a:ext>
            </a:extLst>
          </p:cNvPr>
          <p:cNvSpPr/>
          <p:nvPr userDrawn="1"/>
        </p:nvSpPr>
        <p:spPr>
          <a:xfrm>
            <a:off x="5104002" y="222250"/>
            <a:ext cx="3472579"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48874-3C5B-4444-B197-D2D6B6BB8180}"/>
              </a:ext>
            </a:extLst>
          </p:cNvPr>
          <p:cNvSpPr>
            <a:spLocks noGrp="1"/>
          </p:cNvSpPr>
          <p:nvPr>
            <p:ph type="title"/>
          </p:nvPr>
        </p:nvSpPr>
        <p:spPr>
          <a:xfrm>
            <a:off x="485737" y="2336642"/>
            <a:ext cx="4110790" cy="1029013"/>
          </a:xfrm>
        </p:spPr>
        <p:txBody>
          <a:bodyPr/>
          <a:lstStyle>
            <a:lvl1pPr algn="ctr">
              <a:defRPr/>
            </a:lvl1pPr>
          </a:lstStyle>
          <a:p>
            <a:r>
              <a:rPr lang="en-US"/>
              <a:t>Click to edit Master title style</a:t>
            </a:r>
            <a:endParaRPr lang="th-TH"/>
          </a:p>
        </p:txBody>
      </p:sp>
      <p:sp>
        <p:nvSpPr>
          <p:cNvPr id="3" name="Date Placeholder 2">
            <a:extLst>
              <a:ext uri="{FF2B5EF4-FFF2-40B4-BE49-F238E27FC236}">
                <a16:creationId xmlns:a16="http://schemas.microsoft.com/office/drawing/2014/main" id="{99B8EA26-BCC5-44B1-84D1-2FC106B55559}"/>
              </a:ext>
            </a:extLst>
          </p:cNvPr>
          <p:cNvSpPr>
            <a:spLocks noGrp="1"/>
          </p:cNvSpPr>
          <p:nvPr>
            <p:ph type="dt" sz="half" idx="10"/>
          </p:nvPr>
        </p:nvSpPr>
        <p:spPr>
          <a:xfrm>
            <a:off x="9840953" y="6355366"/>
            <a:ext cx="1245681" cy="136525"/>
          </a:xfrm>
        </p:spPr>
        <p:txBody>
          <a:bodyPr/>
          <a:lstStyle/>
          <a:p>
            <a:fld id="{6785D5F4-FA31-4733-8B3C-2CA62E4B2974}" type="datetime1">
              <a:rPr lang="en-US" smtClean="0"/>
              <a:t>10/10/2023</a:t>
            </a:fld>
            <a:endParaRPr lang="en-US"/>
          </a:p>
        </p:txBody>
      </p:sp>
      <p:sp>
        <p:nvSpPr>
          <p:cNvPr id="4" name="Footer Placeholder 3">
            <a:extLst>
              <a:ext uri="{FF2B5EF4-FFF2-40B4-BE49-F238E27FC236}">
                <a16:creationId xmlns:a16="http://schemas.microsoft.com/office/drawing/2014/main" id="{4B0D5A61-78A1-433C-806E-BD1E986FF0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DF82B1-7448-4605-A1C8-C2668FA5F691}"/>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pPr/>
              <a:t>‹#›</a:t>
            </a:fld>
            <a:endParaRPr lang="en-US"/>
          </a:p>
        </p:txBody>
      </p:sp>
      <p:pic>
        <p:nvPicPr>
          <p:cNvPr id="7" name="Graphic 6">
            <a:extLst>
              <a:ext uri="{FF2B5EF4-FFF2-40B4-BE49-F238E27FC236}">
                <a16:creationId xmlns:a16="http://schemas.microsoft.com/office/drawing/2014/main" id="{AEBF3804-AC7C-4D09-982B-5231E07F969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083933" y="1143000"/>
            <a:ext cx="914399" cy="914399"/>
          </a:xfrm>
          <a:prstGeom prst="rect">
            <a:avLst/>
          </a:prstGeom>
        </p:spPr>
      </p:pic>
      <p:sp>
        <p:nvSpPr>
          <p:cNvPr id="20" name="Text Placeholder 19">
            <a:extLst>
              <a:ext uri="{FF2B5EF4-FFF2-40B4-BE49-F238E27FC236}">
                <a16:creationId xmlns:a16="http://schemas.microsoft.com/office/drawing/2014/main" id="{E8BF4B48-73F4-4D22-B839-F2DB91ED7F04}"/>
              </a:ext>
            </a:extLst>
          </p:cNvPr>
          <p:cNvSpPr>
            <a:spLocks noGrp="1"/>
          </p:cNvSpPr>
          <p:nvPr>
            <p:ph type="body" sz="quarter" idx="13"/>
          </p:nvPr>
        </p:nvSpPr>
        <p:spPr>
          <a:xfrm>
            <a:off x="5438608" y="3330054"/>
            <a:ext cx="2822575" cy="2836836"/>
          </a:xfrm>
        </p:spPr>
        <p:txBody>
          <a:bodyPr/>
          <a:lstStyle>
            <a:lvl1pPr marL="0" indent="0" algn="ctr">
              <a:buNone/>
              <a:defRPr sz="1400"/>
            </a:lvl1pPr>
          </a:lstStyle>
          <a:p>
            <a:pPr lvl="0"/>
            <a:r>
              <a:rPr lang="en-US"/>
              <a:t>Click to edit Master text styles</a:t>
            </a:r>
          </a:p>
        </p:txBody>
      </p:sp>
      <p:sp>
        <p:nvSpPr>
          <p:cNvPr id="21" name="Text Placeholder 2">
            <a:extLst>
              <a:ext uri="{FF2B5EF4-FFF2-40B4-BE49-F238E27FC236}">
                <a16:creationId xmlns:a16="http://schemas.microsoft.com/office/drawing/2014/main" id="{0C827375-11C5-4046-97F0-04A1DE1A6613}"/>
              </a:ext>
            </a:extLst>
          </p:cNvPr>
          <p:cNvSpPr>
            <a:spLocks noGrp="1"/>
          </p:cNvSpPr>
          <p:nvPr>
            <p:ph type="body" idx="1"/>
          </p:nvPr>
        </p:nvSpPr>
        <p:spPr>
          <a:xfrm>
            <a:off x="5438608" y="691109"/>
            <a:ext cx="2822575" cy="2420849"/>
          </a:xfrm>
        </p:spPr>
        <p:txBody>
          <a:bodyPr anchor="b"/>
          <a:lstStyle>
            <a:lvl1pPr marL="0" indent="0" algn="ctr">
              <a:spcBef>
                <a:spcPts val="0"/>
              </a:spcBef>
              <a:buNone/>
              <a:defRPr sz="24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19">
            <a:extLst>
              <a:ext uri="{FF2B5EF4-FFF2-40B4-BE49-F238E27FC236}">
                <a16:creationId xmlns:a16="http://schemas.microsoft.com/office/drawing/2014/main" id="{B47699F5-785D-4F44-B156-5CF5B4556793}"/>
              </a:ext>
            </a:extLst>
          </p:cNvPr>
          <p:cNvSpPr>
            <a:spLocks noGrp="1"/>
          </p:cNvSpPr>
          <p:nvPr>
            <p:ph type="body" sz="quarter" idx="14"/>
          </p:nvPr>
        </p:nvSpPr>
        <p:spPr>
          <a:xfrm>
            <a:off x="9030714" y="3330054"/>
            <a:ext cx="2822575" cy="2836836"/>
          </a:xfrm>
        </p:spPr>
        <p:txBody>
          <a:bodyPr/>
          <a:lstStyle>
            <a:lvl1pPr marL="0" indent="0" algn="ctr">
              <a:buNone/>
              <a:defRPr sz="1400"/>
            </a:lvl1pPr>
          </a:lstStyle>
          <a:p>
            <a:pPr lvl="0"/>
            <a:r>
              <a:rPr lang="en-US"/>
              <a:t>Click to edit Master text styles</a:t>
            </a:r>
          </a:p>
        </p:txBody>
      </p:sp>
      <p:sp>
        <p:nvSpPr>
          <p:cNvPr id="23" name="Text Placeholder 2">
            <a:extLst>
              <a:ext uri="{FF2B5EF4-FFF2-40B4-BE49-F238E27FC236}">
                <a16:creationId xmlns:a16="http://schemas.microsoft.com/office/drawing/2014/main" id="{5CEC02AD-0876-414F-AA88-1B9655FE3AA5}"/>
              </a:ext>
            </a:extLst>
          </p:cNvPr>
          <p:cNvSpPr>
            <a:spLocks noGrp="1"/>
          </p:cNvSpPr>
          <p:nvPr>
            <p:ph type="body" idx="15"/>
          </p:nvPr>
        </p:nvSpPr>
        <p:spPr>
          <a:xfrm>
            <a:off x="9030714" y="696532"/>
            <a:ext cx="2822575" cy="2415426"/>
          </a:xfrm>
        </p:spPr>
        <p:txBody>
          <a:bodyPr anchor="b"/>
          <a:lstStyle>
            <a:lvl1pPr marL="0" indent="0" algn="ctr">
              <a:spcBef>
                <a:spcPts val="0"/>
              </a:spcBef>
              <a:buNone/>
              <a:defRPr sz="24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8771975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pic>
        <p:nvPicPr>
          <p:cNvPr id="18" name="Picture 17" descr="A picture containing star&#10;&#10;Description automatically generated">
            <a:extLst>
              <a:ext uri="{FF2B5EF4-FFF2-40B4-BE49-F238E27FC236}">
                <a16:creationId xmlns:a16="http://schemas.microsoft.com/office/drawing/2014/main" id="{5AA58775-8546-4D7B-BFEB-7298F300F8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252" t="2827" r="18831" b="1170"/>
          <a:stretch/>
        </p:blipFill>
        <p:spPr>
          <a:xfrm>
            <a:off x="7670799" y="0"/>
            <a:ext cx="4521199" cy="6858249"/>
          </a:xfrm>
          <a:prstGeom prst="rect">
            <a:avLst/>
          </a:prstGeom>
        </p:spPr>
      </p:pic>
      <p:sp>
        <p:nvSpPr>
          <p:cNvPr id="2" name="Title 1">
            <a:extLst>
              <a:ext uri="{FF2B5EF4-FFF2-40B4-BE49-F238E27FC236}">
                <a16:creationId xmlns:a16="http://schemas.microsoft.com/office/drawing/2014/main" id="{A9D2D659-4ED8-4B0F-A30A-9B7EE84CEE00}"/>
              </a:ext>
            </a:extLst>
          </p:cNvPr>
          <p:cNvSpPr>
            <a:spLocks noGrp="1"/>
          </p:cNvSpPr>
          <p:nvPr>
            <p:ph type="title"/>
          </p:nvPr>
        </p:nvSpPr>
        <p:spPr>
          <a:xfrm>
            <a:off x="1244600" y="1768764"/>
            <a:ext cx="5410200" cy="1029013"/>
          </a:xfrm>
        </p:spPr>
        <p:txBody>
          <a:bodyPr/>
          <a:lstStyle>
            <a:lvl1pPr algn="ctr">
              <a:defRPr/>
            </a:lvl1pPr>
          </a:lstStyle>
          <a:p>
            <a:r>
              <a:rPr lang="en-US"/>
              <a:t>Click to edit Master title style</a:t>
            </a:r>
            <a:endParaRPr lang="th-TH"/>
          </a:p>
        </p:txBody>
      </p:sp>
      <p:sp>
        <p:nvSpPr>
          <p:cNvPr id="7" name="Rectangle 6">
            <a:extLst>
              <a:ext uri="{FF2B5EF4-FFF2-40B4-BE49-F238E27FC236}">
                <a16:creationId xmlns:a16="http://schemas.microsoft.com/office/drawing/2014/main" id="{A68A97A4-DDDC-4DE7-885B-EC8E607F4703}"/>
              </a:ext>
            </a:extLst>
          </p:cNvPr>
          <p:cNvSpPr/>
          <p:nvPr userDrawn="1"/>
        </p:nvSpPr>
        <p:spPr>
          <a:xfrm>
            <a:off x="7670801" y="0"/>
            <a:ext cx="4521199" cy="6858000"/>
          </a:xfrm>
          <a:prstGeom prst="rect">
            <a:avLst/>
          </a:prstGeom>
          <a:solidFill>
            <a:schemeClr val="accent6">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215153B-20C3-4F4C-A3D4-C097B78FF8B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492501" y="571137"/>
            <a:ext cx="914399" cy="914399"/>
          </a:xfrm>
          <a:prstGeom prst="rect">
            <a:avLst/>
          </a:prstGeom>
        </p:spPr>
      </p:pic>
      <p:sp>
        <p:nvSpPr>
          <p:cNvPr id="10" name="Text Placeholder 7">
            <a:extLst>
              <a:ext uri="{FF2B5EF4-FFF2-40B4-BE49-F238E27FC236}">
                <a16:creationId xmlns:a16="http://schemas.microsoft.com/office/drawing/2014/main" id="{5A39E2B6-9275-4FCB-A10A-1F87370BD8C2}"/>
              </a:ext>
            </a:extLst>
          </p:cNvPr>
          <p:cNvSpPr>
            <a:spLocks noGrp="1"/>
          </p:cNvSpPr>
          <p:nvPr>
            <p:ph type="body" sz="quarter" idx="13"/>
          </p:nvPr>
        </p:nvSpPr>
        <p:spPr>
          <a:xfrm>
            <a:off x="7899400" y="1629000"/>
            <a:ext cx="4292600" cy="856800"/>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783EA645-68C1-484B-BDCF-6A2BAF8440DD}"/>
              </a:ext>
            </a:extLst>
          </p:cNvPr>
          <p:cNvSpPr>
            <a:spLocks noGrp="1"/>
          </p:cNvSpPr>
          <p:nvPr>
            <p:ph type="body" sz="quarter" idx="14"/>
          </p:nvPr>
        </p:nvSpPr>
        <p:spPr>
          <a:xfrm>
            <a:off x="7899400" y="2551421"/>
            <a:ext cx="4292600" cy="856800"/>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830A33F2-3426-4D93-B2D5-CC1722941FCA}"/>
              </a:ext>
            </a:extLst>
          </p:cNvPr>
          <p:cNvSpPr>
            <a:spLocks noGrp="1"/>
          </p:cNvSpPr>
          <p:nvPr>
            <p:ph type="body" sz="quarter" idx="15"/>
          </p:nvPr>
        </p:nvSpPr>
        <p:spPr>
          <a:xfrm>
            <a:off x="7899400" y="3473842"/>
            <a:ext cx="4292600" cy="856800"/>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8DA5C1E4-8A3F-4CDE-8360-38860417BC8E}"/>
              </a:ext>
            </a:extLst>
          </p:cNvPr>
          <p:cNvSpPr>
            <a:spLocks noGrp="1"/>
          </p:cNvSpPr>
          <p:nvPr>
            <p:ph type="body" sz="quarter" idx="16"/>
          </p:nvPr>
        </p:nvSpPr>
        <p:spPr>
          <a:xfrm>
            <a:off x="7899400" y="4396263"/>
            <a:ext cx="4292600" cy="856800"/>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1A46F41B-124B-4C65-BDBD-D751A3764243}"/>
              </a:ext>
            </a:extLst>
          </p:cNvPr>
          <p:cNvSpPr>
            <a:spLocks noGrp="1"/>
          </p:cNvSpPr>
          <p:nvPr>
            <p:ph type="body" sz="quarter" idx="17"/>
          </p:nvPr>
        </p:nvSpPr>
        <p:spPr>
          <a:xfrm>
            <a:off x="7899400" y="5318684"/>
            <a:ext cx="4292600" cy="856800"/>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5" name="Text Placeholder 2">
            <a:extLst>
              <a:ext uri="{FF2B5EF4-FFF2-40B4-BE49-F238E27FC236}">
                <a16:creationId xmlns:a16="http://schemas.microsoft.com/office/drawing/2014/main" id="{5B40648B-ECE3-423E-B7CD-AB45FFC21D3D}"/>
              </a:ext>
            </a:extLst>
          </p:cNvPr>
          <p:cNvSpPr>
            <a:spLocks noGrp="1"/>
          </p:cNvSpPr>
          <p:nvPr>
            <p:ph type="body" idx="1"/>
          </p:nvPr>
        </p:nvSpPr>
        <p:spPr>
          <a:xfrm>
            <a:off x="7915442" y="710667"/>
            <a:ext cx="4064400" cy="738000"/>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Date Placeholder 7">
            <a:extLst>
              <a:ext uri="{FF2B5EF4-FFF2-40B4-BE49-F238E27FC236}">
                <a16:creationId xmlns:a16="http://schemas.microsoft.com/office/drawing/2014/main" id="{D27A3EE0-C7B4-4A00-B9DD-CCAF5224F3FD}"/>
              </a:ext>
            </a:extLst>
          </p:cNvPr>
          <p:cNvSpPr>
            <a:spLocks noGrp="1"/>
          </p:cNvSpPr>
          <p:nvPr>
            <p:ph type="dt" sz="half" idx="18"/>
          </p:nvPr>
        </p:nvSpPr>
        <p:spPr>
          <a:xfrm>
            <a:off x="9840953" y="6355366"/>
            <a:ext cx="1245681" cy="136525"/>
          </a:xfrm>
        </p:spPr>
        <p:txBody>
          <a:bodyPr/>
          <a:lstStyle>
            <a:lvl1pPr>
              <a:defRPr>
                <a:solidFill>
                  <a:schemeClr val="bg2"/>
                </a:solidFill>
              </a:defRPr>
            </a:lvl1pPr>
          </a:lstStyle>
          <a:p>
            <a:fld id="{6785D5F4-FA31-4733-8B3C-2CA62E4B2974}" type="datetime1">
              <a:rPr lang="en-US" smtClean="0"/>
              <a:pPr/>
              <a:t>10/10/2023</a:t>
            </a:fld>
            <a:endParaRPr lang="en-US"/>
          </a:p>
        </p:txBody>
      </p:sp>
      <p:sp>
        <p:nvSpPr>
          <p:cNvPr id="16" name="Footer Placeholder 15">
            <a:extLst>
              <a:ext uri="{FF2B5EF4-FFF2-40B4-BE49-F238E27FC236}">
                <a16:creationId xmlns:a16="http://schemas.microsoft.com/office/drawing/2014/main" id="{9FCCD0CD-30B8-492A-BD45-A855277C90DE}"/>
              </a:ext>
            </a:extLst>
          </p:cNvPr>
          <p:cNvSpPr>
            <a:spLocks noGrp="1"/>
          </p:cNvSpPr>
          <p:nvPr>
            <p:ph type="ftr" sz="quarter" idx="19"/>
          </p:nvPr>
        </p:nvSpPr>
        <p:spPr/>
        <p:txBody>
          <a:bodyPr/>
          <a:lstStyle/>
          <a:p>
            <a:endParaRPr lang="en-US"/>
          </a:p>
        </p:txBody>
      </p:sp>
      <p:sp>
        <p:nvSpPr>
          <p:cNvPr id="17" name="Slide Number Placeholder 16">
            <a:extLst>
              <a:ext uri="{FF2B5EF4-FFF2-40B4-BE49-F238E27FC236}">
                <a16:creationId xmlns:a16="http://schemas.microsoft.com/office/drawing/2014/main" id="{0CB89058-C9D6-4D4F-A3A4-ABB76AF95576}"/>
              </a:ext>
            </a:extLst>
          </p:cNvPr>
          <p:cNvSpPr>
            <a:spLocks noGrp="1"/>
          </p:cNvSpPr>
          <p:nvPr>
            <p:ph type="sldNum" sz="quarter" idx="20"/>
          </p:nvPr>
        </p:nvSpPr>
        <p:spPr>
          <a:xfrm>
            <a:off x="11225719" y="6355366"/>
            <a:ext cx="737681" cy="136525"/>
          </a:xfrm>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2679225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pic>
        <p:nvPicPr>
          <p:cNvPr id="16" name="Picture 15" descr="A person standing in a room&#10;&#10;Description automatically generated">
            <a:extLst>
              <a:ext uri="{FF2B5EF4-FFF2-40B4-BE49-F238E27FC236}">
                <a16:creationId xmlns:a16="http://schemas.microsoft.com/office/drawing/2014/main" id="{B846D524-06AE-45C6-A430-066ED4FF37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146" r="37900"/>
          <a:stretch/>
        </p:blipFill>
        <p:spPr>
          <a:xfrm>
            <a:off x="7687041" y="0"/>
            <a:ext cx="4521201" cy="6858000"/>
          </a:xfrm>
          <a:prstGeom prst="rect">
            <a:avLst/>
          </a:prstGeom>
        </p:spPr>
      </p:pic>
      <p:sp>
        <p:nvSpPr>
          <p:cNvPr id="2" name="Title 1">
            <a:extLst>
              <a:ext uri="{FF2B5EF4-FFF2-40B4-BE49-F238E27FC236}">
                <a16:creationId xmlns:a16="http://schemas.microsoft.com/office/drawing/2014/main" id="{A9D2D659-4ED8-4B0F-A30A-9B7EE84CEE00}"/>
              </a:ext>
            </a:extLst>
          </p:cNvPr>
          <p:cNvSpPr>
            <a:spLocks noGrp="1"/>
          </p:cNvSpPr>
          <p:nvPr>
            <p:ph type="title"/>
          </p:nvPr>
        </p:nvSpPr>
        <p:spPr>
          <a:xfrm>
            <a:off x="1489243" y="366109"/>
            <a:ext cx="5410200" cy="1029013"/>
          </a:xfrm>
        </p:spPr>
        <p:txBody>
          <a:bodyPr/>
          <a:lstStyle>
            <a:lvl1pPr algn="ctr">
              <a:defRPr/>
            </a:lvl1pPr>
          </a:lstStyle>
          <a:p>
            <a:r>
              <a:rPr lang="en-US"/>
              <a:t>Click to edit Master title style</a:t>
            </a:r>
            <a:endParaRPr lang="th-TH"/>
          </a:p>
        </p:txBody>
      </p:sp>
      <p:sp>
        <p:nvSpPr>
          <p:cNvPr id="7" name="Rectangle 6">
            <a:extLst>
              <a:ext uri="{FF2B5EF4-FFF2-40B4-BE49-F238E27FC236}">
                <a16:creationId xmlns:a16="http://schemas.microsoft.com/office/drawing/2014/main" id="{A68A97A4-DDDC-4DE7-885B-EC8E607F4703}"/>
              </a:ext>
            </a:extLst>
          </p:cNvPr>
          <p:cNvSpPr/>
          <p:nvPr userDrawn="1"/>
        </p:nvSpPr>
        <p:spPr>
          <a:xfrm>
            <a:off x="7670797" y="0"/>
            <a:ext cx="4521204" cy="6858000"/>
          </a:xfrm>
          <a:prstGeom prst="rect">
            <a:avLst/>
          </a:prstGeom>
          <a:solidFill>
            <a:schemeClr val="accent6">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215153B-20C3-4F4C-A3D4-C097B78FF8B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30201" y="366109"/>
            <a:ext cx="914399" cy="914399"/>
          </a:xfrm>
          <a:prstGeom prst="rect">
            <a:avLst/>
          </a:prstGeom>
        </p:spPr>
      </p:pic>
      <p:sp>
        <p:nvSpPr>
          <p:cNvPr id="10" name="Text Placeholder 7">
            <a:extLst>
              <a:ext uri="{FF2B5EF4-FFF2-40B4-BE49-F238E27FC236}">
                <a16:creationId xmlns:a16="http://schemas.microsoft.com/office/drawing/2014/main" id="{5A39E2B6-9275-4FCB-A10A-1F87370BD8C2}"/>
              </a:ext>
            </a:extLst>
          </p:cNvPr>
          <p:cNvSpPr>
            <a:spLocks noGrp="1"/>
          </p:cNvSpPr>
          <p:nvPr>
            <p:ph type="body" sz="quarter" idx="13"/>
          </p:nvPr>
        </p:nvSpPr>
        <p:spPr>
          <a:xfrm>
            <a:off x="3378196" y="1668757"/>
            <a:ext cx="4292600" cy="1424416"/>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783EA645-68C1-484B-BDCF-6A2BAF8440DD}"/>
              </a:ext>
            </a:extLst>
          </p:cNvPr>
          <p:cNvSpPr>
            <a:spLocks noGrp="1"/>
          </p:cNvSpPr>
          <p:nvPr>
            <p:ph type="body" sz="quarter" idx="14"/>
          </p:nvPr>
        </p:nvSpPr>
        <p:spPr>
          <a:xfrm>
            <a:off x="3378196" y="3222347"/>
            <a:ext cx="4292600" cy="1424416"/>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830A33F2-3426-4D93-B2D5-CC1722941FCA}"/>
              </a:ext>
            </a:extLst>
          </p:cNvPr>
          <p:cNvSpPr>
            <a:spLocks noGrp="1"/>
          </p:cNvSpPr>
          <p:nvPr>
            <p:ph type="body" sz="quarter" idx="15"/>
          </p:nvPr>
        </p:nvSpPr>
        <p:spPr>
          <a:xfrm>
            <a:off x="3378196" y="4785876"/>
            <a:ext cx="4292600" cy="1424414"/>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5" name="Text Placeholder 2">
            <a:extLst>
              <a:ext uri="{FF2B5EF4-FFF2-40B4-BE49-F238E27FC236}">
                <a16:creationId xmlns:a16="http://schemas.microsoft.com/office/drawing/2014/main" id="{5B40648B-ECE3-423E-B7CD-AB45FFC21D3D}"/>
              </a:ext>
            </a:extLst>
          </p:cNvPr>
          <p:cNvSpPr>
            <a:spLocks noGrp="1"/>
          </p:cNvSpPr>
          <p:nvPr>
            <p:ph type="body" idx="1"/>
          </p:nvPr>
        </p:nvSpPr>
        <p:spPr>
          <a:xfrm>
            <a:off x="7670795" y="1668757"/>
            <a:ext cx="4521205" cy="1408514"/>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Date Placeholder 7">
            <a:extLst>
              <a:ext uri="{FF2B5EF4-FFF2-40B4-BE49-F238E27FC236}">
                <a16:creationId xmlns:a16="http://schemas.microsoft.com/office/drawing/2014/main" id="{304AA5D6-E3CA-487C-AC4B-9EAB77164048}"/>
              </a:ext>
            </a:extLst>
          </p:cNvPr>
          <p:cNvSpPr>
            <a:spLocks noGrp="1"/>
          </p:cNvSpPr>
          <p:nvPr>
            <p:ph type="dt" sz="half" idx="16"/>
          </p:nvPr>
        </p:nvSpPr>
        <p:spPr>
          <a:xfrm>
            <a:off x="9840953" y="6355366"/>
            <a:ext cx="1245681" cy="136525"/>
          </a:xfrm>
        </p:spPr>
        <p:txBody>
          <a:bodyPr/>
          <a:lstStyle>
            <a:lvl1pPr>
              <a:defRPr>
                <a:solidFill>
                  <a:schemeClr val="bg2"/>
                </a:solidFill>
              </a:defRPr>
            </a:lvl1pPr>
          </a:lstStyle>
          <a:p>
            <a:fld id="{6785D5F4-FA31-4733-8B3C-2CA62E4B2974}" type="datetime1">
              <a:rPr lang="en-US" smtClean="0"/>
              <a:pPr/>
              <a:t>10/10/2023</a:t>
            </a:fld>
            <a:endParaRPr lang="en-US"/>
          </a:p>
        </p:txBody>
      </p:sp>
      <p:sp>
        <p:nvSpPr>
          <p:cNvPr id="13" name="Footer Placeholder 12">
            <a:extLst>
              <a:ext uri="{FF2B5EF4-FFF2-40B4-BE49-F238E27FC236}">
                <a16:creationId xmlns:a16="http://schemas.microsoft.com/office/drawing/2014/main" id="{1D269373-0C7A-4C98-84EA-A5C410579B5A}"/>
              </a:ext>
            </a:extLst>
          </p:cNvPr>
          <p:cNvSpPr>
            <a:spLocks noGrp="1"/>
          </p:cNvSpPr>
          <p:nvPr>
            <p:ph type="ftr" sz="quarter" idx="17"/>
          </p:nvPr>
        </p:nvSpPr>
        <p:spPr/>
        <p:txBody>
          <a:bodyPr/>
          <a:lstStyle/>
          <a:p>
            <a:endParaRPr lang="en-US"/>
          </a:p>
        </p:txBody>
      </p:sp>
      <p:sp>
        <p:nvSpPr>
          <p:cNvPr id="14" name="Slide Number Placeholder 13">
            <a:extLst>
              <a:ext uri="{FF2B5EF4-FFF2-40B4-BE49-F238E27FC236}">
                <a16:creationId xmlns:a16="http://schemas.microsoft.com/office/drawing/2014/main" id="{F70E9F36-DCF8-4557-A622-3FCCD31EE316}"/>
              </a:ext>
            </a:extLst>
          </p:cNvPr>
          <p:cNvSpPr>
            <a:spLocks noGrp="1"/>
          </p:cNvSpPr>
          <p:nvPr>
            <p:ph type="sldNum" sz="quarter" idx="18"/>
          </p:nvPr>
        </p:nvSpPr>
        <p:spPr>
          <a:xfrm>
            <a:off x="11225719" y="6355366"/>
            <a:ext cx="737681" cy="136525"/>
          </a:xfrm>
        </p:spPr>
        <p:txBody>
          <a:bodyPr/>
          <a:lstStyle>
            <a:lvl1pPr>
              <a:defRPr>
                <a:solidFill>
                  <a:schemeClr val="bg2"/>
                </a:solidFill>
              </a:defRPr>
            </a:lvl1pPr>
          </a:lstStyle>
          <a:p>
            <a:fld id="{4737D6AF-2FA5-476A-AF60-7A8CDF2E2DFB}" type="slidenum">
              <a:rPr lang="en-US" smtClean="0"/>
              <a:pPr/>
              <a:t>‹#›</a:t>
            </a:fld>
            <a:endParaRPr lang="en-US"/>
          </a:p>
        </p:txBody>
      </p:sp>
      <p:sp>
        <p:nvSpPr>
          <p:cNvPr id="3" name="Text Placeholder 2">
            <a:extLst>
              <a:ext uri="{FF2B5EF4-FFF2-40B4-BE49-F238E27FC236}">
                <a16:creationId xmlns:a16="http://schemas.microsoft.com/office/drawing/2014/main" id="{9E282138-162B-3E67-31D6-AFA6F71CF2CE}"/>
              </a:ext>
            </a:extLst>
          </p:cNvPr>
          <p:cNvSpPr>
            <a:spLocks noGrp="1"/>
          </p:cNvSpPr>
          <p:nvPr>
            <p:ph type="body" idx="19"/>
          </p:nvPr>
        </p:nvSpPr>
        <p:spPr>
          <a:xfrm>
            <a:off x="7670795" y="3235634"/>
            <a:ext cx="4553691" cy="1393032"/>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ext Placeholder 2">
            <a:extLst>
              <a:ext uri="{FF2B5EF4-FFF2-40B4-BE49-F238E27FC236}">
                <a16:creationId xmlns:a16="http://schemas.microsoft.com/office/drawing/2014/main" id="{BC4BCFEB-6DFA-6459-6312-203CB6D03EB3}"/>
              </a:ext>
            </a:extLst>
          </p:cNvPr>
          <p:cNvSpPr>
            <a:spLocks noGrp="1"/>
          </p:cNvSpPr>
          <p:nvPr>
            <p:ph type="body" idx="20"/>
          </p:nvPr>
        </p:nvSpPr>
        <p:spPr>
          <a:xfrm>
            <a:off x="7687041" y="4809934"/>
            <a:ext cx="4537446" cy="1393032"/>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918634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idebar 3">
    <p:spTree>
      <p:nvGrpSpPr>
        <p:cNvPr id="1" name=""/>
        <p:cNvGrpSpPr/>
        <p:nvPr/>
      </p:nvGrpSpPr>
      <p:grpSpPr>
        <a:xfrm>
          <a:off x="0" y="0"/>
          <a:ext cx="0" cy="0"/>
          <a:chOff x="0" y="0"/>
          <a:chExt cx="0" cy="0"/>
        </a:xfrm>
      </p:grpSpPr>
      <p:pic>
        <p:nvPicPr>
          <p:cNvPr id="14" name="Picture 13" descr="A person using a computer&#10;&#10;Description automatically generated">
            <a:extLst>
              <a:ext uri="{FF2B5EF4-FFF2-40B4-BE49-F238E27FC236}">
                <a16:creationId xmlns:a16="http://schemas.microsoft.com/office/drawing/2014/main" id="{1E096E14-A843-4FC9-BE1E-8509D5D57E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433" r="30663"/>
          <a:stretch/>
        </p:blipFill>
        <p:spPr>
          <a:xfrm>
            <a:off x="8807115" y="0"/>
            <a:ext cx="3384885" cy="6858000"/>
          </a:xfrm>
          <a:prstGeom prst="rect">
            <a:avLst/>
          </a:prstGeom>
        </p:spPr>
      </p:pic>
      <p:sp>
        <p:nvSpPr>
          <p:cNvPr id="7" name="Rectangle 6">
            <a:extLst>
              <a:ext uri="{FF2B5EF4-FFF2-40B4-BE49-F238E27FC236}">
                <a16:creationId xmlns:a16="http://schemas.microsoft.com/office/drawing/2014/main" id="{A68A97A4-DDDC-4DE7-885B-EC8E607F4703}"/>
              </a:ext>
            </a:extLst>
          </p:cNvPr>
          <p:cNvSpPr/>
          <p:nvPr userDrawn="1"/>
        </p:nvSpPr>
        <p:spPr>
          <a:xfrm>
            <a:off x="8807116" y="0"/>
            <a:ext cx="3384884"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5A39E2B6-9275-4FCB-A10A-1F87370BD8C2}"/>
              </a:ext>
            </a:extLst>
          </p:cNvPr>
          <p:cNvSpPr>
            <a:spLocks noGrp="1"/>
          </p:cNvSpPr>
          <p:nvPr>
            <p:ph type="body" sz="quarter" idx="13"/>
          </p:nvPr>
        </p:nvSpPr>
        <p:spPr>
          <a:xfrm>
            <a:off x="9079832" y="1629000"/>
            <a:ext cx="3112168" cy="1426464"/>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783EA645-68C1-484B-BDCF-6A2BAF8440DD}"/>
              </a:ext>
            </a:extLst>
          </p:cNvPr>
          <p:cNvSpPr>
            <a:spLocks noGrp="1"/>
          </p:cNvSpPr>
          <p:nvPr>
            <p:ph type="body" sz="quarter" idx="14"/>
          </p:nvPr>
        </p:nvSpPr>
        <p:spPr>
          <a:xfrm>
            <a:off x="9079832" y="3192529"/>
            <a:ext cx="3112168" cy="1424416"/>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830A33F2-3426-4D93-B2D5-CC1722941FCA}"/>
              </a:ext>
            </a:extLst>
          </p:cNvPr>
          <p:cNvSpPr>
            <a:spLocks noGrp="1"/>
          </p:cNvSpPr>
          <p:nvPr>
            <p:ph type="body" sz="quarter" idx="15"/>
          </p:nvPr>
        </p:nvSpPr>
        <p:spPr>
          <a:xfrm>
            <a:off x="9079832" y="4754011"/>
            <a:ext cx="3112168" cy="1426462"/>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5" name="Text Placeholder 2">
            <a:extLst>
              <a:ext uri="{FF2B5EF4-FFF2-40B4-BE49-F238E27FC236}">
                <a16:creationId xmlns:a16="http://schemas.microsoft.com/office/drawing/2014/main" id="{5B40648B-ECE3-423E-B7CD-AB45FFC21D3D}"/>
              </a:ext>
            </a:extLst>
          </p:cNvPr>
          <p:cNvSpPr>
            <a:spLocks noGrp="1"/>
          </p:cNvSpPr>
          <p:nvPr>
            <p:ph type="body" idx="1"/>
          </p:nvPr>
        </p:nvSpPr>
        <p:spPr>
          <a:xfrm>
            <a:off x="9079832" y="710667"/>
            <a:ext cx="2900009" cy="738000"/>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BB973DD1-20F6-4C23-83F4-8E9EAD0E067D}"/>
              </a:ext>
            </a:extLst>
          </p:cNvPr>
          <p:cNvSpPr>
            <a:spLocks noGrp="1"/>
          </p:cNvSpPr>
          <p:nvPr>
            <p:ph type="title"/>
          </p:nvPr>
        </p:nvSpPr>
        <p:spPr>
          <a:xfrm>
            <a:off x="685800" y="699449"/>
            <a:ext cx="7213600" cy="900752"/>
          </a:xfrm>
        </p:spPr>
        <p:txBody>
          <a:bodyPr/>
          <a:lstStyle/>
          <a:p>
            <a:r>
              <a:rPr lang="en-US"/>
              <a:t>Click to edit Master title style</a:t>
            </a:r>
          </a:p>
        </p:txBody>
      </p:sp>
      <p:sp>
        <p:nvSpPr>
          <p:cNvPr id="8" name="Date Placeholder 7">
            <a:extLst>
              <a:ext uri="{FF2B5EF4-FFF2-40B4-BE49-F238E27FC236}">
                <a16:creationId xmlns:a16="http://schemas.microsoft.com/office/drawing/2014/main" id="{8E821861-1C7C-460F-B36B-30306FC285CB}"/>
              </a:ext>
            </a:extLst>
          </p:cNvPr>
          <p:cNvSpPr>
            <a:spLocks noGrp="1"/>
          </p:cNvSpPr>
          <p:nvPr>
            <p:ph type="dt" sz="half" idx="16"/>
          </p:nvPr>
        </p:nvSpPr>
        <p:spPr>
          <a:xfrm>
            <a:off x="9840953" y="6355366"/>
            <a:ext cx="1245681" cy="136525"/>
          </a:xfrm>
        </p:spPr>
        <p:txBody>
          <a:bodyPr/>
          <a:lstStyle>
            <a:lvl1pPr>
              <a:defRPr>
                <a:solidFill>
                  <a:schemeClr val="bg2"/>
                </a:solidFill>
              </a:defRPr>
            </a:lvl1pPr>
          </a:lstStyle>
          <a:p>
            <a:fld id="{6785D5F4-FA31-4733-8B3C-2CA62E4B2974}" type="datetime1">
              <a:rPr lang="en-US" smtClean="0"/>
              <a:pPr/>
              <a:t>10/10/2023</a:t>
            </a:fld>
            <a:endParaRPr lang="en-US"/>
          </a:p>
        </p:txBody>
      </p:sp>
      <p:sp>
        <p:nvSpPr>
          <p:cNvPr id="9" name="Footer Placeholder 8">
            <a:extLst>
              <a:ext uri="{FF2B5EF4-FFF2-40B4-BE49-F238E27FC236}">
                <a16:creationId xmlns:a16="http://schemas.microsoft.com/office/drawing/2014/main" id="{1A1163CC-98E5-497B-93E6-96036EFEF7E9}"/>
              </a:ext>
            </a:extLst>
          </p:cNvPr>
          <p:cNvSpPr>
            <a:spLocks noGrp="1"/>
          </p:cNvSpPr>
          <p:nvPr>
            <p:ph type="ftr" sz="quarter" idx="17"/>
          </p:nvPr>
        </p:nvSpPr>
        <p:spPr/>
        <p:txBody>
          <a:bodyPr/>
          <a:lstStyle/>
          <a:p>
            <a:endParaRPr lang="en-US"/>
          </a:p>
        </p:txBody>
      </p:sp>
      <p:sp>
        <p:nvSpPr>
          <p:cNvPr id="13" name="Slide Number Placeholder 12">
            <a:extLst>
              <a:ext uri="{FF2B5EF4-FFF2-40B4-BE49-F238E27FC236}">
                <a16:creationId xmlns:a16="http://schemas.microsoft.com/office/drawing/2014/main" id="{351F733A-2B92-4AF2-9FCE-9F8C2E9A1373}"/>
              </a:ext>
            </a:extLst>
          </p:cNvPr>
          <p:cNvSpPr>
            <a:spLocks noGrp="1"/>
          </p:cNvSpPr>
          <p:nvPr>
            <p:ph type="sldNum" sz="quarter" idx="18"/>
          </p:nvPr>
        </p:nvSpPr>
        <p:spPr>
          <a:xfrm>
            <a:off x="11225719" y="6355366"/>
            <a:ext cx="737681" cy="136525"/>
          </a:xfrm>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32358021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613CB-90DA-4493-9A9C-E49C74B25901}"/>
              </a:ext>
            </a:extLst>
          </p:cNvPr>
          <p:cNvSpPr>
            <a:spLocks noGrp="1"/>
          </p:cNvSpPr>
          <p:nvPr>
            <p:ph type="title"/>
          </p:nvPr>
        </p:nvSpPr>
        <p:spPr>
          <a:xfrm>
            <a:off x="8370505" y="2711797"/>
            <a:ext cx="3135696" cy="1454759"/>
          </a:xfrm>
        </p:spPr>
        <p:txBody>
          <a:bodyPr anchor="ctr"/>
          <a:lstStyle>
            <a:lvl1pPr algn="ctr">
              <a:defRPr/>
            </a:lvl1pPr>
          </a:lstStyle>
          <a:p>
            <a:r>
              <a:rPr lang="en-US"/>
              <a:t>Click to edit Master title style</a:t>
            </a:r>
            <a:endParaRPr lang="th-TH"/>
          </a:p>
        </p:txBody>
      </p:sp>
      <p:sp>
        <p:nvSpPr>
          <p:cNvPr id="3" name="Date Placeholder 2">
            <a:extLst>
              <a:ext uri="{FF2B5EF4-FFF2-40B4-BE49-F238E27FC236}">
                <a16:creationId xmlns:a16="http://schemas.microsoft.com/office/drawing/2014/main" id="{0A9DC6E9-A6CB-4797-A919-92A24A54B619}"/>
              </a:ext>
            </a:extLst>
          </p:cNvPr>
          <p:cNvSpPr>
            <a:spLocks noGrp="1"/>
          </p:cNvSpPr>
          <p:nvPr>
            <p:ph type="dt" sz="half" idx="10"/>
          </p:nvPr>
        </p:nvSpPr>
        <p:spPr/>
        <p:txBody>
          <a:bodyPr/>
          <a:lstStyle/>
          <a:p>
            <a:fld id="{6785D5F4-FA31-4733-8B3C-2CA62E4B2974}" type="datetime1">
              <a:rPr lang="en-US" smtClean="0"/>
              <a:t>10/10/2023</a:t>
            </a:fld>
            <a:endParaRPr lang="en-US"/>
          </a:p>
        </p:txBody>
      </p:sp>
      <p:sp>
        <p:nvSpPr>
          <p:cNvPr id="4" name="Footer Placeholder 3">
            <a:extLst>
              <a:ext uri="{FF2B5EF4-FFF2-40B4-BE49-F238E27FC236}">
                <a16:creationId xmlns:a16="http://schemas.microsoft.com/office/drawing/2014/main" id="{535B327C-E691-446D-A7E0-C0A064D275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F32140-93BF-4B6A-A81B-448A12261D29}"/>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Rectangle 5">
            <a:extLst>
              <a:ext uri="{FF2B5EF4-FFF2-40B4-BE49-F238E27FC236}">
                <a16:creationId xmlns:a16="http://schemas.microsoft.com/office/drawing/2014/main" id="{F8DC81FA-A907-49D0-9921-75B4B741990F}"/>
              </a:ext>
            </a:extLst>
          </p:cNvPr>
          <p:cNvSpPr/>
          <p:nvPr userDrawn="1"/>
        </p:nvSpPr>
        <p:spPr>
          <a:xfrm>
            <a:off x="0" y="0"/>
            <a:ext cx="8048214" cy="68580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FEE843-EFFF-4888-9A12-8D71813CF12D}"/>
              </a:ext>
            </a:extLst>
          </p:cNvPr>
          <p:cNvSpPr/>
          <p:nvPr userDrawn="1"/>
        </p:nvSpPr>
        <p:spPr>
          <a:xfrm>
            <a:off x="6026152" y="4671998"/>
            <a:ext cx="1873247" cy="1957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9EBB43-B1F8-4A99-BB6C-8595A4EE5987}"/>
              </a:ext>
            </a:extLst>
          </p:cNvPr>
          <p:cNvSpPr/>
          <p:nvPr userDrawn="1"/>
        </p:nvSpPr>
        <p:spPr>
          <a:xfrm>
            <a:off x="-1" y="4671998"/>
            <a:ext cx="1873247" cy="1957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80443B-687F-47D1-853C-5B145673A492}"/>
              </a:ext>
            </a:extLst>
          </p:cNvPr>
          <p:cNvSpPr/>
          <p:nvPr userDrawn="1"/>
        </p:nvSpPr>
        <p:spPr>
          <a:xfrm>
            <a:off x="-1" y="228600"/>
            <a:ext cx="1873247" cy="2370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1F8150-872B-4D16-86A7-575B36068175}"/>
              </a:ext>
            </a:extLst>
          </p:cNvPr>
          <p:cNvSpPr/>
          <p:nvPr userDrawn="1"/>
        </p:nvSpPr>
        <p:spPr>
          <a:xfrm>
            <a:off x="2008717" y="228601"/>
            <a:ext cx="1873247" cy="1778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21B05B3-D15B-40AE-BA7D-6D757EB5B0FB}"/>
              </a:ext>
            </a:extLst>
          </p:cNvPr>
          <p:cNvSpPr/>
          <p:nvPr userDrawn="1"/>
        </p:nvSpPr>
        <p:spPr>
          <a:xfrm>
            <a:off x="2008717" y="2134343"/>
            <a:ext cx="1873247" cy="2048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42FFED2-9B1A-413B-BCF3-C32BF07279C1}"/>
              </a:ext>
            </a:extLst>
          </p:cNvPr>
          <p:cNvSpPr/>
          <p:nvPr userDrawn="1"/>
        </p:nvSpPr>
        <p:spPr>
          <a:xfrm>
            <a:off x="4017434" y="4581145"/>
            <a:ext cx="1873247" cy="2048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45187E5-178F-4E3D-8D88-3CC255A08FB4}"/>
              </a:ext>
            </a:extLst>
          </p:cNvPr>
          <p:cNvSpPr/>
          <p:nvPr userDrawn="1"/>
        </p:nvSpPr>
        <p:spPr>
          <a:xfrm>
            <a:off x="2008717" y="4310105"/>
            <a:ext cx="1873247" cy="231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EAFDC39-83CC-4F8D-9B89-55A9A2729975}"/>
              </a:ext>
            </a:extLst>
          </p:cNvPr>
          <p:cNvSpPr/>
          <p:nvPr userDrawn="1"/>
        </p:nvSpPr>
        <p:spPr>
          <a:xfrm>
            <a:off x="-1" y="2727839"/>
            <a:ext cx="1873247" cy="179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990D088-C764-4239-AE2A-DF9042E62434}"/>
              </a:ext>
            </a:extLst>
          </p:cNvPr>
          <p:cNvSpPr/>
          <p:nvPr userDrawn="1"/>
        </p:nvSpPr>
        <p:spPr>
          <a:xfrm>
            <a:off x="6026152" y="228600"/>
            <a:ext cx="1873247" cy="2953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0C8DBF-4109-48FB-A98A-008D75DA6245}"/>
              </a:ext>
            </a:extLst>
          </p:cNvPr>
          <p:cNvSpPr/>
          <p:nvPr userDrawn="1"/>
        </p:nvSpPr>
        <p:spPr>
          <a:xfrm>
            <a:off x="4017434" y="1750473"/>
            <a:ext cx="1873247" cy="270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05E3309-E72F-40F3-91A1-7674A5DB2C97}"/>
              </a:ext>
            </a:extLst>
          </p:cNvPr>
          <p:cNvSpPr/>
          <p:nvPr userDrawn="1"/>
        </p:nvSpPr>
        <p:spPr>
          <a:xfrm>
            <a:off x="4017434" y="228601"/>
            <a:ext cx="1873247" cy="1397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2123CE8-1354-460C-B494-AC9D0958C276}"/>
              </a:ext>
            </a:extLst>
          </p:cNvPr>
          <p:cNvSpPr/>
          <p:nvPr userDrawn="1"/>
        </p:nvSpPr>
        <p:spPr>
          <a:xfrm>
            <a:off x="6026152" y="3296881"/>
            <a:ext cx="1873247" cy="126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889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Me - 4">
    <p:spTree>
      <p:nvGrpSpPr>
        <p:cNvPr id="1" name=""/>
        <p:cNvGrpSpPr/>
        <p:nvPr/>
      </p:nvGrpSpPr>
      <p:grpSpPr>
        <a:xfrm>
          <a:off x="0" y="0"/>
          <a:ext cx="0" cy="0"/>
          <a:chOff x="0" y="0"/>
          <a:chExt cx="0" cy="0"/>
        </a:xfrm>
      </p:grpSpPr>
      <p:grpSp>
        <p:nvGrpSpPr>
          <p:cNvPr id="3" name="Group 2"/>
          <p:cNvGrpSpPr/>
          <p:nvPr userDrawn="1"/>
        </p:nvGrpSpPr>
        <p:grpSpPr>
          <a:xfrm rot="10800000">
            <a:off x="-20317" y="-21"/>
            <a:ext cx="12212317" cy="5493997"/>
            <a:chOff x="-20317" y="-21"/>
            <a:chExt cx="12744735" cy="5493997"/>
          </a:xfrm>
        </p:grpSpPr>
        <p:sp>
          <p:nvSpPr>
            <p:cNvPr id="4" name="Rectangle 3"/>
            <p:cNvSpPr/>
            <p:nvPr/>
          </p:nvSpPr>
          <p:spPr>
            <a:xfrm rot="10800000">
              <a:off x="-20317"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0800000">
              <a:off x="821741"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0800000">
              <a:off x="1678686"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0800000">
              <a:off x="2520744"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0800000">
              <a:off x="3377589"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0800000">
              <a:off x="4219647" y="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0800000">
              <a:off x="5076491"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0800000">
              <a:off x="5918549" y="-1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0800000">
              <a:off x="6775494"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0800000">
              <a:off x="7617552"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0800000">
              <a:off x="8474397" y="-5"/>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0800000">
              <a:off x="9316455" y="-10"/>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0800000">
              <a:off x="10158411" y="-21"/>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0800000">
              <a:off x="11015256" y="-16"/>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0800000">
              <a:off x="11857314" y="-21"/>
              <a:ext cx="867104" cy="5493971"/>
            </a:xfrm>
            <a:prstGeom prst="rect">
              <a:avLst/>
            </a:prstGeom>
            <a:gradFill flip="none" rotWithShape="1">
              <a:gsLst>
                <a:gs pos="44000">
                  <a:srgbClr val="C00000"/>
                </a:gs>
                <a:gs pos="88000">
                  <a:srgbClr val="941100"/>
                </a:gs>
                <a:gs pos="100000">
                  <a:srgbClr val="941100"/>
                </a:gs>
              </a:gsLst>
              <a:lin ang="2700000" scaled="1"/>
              <a:tileRect/>
            </a:gra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454" y="3253181"/>
            <a:ext cx="3374136" cy="3731660"/>
          </a:xfrm>
          <a:prstGeom prst="rect">
            <a:avLst/>
          </a:prstGeom>
        </p:spPr>
      </p:pic>
      <p:sp>
        <p:nvSpPr>
          <p:cNvPr id="21" name="Rectangle 20"/>
          <p:cNvSpPr/>
          <p:nvPr userDrawn="1"/>
        </p:nvSpPr>
        <p:spPr>
          <a:xfrm>
            <a:off x="0" y="5493971"/>
            <a:ext cx="12192000" cy="14908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4396674" y="320990"/>
            <a:ext cx="3228311" cy="2932192"/>
          </a:xfrm>
        </p:spPr>
        <p:txBody>
          <a:bodyPr/>
          <a:lstStyle>
            <a:lvl1pPr marL="0" indent="0">
              <a:buNone/>
              <a:defRPr>
                <a:solidFill>
                  <a:schemeClr val="bg1"/>
                </a:solidFill>
              </a:defRPr>
            </a:lvl1pPr>
          </a:lstStyle>
          <a:p>
            <a:r>
              <a:rPr lang="en-US"/>
              <a:t>[Insert Avatar Picture]</a:t>
            </a:r>
          </a:p>
        </p:txBody>
      </p:sp>
      <p:sp>
        <p:nvSpPr>
          <p:cNvPr id="27" name="Title 1"/>
          <p:cNvSpPr>
            <a:spLocks noGrp="1"/>
          </p:cNvSpPr>
          <p:nvPr>
            <p:ph type="title" hasCustomPrompt="1"/>
          </p:nvPr>
        </p:nvSpPr>
        <p:spPr>
          <a:xfrm>
            <a:off x="353568" y="5655168"/>
            <a:ext cx="11521439" cy="959168"/>
          </a:xfrm>
        </p:spPr>
        <p:txBody>
          <a:bodyPr/>
          <a:lstStyle>
            <a:lvl1pPr algn="ctr">
              <a:defRPr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[Name] | [Title}</a:t>
            </a:r>
          </a:p>
        </p:txBody>
      </p:sp>
    </p:spTree>
    <p:extLst>
      <p:ext uri="{BB962C8B-B14F-4D97-AF65-F5344CB8AC3E}">
        <p14:creationId xmlns:p14="http://schemas.microsoft.com/office/powerpoint/2010/main" val="17302854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BC7F9BC9-C0F1-49AB-8546-3A712E53714B}" type="datetime1">
              <a:rPr lang="en-US" smtClean="0"/>
              <a:t>10/10/2023</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49160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a:xfrm>
            <a:off x="9840953" y="6355366"/>
            <a:ext cx="1245681" cy="136525"/>
          </a:xfrm>
        </p:spPr>
        <p:txBody>
          <a:bodyPr/>
          <a:lstStyle/>
          <a:p>
            <a:fld id="{4604B992-32EB-4440-B37B-7C8AE4642CC7}" type="datetime1">
              <a:rPr lang="en-US" smtClean="0"/>
              <a:t>10/10/2023</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7ADA321-57AD-49B4-833F-1078911728D6}"/>
              </a:ext>
            </a:extLst>
          </p:cNvPr>
          <p:cNvCxnSpPr>
            <a:cxnSpLocks/>
          </p:cNvCxnSpPr>
          <p:nvPr userDrawn="1"/>
        </p:nvCxnSpPr>
        <p:spPr>
          <a:xfrm flipH="1">
            <a:off x="0" y="6172200"/>
            <a:ext cx="12192000" cy="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23502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Growth">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DDE2277-6AE4-463F-AEAD-6A5F3F17E204}"/>
              </a:ext>
            </a:extLst>
          </p:cNvPr>
          <p:cNvGrpSpPr/>
          <p:nvPr userDrawn="1"/>
        </p:nvGrpSpPr>
        <p:grpSpPr>
          <a:xfrm>
            <a:off x="0" y="352333"/>
            <a:ext cx="12192000" cy="5389053"/>
            <a:chOff x="0" y="381000"/>
            <a:chExt cx="12192000" cy="5389053"/>
          </a:xfrm>
        </p:grpSpPr>
        <p:sp>
          <p:nvSpPr>
            <p:cNvPr id="8" name="Freeform: Shape 7">
              <a:extLst>
                <a:ext uri="{FF2B5EF4-FFF2-40B4-BE49-F238E27FC236}">
                  <a16:creationId xmlns:a16="http://schemas.microsoft.com/office/drawing/2014/main" id="{244E92AF-BC25-4202-ADE9-F98C1BE34914}"/>
                </a:ext>
              </a:extLst>
            </p:cNvPr>
            <p:cNvSpPr/>
            <p:nvPr/>
          </p:nvSpPr>
          <p:spPr>
            <a:xfrm>
              <a:off x="1219200" y="3225684"/>
              <a:ext cx="1625485" cy="2544368"/>
            </a:xfrm>
            <a:custGeom>
              <a:avLst/>
              <a:gdLst>
                <a:gd name="connsiteX0" fmla="*/ 0 w 1625485"/>
                <a:gd name="connsiteY0" fmla="*/ 0 h 2544368"/>
                <a:gd name="connsiteX1" fmla="*/ 1625485 w 1625485"/>
                <a:gd name="connsiteY1" fmla="*/ 0 h 2544368"/>
                <a:gd name="connsiteX2" fmla="*/ 1625485 w 1625485"/>
                <a:gd name="connsiteY2" fmla="*/ 2544368 h 2544368"/>
                <a:gd name="connsiteX3" fmla="*/ 0 w 1625485"/>
                <a:gd name="connsiteY3" fmla="*/ 2544368 h 2544368"/>
              </a:gdLst>
              <a:ahLst/>
              <a:cxnLst>
                <a:cxn ang="0">
                  <a:pos x="connsiteX0" y="connsiteY0"/>
                </a:cxn>
                <a:cxn ang="0">
                  <a:pos x="connsiteX1" y="connsiteY1"/>
                </a:cxn>
                <a:cxn ang="0">
                  <a:pos x="connsiteX2" y="connsiteY2"/>
                </a:cxn>
                <a:cxn ang="0">
                  <a:pos x="connsiteX3" y="connsiteY3"/>
                </a:cxn>
              </a:cxnLst>
              <a:rect l="l" t="t" r="r" b="b"/>
              <a:pathLst>
                <a:path w="1625485" h="2544368">
                  <a:moveTo>
                    <a:pt x="0" y="0"/>
                  </a:moveTo>
                  <a:lnTo>
                    <a:pt x="1625485" y="0"/>
                  </a:lnTo>
                  <a:lnTo>
                    <a:pt x="1625485" y="2544368"/>
                  </a:lnTo>
                  <a:lnTo>
                    <a:pt x="0" y="2544368"/>
                  </a:lnTo>
                  <a:close/>
                </a:path>
              </a:pathLst>
            </a:custGeom>
            <a:solidFill>
              <a:schemeClr val="bg1">
                <a:lumMod val="95000"/>
                <a:alpha val="30000"/>
              </a:schemeClr>
            </a:solidFill>
            <a:ln w="3458"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75CFDCD1-16B9-4E1C-B616-BD724DC4AB57}"/>
                </a:ext>
              </a:extLst>
            </p:cNvPr>
            <p:cNvSpPr/>
            <p:nvPr/>
          </p:nvSpPr>
          <p:spPr>
            <a:xfrm>
              <a:off x="3170058" y="2900656"/>
              <a:ext cx="1625485" cy="2869396"/>
            </a:xfrm>
            <a:custGeom>
              <a:avLst/>
              <a:gdLst>
                <a:gd name="connsiteX0" fmla="*/ 0 w 1625485"/>
                <a:gd name="connsiteY0" fmla="*/ 0 h 2869396"/>
                <a:gd name="connsiteX1" fmla="*/ 1625485 w 1625485"/>
                <a:gd name="connsiteY1" fmla="*/ 0 h 2869396"/>
                <a:gd name="connsiteX2" fmla="*/ 1625485 w 1625485"/>
                <a:gd name="connsiteY2" fmla="*/ 2869396 h 2869396"/>
                <a:gd name="connsiteX3" fmla="*/ 0 w 1625485"/>
                <a:gd name="connsiteY3" fmla="*/ 2869396 h 2869396"/>
              </a:gdLst>
              <a:ahLst/>
              <a:cxnLst>
                <a:cxn ang="0">
                  <a:pos x="connsiteX0" y="connsiteY0"/>
                </a:cxn>
                <a:cxn ang="0">
                  <a:pos x="connsiteX1" y="connsiteY1"/>
                </a:cxn>
                <a:cxn ang="0">
                  <a:pos x="connsiteX2" y="connsiteY2"/>
                </a:cxn>
                <a:cxn ang="0">
                  <a:pos x="connsiteX3" y="connsiteY3"/>
                </a:cxn>
              </a:cxnLst>
              <a:rect l="l" t="t" r="r" b="b"/>
              <a:pathLst>
                <a:path w="1625485" h="2869396">
                  <a:moveTo>
                    <a:pt x="0" y="0"/>
                  </a:moveTo>
                  <a:lnTo>
                    <a:pt x="1625485" y="0"/>
                  </a:lnTo>
                  <a:lnTo>
                    <a:pt x="1625485" y="2869396"/>
                  </a:lnTo>
                  <a:lnTo>
                    <a:pt x="0" y="2869396"/>
                  </a:lnTo>
                  <a:close/>
                </a:path>
              </a:pathLst>
            </a:custGeom>
            <a:solidFill>
              <a:schemeClr val="bg1">
                <a:lumMod val="95000"/>
                <a:alpha val="30000"/>
              </a:schemeClr>
            </a:solidFill>
            <a:ln w="3458"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74549D0E-F928-43AD-B8E0-4ED1F7BB4C4B}"/>
                </a:ext>
              </a:extLst>
            </p:cNvPr>
            <p:cNvSpPr/>
            <p:nvPr/>
          </p:nvSpPr>
          <p:spPr>
            <a:xfrm>
              <a:off x="5120571" y="2575630"/>
              <a:ext cx="1625484" cy="3194423"/>
            </a:xfrm>
            <a:custGeom>
              <a:avLst/>
              <a:gdLst>
                <a:gd name="connsiteX0" fmla="*/ 0 w 1625484"/>
                <a:gd name="connsiteY0" fmla="*/ 0 h 3194423"/>
                <a:gd name="connsiteX1" fmla="*/ 1625484 w 1625484"/>
                <a:gd name="connsiteY1" fmla="*/ 0 h 3194423"/>
                <a:gd name="connsiteX2" fmla="*/ 1625484 w 1625484"/>
                <a:gd name="connsiteY2" fmla="*/ 3194423 h 3194423"/>
                <a:gd name="connsiteX3" fmla="*/ 0 w 1625484"/>
                <a:gd name="connsiteY3" fmla="*/ 3194423 h 3194423"/>
              </a:gdLst>
              <a:ahLst/>
              <a:cxnLst>
                <a:cxn ang="0">
                  <a:pos x="connsiteX0" y="connsiteY0"/>
                </a:cxn>
                <a:cxn ang="0">
                  <a:pos x="connsiteX1" y="connsiteY1"/>
                </a:cxn>
                <a:cxn ang="0">
                  <a:pos x="connsiteX2" y="connsiteY2"/>
                </a:cxn>
                <a:cxn ang="0">
                  <a:pos x="connsiteX3" y="connsiteY3"/>
                </a:cxn>
              </a:cxnLst>
              <a:rect l="l" t="t" r="r" b="b"/>
              <a:pathLst>
                <a:path w="1625484" h="3194423">
                  <a:moveTo>
                    <a:pt x="0" y="0"/>
                  </a:moveTo>
                  <a:lnTo>
                    <a:pt x="1625484" y="0"/>
                  </a:lnTo>
                  <a:lnTo>
                    <a:pt x="1625484" y="3194423"/>
                  </a:lnTo>
                  <a:lnTo>
                    <a:pt x="0" y="3194423"/>
                  </a:lnTo>
                  <a:close/>
                </a:path>
              </a:pathLst>
            </a:custGeom>
            <a:solidFill>
              <a:schemeClr val="bg1">
                <a:lumMod val="95000"/>
                <a:alpha val="30000"/>
              </a:schemeClr>
            </a:solidFill>
            <a:ln w="3458"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EF6FF56F-EDBF-456D-903F-8F7B16335C7E}"/>
                </a:ext>
              </a:extLst>
            </p:cNvPr>
            <p:cNvSpPr/>
            <p:nvPr/>
          </p:nvSpPr>
          <p:spPr>
            <a:xfrm>
              <a:off x="7071429" y="2250256"/>
              <a:ext cx="1625485" cy="3519797"/>
            </a:xfrm>
            <a:custGeom>
              <a:avLst/>
              <a:gdLst>
                <a:gd name="connsiteX0" fmla="*/ 0 w 1625485"/>
                <a:gd name="connsiteY0" fmla="*/ 0 h 3519797"/>
                <a:gd name="connsiteX1" fmla="*/ 1625485 w 1625485"/>
                <a:gd name="connsiteY1" fmla="*/ 0 h 3519797"/>
                <a:gd name="connsiteX2" fmla="*/ 1625485 w 1625485"/>
                <a:gd name="connsiteY2" fmla="*/ 3519797 h 3519797"/>
                <a:gd name="connsiteX3" fmla="*/ 0 w 1625485"/>
                <a:gd name="connsiteY3" fmla="*/ 3519797 h 3519797"/>
              </a:gdLst>
              <a:ahLst/>
              <a:cxnLst>
                <a:cxn ang="0">
                  <a:pos x="connsiteX0" y="connsiteY0"/>
                </a:cxn>
                <a:cxn ang="0">
                  <a:pos x="connsiteX1" y="connsiteY1"/>
                </a:cxn>
                <a:cxn ang="0">
                  <a:pos x="connsiteX2" y="connsiteY2"/>
                </a:cxn>
                <a:cxn ang="0">
                  <a:pos x="connsiteX3" y="connsiteY3"/>
                </a:cxn>
              </a:cxnLst>
              <a:rect l="l" t="t" r="r" b="b"/>
              <a:pathLst>
                <a:path w="1625485" h="3519797">
                  <a:moveTo>
                    <a:pt x="0" y="0"/>
                  </a:moveTo>
                  <a:lnTo>
                    <a:pt x="1625485" y="0"/>
                  </a:lnTo>
                  <a:lnTo>
                    <a:pt x="1625485" y="3519797"/>
                  </a:lnTo>
                  <a:lnTo>
                    <a:pt x="0" y="3519797"/>
                  </a:lnTo>
                  <a:close/>
                </a:path>
              </a:pathLst>
            </a:custGeom>
            <a:solidFill>
              <a:schemeClr val="bg1">
                <a:lumMod val="95000"/>
                <a:alpha val="50000"/>
              </a:schemeClr>
            </a:solidFill>
            <a:ln w="3458"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F1D5F884-C963-4B89-910F-5786D7D24886}"/>
                </a:ext>
              </a:extLst>
            </p:cNvPr>
            <p:cNvSpPr/>
            <p:nvPr/>
          </p:nvSpPr>
          <p:spPr>
            <a:xfrm>
              <a:off x="9021941" y="381000"/>
              <a:ext cx="3170059" cy="5389052"/>
            </a:xfrm>
            <a:custGeom>
              <a:avLst/>
              <a:gdLst>
                <a:gd name="connsiteX0" fmla="*/ 3170059 w 3170059"/>
                <a:gd name="connsiteY0" fmla="*/ 0 h 5389052"/>
                <a:gd name="connsiteX1" fmla="*/ 3170059 w 3170059"/>
                <a:gd name="connsiteY1" fmla="*/ 5389052 h 5389052"/>
                <a:gd name="connsiteX2" fmla="*/ 0 w 3170059"/>
                <a:gd name="connsiteY2" fmla="*/ 5389052 h 5389052"/>
                <a:gd name="connsiteX3" fmla="*/ 0 w 3170059"/>
                <a:gd name="connsiteY3" fmla="*/ 1544228 h 5389052"/>
                <a:gd name="connsiteX4" fmla="*/ 1625485 w 3170059"/>
                <a:gd name="connsiteY4" fmla="*/ 1544228 h 538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059" h="5389052">
                  <a:moveTo>
                    <a:pt x="3170059" y="0"/>
                  </a:moveTo>
                  <a:lnTo>
                    <a:pt x="3170059" y="5389052"/>
                  </a:lnTo>
                  <a:lnTo>
                    <a:pt x="0" y="5389052"/>
                  </a:lnTo>
                  <a:lnTo>
                    <a:pt x="0" y="1544228"/>
                  </a:lnTo>
                  <a:lnTo>
                    <a:pt x="1625485" y="1544228"/>
                  </a:lnTo>
                  <a:close/>
                </a:path>
              </a:pathLst>
            </a:custGeom>
            <a:solidFill>
              <a:schemeClr val="bg1">
                <a:lumMod val="95000"/>
                <a:alpha val="50000"/>
              </a:schemeClr>
            </a:solidFill>
            <a:ln w="3458"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A8A9A5D3-57A7-422F-9299-5FB740E80330}"/>
                </a:ext>
              </a:extLst>
            </p:cNvPr>
            <p:cNvSpPr/>
            <p:nvPr/>
          </p:nvSpPr>
          <p:spPr>
            <a:xfrm>
              <a:off x="894171" y="3225684"/>
              <a:ext cx="325028" cy="2544368"/>
            </a:xfrm>
            <a:custGeom>
              <a:avLst/>
              <a:gdLst>
                <a:gd name="connsiteX0" fmla="*/ 325028 w 325028"/>
                <a:gd name="connsiteY0" fmla="*/ 0 h 2544368"/>
                <a:gd name="connsiteX1" fmla="*/ 325028 w 325028"/>
                <a:gd name="connsiteY1" fmla="*/ 2544368 h 2544368"/>
                <a:gd name="connsiteX2" fmla="*/ 0 w 325028"/>
                <a:gd name="connsiteY2" fmla="*/ 2544368 h 2544368"/>
                <a:gd name="connsiteX3" fmla="*/ 0 w 325028"/>
                <a:gd name="connsiteY3" fmla="*/ 325028 h 2544368"/>
              </a:gdLst>
              <a:ahLst/>
              <a:cxnLst>
                <a:cxn ang="0">
                  <a:pos x="connsiteX0" y="connsiteY0"/>
                </a:cxn>
                <a:cxn ang="0">
                  <a:pos x="connsiteX1" y="connsiteY1"/>
                </a:cxn>
                <a:cxn ang="0">
                  <a:pos x="connsiteX2" y="connsiteY2"/>
                </a:cxn>
                <a:cxn ang="0">
                  <a:pos x="connsiteX3" y="connsiteY3"/>
                </a:cxn>
              </a:cxnLst>
              <a:rect l="l" t="t" r="r" b="b"/>
              <a:pathLst>
                <a:path w="325028" h="2544368">
                  <a:moveTo>
                    <a:pt x="325028" y="0"/>
                  </a:moveTo>
                  <a:lnTo>
                    <a:pt x="325028" y="2544368"/>
                  </a:lnTo>
                  <a:lnTo>
                    <a:pt x="0" y="2544368"/>
                  </a:lnTo>
                  <a:lnTo>
                    <a:pt x="0" y="325028"/>
                  </a:lnTo>
                  <a:close/>
                </a:path>
              </a:pathLst>
            </a:custGeom>
            <a:solidFill>
              <a:schemeClr val="tx1">
                <a:lumMod val="10000"/>
                <a:lumOff val="90000"/>
                <a:alpha val="80000"/>
              </a:schemeClr>
            </a:solidFill>
            <a:ln w="3458"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EC39C909-18A3-4837-A17A-A838B2DE4BD6}"/>
                </a:ext>
              </a:extLst>
            </p:cNvPr>
            <p:cNvSpPr/>
            <p:nvPr/>
          </p:nvSpPr>
          <p:spPr>
            <a:xfrm>
              <a:off x="2844684" y="2900656"/>
              <a:ext cx="325373" cy="2869396"/>
            </a:xfrm>
            <a:custGeom>
              <a:avLst/>
              <a:gdLst>
                <a:gd name="connsiteX0" fmla="*/ 325373 w 325373"/>
                <a:gd name="connsiteY0" fmla="*/ 0 h 2869396"/>
                <a:gd name="connsiteX1" fmla="*/ 325373 w 325373"/>
                <a:gd name="connsiteY1" fmla="*/ 2869396 h 2869396"/>
                <a:gd name="connsiteX2" fmla="*/ 0 w 325373"/>
                <a:gd name="connsiteY2" fmla="*/ 2869396 h 2869396"/>
                <a:gd name="connsiteX3" fmla="*/ 0 w 325373"/>
                <a:gd name="connsiteY3" fmla="*/ 325028 h 2869396"/>
              </a:gdLst>
              <a:ahLst/>
              <a:cxnLst>
                <a:cxn ang="0">
                  <a:pos x="connsiteX0" y="connsiteY0"/>
                </a:cxn>
                <a:cxn ang="0">
                  <a:pos x="connsiteX1" y="connsiteY1"/>
                </a:cxn>
                <a:cxn ang="0">
                  <a:pos x="connsiteX2" y="connsiteY2"/>
                </a:cxn>
                <a:cxn ang="0">
                  <a:pos x="connsiteX3" y="connsiteY3"/>
                </a:cxn>
              </a:cxnLst>
              <a:rect l="l" t="t" r="r" b="b"/>
              <a:pathLst>
                <a:path w="325373" h="2869396">
                  <a:moveTo>
                    <a:pt x="325373" y="0"/>
                  </a:moveTo>
                  <a:lnTo>
                    <a:pt x="325373" y="2869396"/>
                  </a:lnTo>
                  <a:lnTo>
                    <a:pt x="0" y="2869396"/>
                  </a:lnTo>
                  <a:lnTo>
                    <a:pt x="0" y="325028"/>
                  </a:lnTo>
                  <a:close/>
                </a:path>
              </a:pathLst>
            </a:custGeom>
            <a:solidFill>
              <a:schemeClr val="tx1">
                <a:lumMod val="10000"/>
                <a:lumOff val="90000"/>
                <a:alpha val="80000"/>
              </a:schemeClr>
            </a:solidFill>
            <a:ln w="3458"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5559FF26-0C56-458C-B764-FA67F45976A0}"/>
                </a:ext>
              </a:extLst>
            </p:cNvPr>
            <p:cNvSpPr/>
            <p:nvPr/>
          </p:nvSpPr>
          <p:spPr>
            <a:xfrm>
              <a:off x="4795542" y="2575630"/>
              <a:ext cx="325028" cy="3194423"/>
            </a:xfrm>
            <a:custGeom>
              <a:avLst/>
              <a:gdLst>
                <a:gd name="connsiteX0" fmla="*/ 325028 w 325028"/>
                <a:gd name="connsiteY0" fmla="*/ 0 h 3194423"/>
                <a:gd name="connsiteX1" fmla="*/ 325028 w 325028"/>
                <a:gd name="connsiteY1" fmla="*/ 3194423 h 3194423"/>
                <a:gd name="connsiteX2" fmla="*/ 0 w 325028"/>
                <a:gd name="connsiteY2" fmla="*/ 3194423 h 3194423"/>
                <a:gd name="connsiteX3" fmla="*/ 0 w 325028"/>
                <a:gd name="connsiteY3" fmla="*/ 325028 h 3194423"/>
              </a:gdLst>
              <a:ahLst/>
              <a:cxnLst>
                <a:cxn ang="0">
                  <a:pos x="connsiteX0" y="connsiteY0"/>
                </a:cxn>
                <a:cxn ang="0">
                  <a:pos x="connsiteX1" y="connsiteY1"/>
                </a:cxn>
                <a:cxn ang="0">
                  <a:pos x="connsiteX2" y="connsiteY2"/>
                </a:cxn>
                <a:cxn ang="0">
                  <a:pos x="connsiteX3" y="connsiteY3"/>
                </a:cxn>
              </a:cxnLst>
              <a:rect l="l" t="t" r="r" b="b"/>
              <a:pathLst>
                <a:path w="325028" h="3194423">
                  <a:moveTo>
                    <a:pt x="325028" y="0"/>
                  </a:moveTo>
                  <a:lnTo>
                    <a:pt x="325028" y="3194423"/>
                  </a:lnTo>
                  <a:lnTo>
                    <a:pt x="0" y="3194423"/>
                  </a:lnTo>
                  <a:lnTo>
                    <a:pt x="0" y="325028"/>
                  </a:lnTo>
                  <a:close/>
                </a:path>
              </a:pathLst>
            </a:custGeom>
            <a:solidFill>
              <a:schemeClr val="tx1">
                <a:lumMod val="10000"/>
                <a:lumOff val="90000"/>
                <a:alpha val="80000"/>
              </a:schemeClr>
            </a:solidFill>
            <a:ln w="3458"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A58D741D-D0BC-4844-BF14-A9ADDEAE9946}"/>
                </a:ext>
              </a:extLst>
            </p:cNvPr>
            <p:cNvSpPr/>
            <p:nvPr/>
          </p:nvSpPr>
          <p:spPr>
            <a:xfrm>
              <a:off x="6746055" y="2250256"/>
              <a:ext cx="325373" cy="3519797"/>
            </a:xfrm>
            <a:custGeom>
              <a:avLst/>
              <a:gdLst>
                <a:gd name="connsiteX0" fmla="*/ 325373 w 325373"/>
                <a:gd name="connsiteY0" fmla="*/ 0 h 3519797"/>
                <a:gd name="connsiteX1" fmla="*/ 325373 w 325373"/>
                <a:gd name="connsiteY1" fmla="*/ 3519797 h 3519797"/>
                <a:gd name="connsiteX2" fmla="*/ 0 w 325373"/>
                <a:gd name="connsiteY2" fmla="*/ 3519797 h 3519797"/>
                <a:gd name="connsiteX3" fmla="*/ 0 w 325373"/>
                <a:gd name="connsiteY3" fmla="*/ 325374 h 3519797"/>
              </a:gdLst>
              <a:ahLst/>
              <a:cxnLst>
                <a:cxn ang="0">
                  <a:pos x="connsiteX0" y="connsiteY0"/>
                </a:cxn>
                <a:cxn ang="0">
                  <a:pos x="connsiteX1" y="connsiteY1"/>
                </a:cxn>
                <a:cxn ang="0">
                  <a:pos x="connsiteX2" y="connsiteY2"/>
                </a:cxn>
                <a:cxn ang="0">
                  <a:pos x="connsiteX3" y="connsiteY3"/>
                </a:cxn>
              </a:cxnLst>
              <a:rect l="l" t="t" r="r" b="b"/>
              <a:pathLst>
                <a:path w="325373" h="3519797">
                  <a:moveTo>
                    <a:pt x="325373" y="0"/>
                  </a:moveTo>
                  <a:lnTo>
                    <a:pt x="325373" y="3519797"/>
                  </a:lnTo>
                  <a:lnTo>
                    <a:pt x="0" y="3519797"/>
                  </a:lnTo>
                  <a:lnTo>
                    <a:pt x="0" y="325374"/>
                  </a:lnTo>
                  <a:close/>
                </a:path>
              </a:pathLst>
            </a:custGeom>
            <a:solidFill>
              <a:schemeClr val="tx1">
                <a:lumMod val="10000"/>
                <a:lumOff val="90000"/>
                <a:alpha val="80000"/>
              </a:schemeClr>
            </a:solidFill>
            <a:ln w="3458"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ADFBA0EE-83FD-42A4-BAE2-035E888052CE}"/>
                </a:ext>
              </a:extLst>
            </p:cNvPr>
            <p:cNvSpPr/>
            <p:nvPr/>
          </p:nvSpPr>
          <p:spPr>
            <a:xfrm>
              <a:off x="8696912" y="1925228"/>
              <a:ext cx="325028" cy="3844825"/>
            </a:xfrm>
            <a:custGeom>
              <a:avLst/>
              <a:gdLst>
                <a:gd name="connsiteX0" fmla="*/ 325028 w 325028"/>
                <a:gd name="connsiteY0" fmla="*/ 0 h 3844825"/>
                <a:gd name="connsiteX1" fmla="*/ 325028 w 325028"/>
                <a:gd name="connsiteY1" fmla="*/ 3844825 h 3844825"/>
                <a:gd name="connsiteX2" fmla="*/ 0 w 325028"/>
                <a:gd name="connsiteY2" fmla="*/ 3844825 h 3844825"/>
                <a:gd name="connsiteX3" fmla="*/ 0 w 325028"/>
                <a:gd name="connsiteY3" fmla="*/ 325028 h 3844825"/>
              </a:gdLst>
              <a:ahLst/>
              <a:cxnLst>
                <a:cxn ang="0">
                  <a:pos x="connsiteX0" y="connsiteY0"/>
                </a:cxn>
                <a:cxn ang="0">
                  <a:pos x="connsiteX1" y="connsiteY1"/>
                </a:cxn>
                <a:cxn ang="0">
                  <a:pos x="connsiteX2" y="connsiteY2"/>
                </a:cxn>
                <a:cxn ang="0">
                  <a:pos x="connsiteX3" y="connsiteY3"/>
                </a:cxn>
              </a:cxnLst>
              <a:rect l="l" t="t" r="r" b="b"/>
              <a:pathLst>
                <a:path w="325028" h="3844825">
                  <a:moveTo>
                    <a:pt x="325028" y="0"/>
                  </a:moveTo>
                  <a:lnTo>
                    <a:pt x="325028" y="3844825"/>
                  </a:lnTo>
                  <a:lnTo>
                    <a:pt x="0" y="3844825"/>
                  </a:lnTo>
                  <a:lnTo>
                    <a:pt x="0" y="325028"/>
                  </a:lnTo>
                  <a:close/>
                </a:path>
              </a:pathLst>
            </a:custGeom>
            <a:solidFill>
              <a:schemeClr val="tx1">
                <a:lumMod val="10000"/>
                <a:lumOff val="90000"/>
                <a:alpha val="80000"/>
              </a:schemeClr>
            </a:solidFill>
            <a:ln w="3458"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8BA8FD8A-442E-4B81-A875-A6592081112B}"/>
                </a:ext>
              </a:extLst>
            </p:cNvPr>
            <p:cNvSpPr/>
            <p:nvPr/>
          </p:nvSpPr>
          <p:spPr>
            <a:xfrm>
              <a:off x="0" y="1445984"/>
              <a:ext cx="11127015" cy="2162126"/>
            </a:xfrm>
            <a:custGeom>
              <a:avLst/>
              <a:gdLst>
                <a:gd name="connsiteX0" fmla="*/ 11127015 w 11127015"/>
                <a:gd name="connsiteY0" fmla="*/ 0 h 2162126"/>
                <a:gd name="connsiteX1" fmla="*/ 10813398 w 11127015"/>
                <a:gd name="connsiteY1" fmla="*/ 0 h 2162126"/>
                <a:gd name="connsiteX2" fmla="*/ 10929578 w 11127015"/>
                <a:gd name="connsiteY2" fmla="*/ 116180 h 2162126"/>
                <a:gd name="connsiteX3" fmla="*/ 10623914 w 11127015"/>
                <a:gd name="connsiteY3" fmla="*/ 421845 h 2162126"/>
                <a:gd name="connsiteX4" fmla="*/ 8998083 w 11127015"/>
                <a:gd name="connsiteY4" fmla="*/ 421845 h 2162126"/>
                <a:gd name="connsiteX5" fmla="*/ 8673056 w 11127015"/>
                <a:gd name="connsiteY5" fmla="*/ 747218 h 2162126"/>
                <a:gd name="connsiteX6" fmla="*/ 7047571 w 11127015"/>
                <a:gd name="connsiteY6" fmla="*/ 747218 h 2162126"/>
                <a:gd name="connsiteX7" fmla="*/ 6722543 w 11127015"/>
                <a:gd name="connsiteY7" fmla="*/ 1072246 h 2162126"/>
                <a:gd name="connsiteX8" fmla="*/ 5096713 w 11127015"/>
                <a:gd name="connsiteY8" fmla="*/ 1072246 h 2162126"/>
                <a:gd name="connsiteX9" fmla="*/ 4771685 w 11127015"/>
                <a:gd name="connsiteY9" fmla="*/ 1397274 h 2162126"/>
                <a:gd name="connsiteX10" fmla="*/ 3146200 w 11127015"/>
                <a:gd name="connsiteY10" fmla="*/ 1397274 h 2162126"/>
                <a:gd name="connsiteX11" fmla="*/ 2821172 w 11127015"/>
                <a:gd name="connsiteY11" fmla="*/ 1722302 h 2162126"/>
                <a:gd name="connsiteX12" fmla="*/ 1195342 w 11127015"/>
                <a:gd name="connsiteY12" fmla="*/ 1722302 h 2162126"/>
                <a:gd name="connsiteX13" fmla="*/ 870314 w 11127015"/>
                <a:gd name="connsiteY13" fmla="*/ 2047675 h 2162126"/>
                <a:gd name="connsiteX14" fmla="*/ 0 w 11127015"/>
                <a:gd name="connsiteY14" fmla="*/ 2047675 h 2162126"/>
                <a:gd name="connsiteX15" fmla="*/ 0 w 11127015"/>
                <a:gd name="connsiteY15" fmla="*/ 2162126 h 2162126"/>
                <a:gd name="connsiteX16" fmla="*/ 917685 w 11127015"/>
                <a:gd name="connsiteY16" fmla="*/ 2162126 h 2162126"/>
                <a:gd name="connsiteX17" fmla="*/ 1243058 w 11127015"/>
                <a:gd name="connsiteY17" fmla="*/ 1837099 h 2162126"/>
                <a:gd name="connsiteX18" fmla="*/ 2868543 w 11127015"/>
                <a:gd name="connsiteY18" fmla="*/ 1837099 h 2162126"/>
                <a:gd name="connsiteX19" fmla="*/ 3193571 w 11127015"/>
                <a:gd name="connsiteY19" fmla="*/ 1512071 h 2162126"/>
                <a:gd name="connsiteX20" fmla="*/ 4819056 w 11127015"/>
                <a:gd name="connsiteY20" fmla="*/ 1512071 h 2162126"/>
                <a:gd name="connsiteX21" fmla="*/ 5144430 w 11127015"/>
                <a:gd name="connsiteY21" fmla="*/ 1187043 h 2162126"/>
                <a:gd name="connsiteX22" fmla="*/ 6769914 w 11127015"/>
                <a:gd name="connsiteY22" fmla="*/ 1187043 h 2162126"/>
                <a:gd name="connsiteX23" fmla="*/ 7094942 w 11127015"/>
                <a:gd name="connsiteY23" fmla="*/ 861670 h 2162126"/>
                <a:gd name="connsiteX24" fmla="*/ 8720427 w 11127015"/>
                <a:gd name="connsiteY24" fmla="*/ 861670 h 2162126"/>
                <a:gd name="connsiteX25" fmla="*/ 9045800 w 11127015"/>
                <a:gd name="connsiteY25" fmla="*/ 536642 h 2162126"/>
                <a:gd name="connsiteX26" fmla="*/ 10671285 w 11127015"/>
                <a:gd name="connsiteY26" fmla="*/ 536642 h 2162126"/>
                <a:gd name="connsiteX27" fmla="*/ 11010835 w 11127015"/>
                <a:gd name="connsiteY27" fmla="*/ 197091 h 2162126"/>
                <a:gd name="connsiteX28" fmla="*/ 11127015 w 11127015"/>
                <a:gd name="connsiteY28" fmla="*/ 313617 h 216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27015" h="2162126">
                  <a:moveTo>
                    <a:pt x="11127015" y="0"/>
                  </a:moveTo>
                  <a:lnTo>
                    <a:pt x="10813398" y="0"/>
                  </a:lnTo>
                  <a:lnTo>
                    <a:pt x="10929578" y="116180"/>
                  </a:lnTo>
                  <a:lnTo>
                    <a:pt x="10623914" y="421845"/>
                  </a:lnTo>
                  <a:lnTo>
                    <a:pt x="8998083" y="421845"/>
                  </a:lnTo>
                  <a:lnTo>
                    <a:pt x="8673056" y="747218"/>
                  </a:lnTo>
                  <a:lnTo>
                    <a:pt x="7047571" y="747218"/>
                  </a:lnTo>
                  <a:lnTo>
                    <a:pt x="6722543" y="1072246"/>
                  </a:lnTo>
                  <a:lnTo>
                    <a:pt x="5096713" y="1072246"/>
                  </a:lnTo>
                  <a:lnTo>
                    <a:pt x="4771685" y="1397274"/>
                  </a:lnTo>
                  <a:lnTo>
                    <a:pt x="3146200" y="1397274"/>
                  </a:lnTo>
                  <a:lnTo>
                    <a:pt x="2821172" y="1722302"/>
                  </a:lnTo>
                  <a:lnTo>
                    <a:pt x="1195342" y="1722302"/>
                  </a:lnTo>
                  <a:lnTo>
                    <a:pt x="870314" y="2047675"/>
                  </a:lnTo>
                  <a:lnTo>
                    <a:pt x="0" y="2047675"/>
                  </a:lnTo>
                  <a:lnTo>
                    <a:pt x="0" y="2162126"/>
                  </a:lnTo>
                  <a:lnTo>
                    <a:pt x="917685" y="2162126"/>
                  </a:lnTo>
                  <a:lnTo>
                    <a:pt x="1243058" y="1837099"/>
                  </a:lnTo>
                  <a:lnTo>
                    <a:pt x="2868543" y="1837099"/>
                  </a:lnTo>
                  <a:lnTo>
                    <a:pt x="3193571" y="1512071"/>
                  </a:lnTo>
                  <a:lnTo>
                    <a:pt x="4819056" y="1512071"/>
                  </a:lnTo>
                  <a:lnTo>
                    <a:pt x="5144430" y="1187043"/>
                  </a:lnTo>
                  <a:lnTo>
                    <a:pt x="6769914" y="1187043"/>
                  </a:lnTo>
                  <a:lnTo>
                    <a:pt x="7094942" y="861670"/>
                  </a:lnTo>
                  <a:lnTo>
                    <a:pt x="8720427" y="861670"/>
                  </a:lnTo>
                  <a:lnTo>
                    <a:pt x="9045800" y="536642"/>
                  </a:lnTo>
                  <a:lnTo>
                    <a:pt x="10671285" y="536642"/>
                  </a:lnTo>
                  <a:lnTo>
                    <a:pt x="11010835" y="197091"/>
                  </a:lnTo>
                  <a:lnTo>
                    <a:pt x="11127015" y="313617"/>
                  </a:lnTo>
                  <a:close/>
                </a:path>
              </a:pathLst>
            </a:custGeom>
            <a:solidFill>
              <a:schemeClr val="accent3"/>
            </a:solidFill>
            <a:ln w="3458"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a:xfrm>
            <a:off x="9840953" y="6355366"/>
            <a:ext cx="1245681" cy="136525"/>
          </a:xfrm>
        </p:spPr>
        <p:txBody>
          <a:bodyPr/>
          <a:lstStyle/>
          <a:p>
            <a:fld id="{4604B992-32EB-4440-B37B-7C8AE4642CC7}" type="datetime1">
              <a:rPr lang="en-US" smtClean="0"/>
              <a:t>10/10/2023</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7ADA321-57AD-49B4-833F-1078911728D6}"/>
              </a:ext>
            </a:extLst>
          </p:cNvPr>
          <p:cNvCxnSpPr>
            <a:cxnSpLocks/>
          </p:cNvCxnSpPr>
          <p:nvPr userDrawn="1"/>
        </p:nvCxnSpPr>
        <p:spPr>
          <a:xfrm flipH="1">
            <a:off x="0" y="6172200"/>
            <a:ext cx="12192000" cy="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6" name="Text Placeholder 2">
            <a:extLst>
              <a:ext uri="{FF2B5EF4-FFF2-40B4-BE49-F238E27FC236}">
                <a16:creationId xmlns:a16="http://schemas.microsoft.com/office/drawing/2014/main" id="{5389ABC6-17B9-464F-94BE-4A5800D49795}"/>
              </a:ext>
            </a:extLst>
          </p:cNvPr>
          <p:cNvSpPr>
            <a:spLocks noGrp="1"/>
          </p:cNvSpPr>
          <p:nvPr>
            <p:ph type="body" idx="1"/>
          </p:nvPr>
        </p:nvSpPr>
        <p:spPr>
          <a:xfrm>
            <a:off x="1224429" y="4640905"/>
            <a:ext cx="1625486" cy="799778"/>
          </a:xfrm>
        </p:spPr>
        <p:txBody>
          <a:bodyPr lIns="91440" rIns="91440" anchor="t"/>
          <a:lstStyle>
            <a:lvl1pPr marL="0" indent="0" algn="ctr">
              <a:spcBef>
                <a:spcPts val="0"/>
              </a:spcBef>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7" name="Text Placeholder 2">
            <a:extLst>
              <a:ext uri="{FF2B5EF4-FFF2-40B4-BE49-F238E27FC236}">
                <a16:creationId xmlns:a16="http://schemas.microsoft.com/office/drawing/2014/main" id="{FA543BA2-33D7-4F24-8C72-ED2A42D98C1A}"/>
              </a:ext>
            </a:extLst>
          </p:cNvPr>
          <p:cNvSpPr>
            <a:spLocks noGrp="1"/>
          </p:cNvSpPr>
          <p:nvPr>
            <p:ph type="body" idx="13"/>
          </p:nvPr>
        </p:nvSpPr>
        <p:spPr>
          <a:xfrm>
            <a:off x="3181566" y="4400273"/>
            <a:ext cx="1625486" cy="799778"/>
          </a:xfrm>
        </p:spPr>
        <p:txBody>
          <a:bodyPr lIns="91440" rIns="91440" anchor="t"/>
          <a:lstStyle>
            <a:lvl1pPr marL="0" indent="0" algn="ctr">
              <a:spcBef>
                <a:spcPts val="0"/>
              </a:spcBef>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Text Placeholder 2">
            <a:extLst>
              <a:ext uri="{FF2B5EF4-FFF2-40B4-BE49-F238E27FC236}">
                <a16:creationId xmlns:a16="http://schemas.microsoft.com/office/drawing/2014/main" id="{97CA2751-2A11-4868-A5ED-1F0CC88B5C7D}"/>
              </a:ext>
            </a:extLst>
          </p:cNvPr>
          <p:cNvSpPr>
            <a:spLocks noGrp="1"/>
          </p:cNvSpPr>
          <p:nvPr>
            <p:ph type="body" idx="14"/>
          </p:nvPr>
        </p:nvSpPr>
        <p:spPr>
          <a:xfrm>
            <a:off x="5138703" y="4063389"/>
            <a:ext cx="1625486" cy="799778"/>
          </a:xfrm>
        </p:spPr>
        <p:txBody>
          <a:bodyPr lIns="91440" rIns="91440" anchor="t"/>
          <a:lstStyle>
            <a:lvl1pPr marL="0" indent="0" algn="ctr">
              <a:spcBef>
                <a:spcPts val="0"/>
              </a:spcBef>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Text Placeholder 2">
            <a:extLst>
              <a:ext uri="{FF2B5EF4-FFF2-40B4-BE49-F238E27FC236}">
                <a16:creationId xmlns:a16="http://schemas.microsoft.com/office/drawing/2014/main" id="{0A1AD5B4-8370-45D7-8941-BA6BB9542DFB}"/>
              </a:ext>
            </a:extLst>
          </p:cNvPr>
          <p:cNvSpPr>
            <a:spLocks noGrp="1"/>
          </p:cNvSpPr>
          <p:nvPr>
            <p:ph type="body" idx="15"/>
          </p:nvPr>
        </p:nvSpPr>
        <p:spPr>
          <a:xfrm>
            <a:off x="7095840" y="3742547"/>
            <a:ext cx="1625486" cy="799778"/>
          </a:xfrm>
        </p:spPr>
        <p:txBody>
          <a:bodyPr lIns="91440" rIns="91440" anchor="t"/>
          <a:lstStyle>
            <a:lvl1pPr marL="0" indent="0" algn="ctr">
              <a:spcBef>
                <a:spcPts val="0"/>
              </a:spcBef>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0" name="Text Placeholder 2">
            <a:extLst>
              <a:ext uri="{FF2B5EF4-FFF2-40B4-BE49-F238E27FC236}">
                <a16:creationId xmlns:a16="http://schemas.microsoft.com/office/drawing/2014/main" id="{A56F2E0B-B9DC-425B-B0A3-7E550E8DBB83}"/>
              </a:ext>
            </a:extLst>
          </p:cNvPr>
          <p:cNvSpPr>
            <a:spLocks noGrp="1"/>
          </p:cNvSpPr>
          <p:nvPr>
            <p:ph type="body" idx="16"/>
          </p:nvPr>
        </p:nvSpPr>
        <p:spPr>
          <a:xfrm>
            <a:off x="9036935" y="3389621"/>
            <a:ext cx="1625486" cy="799778"/>
          </a:xfrm>
        </p:spPr>
        <p:txBody>
          <a:bodyPr lIns="91440" rIns="91440" anchor="t"/>
          <a:lstStyle>
            <a:lvl1pPr marL="0" indent="0" algn="ctr">
              <a:spcBef>
                <a:spcPts val="0"/>
              </a:spcBef>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998621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ab 1">
    <p:spTree>
      <p:nvGrpSpPr>
        <p:cNvPr id="1" name=""/>
        <p:cNvGrpSpPr/>
        <p:nvPr/>
      </p:nvGrpSpPr>
      <p:grpSpPr>
        <a:xfrm>
          <a:off x="0" y="0"/>
          <a:ext cx="0" cy="0"/>
          <a:chOff x="0" y="0"/>
          <a:chExt cx="0" cy="0"/>
        </a:xfrm>
      </p:grpSpPr>
      <p:pic>
        <p:nvPicPr>
          <p:cNvPr id="24" name="Picture Placeholder 21">
            <a:extLst>
              <a:ext uri="{FF2B5EF4-FFF2-40B4-BE49-F238E27FC236}">
                <a16:creationId xmlns:a16="http://schemas.microsoft.com/office/drawing/2014/main" id="{39B3020F-050C-41F7-9613-FE1F2491EA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615" r="22470"/>
          <a:stretch/>
        </p:blipFill>
        <p:spPr>
          <a:xfrm>
            <a:off x="8807008" y="0"/>
            <a:ext cx="3384990" cy="6858000"/>
          </a:xfrm>
          <a:prstGeom prst="rect">
            <a:avLst/>
          </a:prstGeom>
        </p:spPr>
      </p:pic>
      <p:sp>
        <p:nvSpPr>
          <p:cNvPr id="7" name="Rectangle 6">
            <a:extLst>
              <a:ext uri="{FF2B5EF4-FFF2-40B4-BE49-F238E27FC236}">
                <a16:creationId xmlns:a16="http://schemas.microsoft.com/office/drawing/2014/main" id="{DDCB65E5-588E-4937-A1F8-1D98419A39B7}"/>
              </a:ext>
            </a:extLst>
          </p:cNvPr>
          <p:cNvSpPr/>
          <p:nvPr userDrawn="1"/>
        </p:nvSpPr>
        <p:spPr>
          <a:xfrm>
            <a:off x="8810984" y="0"/>
            <a:ext cx="3384990"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898985-7574-48D1-811B-0012D51C51B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18" name="Text Placeholder 7">
            <a:extLst>
              <a:ext uri="{FF2B5EF4-FFF2-40B4-BE49-F238E27FC236}">
                <a16:creationId xmlns:a16="http://schemas.microsoft.com/office/drawing/2014/main" id="{BEB0DCC3-9CEE-43E6-A3A8-66AFBB54EF72}"/>
              </a:ext>
            </a:extLst>
          </p:cNvPr>
          <p:cNvSpPr>
            <a:spLocks noGrp="1"/>
          </p:cNvSpPr>
          <p:nvPr>
            <p:ph type="body" sz="quarter" idx="13"/>
          </p:nvPr>
        </p:nvSpPr>
        <p:spPr>
          <a:xfrm>
            <a:off x="655439" y="1331658"/>
            <a:ext cx="1735200" cy="828000"/>
          </a:xfrm>
          <a:solidFill>
            <a:schemeClr val="accent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91FB3E36-2E31-425D-9440-B0C4AFD53E8C}"/>
              </a:ext>
            </a:extLst>
          </p:cNvPr>
          <p:cNvSpPr>
            <a:spLocks noGrp="1"/>
          </p:cNvSpPr>
          <p:nvPr>
            <p:ph type="body" sz="quarter" idx="14"/>
          </p:nvPr>
        </p:nvSpPr>
        <p:spPr>
          <a:xfrm>
            <a:off x="2483582"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74494B6C-0EC0-4E01-9AF4-D45B9EC85677}"/>
              </a:ext>
            </a:extLst>
          </p:cNvPr>
          <p:cNvSpPr>
            <a:spLocks noGrp="1"/>
          </p:cNvSpPr>
          <p:nvPr>
            <p:ph type="body" sz="quarter" idx="15"/>
          </p:nvPr>
        </p:nvSpPr>
        <p:spPr>
          <a:xfrm>
            <a:off x="4311725"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8E707D4F-612F-482D-B8D5-CEC050694867}"/>
              </a:ext>
            </a:extLst>
          </p:cNvPr>
          <p:cNvSpPr>
            <a:spLocks noGrp="1"/>
          </p:cNvSpPr>
          <p:nvPr>
            <p:ph type="body" sz="quarter" idx="16"/>
          </p:nvPr>
        </p:nvSpPr>
        <p:spPr>
          <a:xfrm>
            <a:off x="6139868"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639AC470-20D5-4793-AFAF-6D1B6D96B834}"/>
              </a:ext>
            </a:extLst>
          </p:cNvPr>
          <p:cNvSpPr>
            <a:spLocks noGrp="1"/>
          </p:cNvSpPr>
          <p:nvPr>
            <p:ph type="body" sz="quarter" idx="17"/>
          </p:nvPr>
        </p:nvSpPr>
        <p:spPr>
          <a:xfrm>
            <a:off x="7968011"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4047961A-E93E-4944-8D91-2E5E0164B445}"/>
              </a:ext>
            </a:extLst>
          </p:cNvPr>
          <p:cNvSpPr>
            <a:spLocks noGrp="1"/>
          </p:cNvSpPr>
          <p:nvPr>
            <p:ph type="body" sz="quarter" idx="18"/>
          </p:nvPr>
        </p:nvSpPr>
        <p:spPr>
          <a:xfrm>
            <a:off x="9796153"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5216AFE1-4C85-4D3B-9052-B369428B8154}"/>
              </a:ext>
            </a:extLst>
          </p:cNvPr>
          <p:cNvSpPr/>
          <p:nvPr userDrawn="1"/>
        </p:nvSpPr>
        <p:spPr>
          <a:xfrm>
            <a:off x="669757" y="2173767"/>
            <a:ext cx="10872000" cy="39984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Title 12">
            <a:extLst>
              <a:ext uri="{FF2B5EF4-FFF2-40B4-BE49-F238E27FC236}">
                <a16:creationId xmlns:a16="http://schemas.microsoft.com/office/drawing/2014/main" id="{337CADDD-C345-4AD7-A1C2-8E2C9177AD3D}"/>
              </a:ext>
            </a:extLst>
          </p:cNvPr>
          <p:cNvSpPr>
            <a:spLocks noGrp="1"/>
          </p:cNvSpPr>
          <p:nvPr>
            <p:ph type="title"/>
          </p:nvPr>
        </p:nvSpPr>
        <p:spPr>
          <a:xfrm>
            <a:off x="685800" y="699449"/>
            <a:ext cx="7909560" cy="443551"/>
          </a:xfrm>
        </p:spPr>
        <p:txBody>
          <a:bodyPr/>
          <a:lstStyle/>
          <a:p>
            <a:r>
              <a:rPr lang="en-US"/>
              <a:t>Click to edit Master title style</a:t>
            </a:r>
          </a:p>
        </p:txBody>
      </p:sp>
      <p:sp>
        <p:nvSpPr>
          <p:cNvPr id="14" name="Date Placeholder 13">
            <a:extLst>
              <a:ext uri="{FF2B5EF4-FFF2-40B4-BE49-F238E27FC236}">
                <a16:creationId xmlns:a16="http://schemas.microsoft.com/office/drawing/2014/main" id="{E0C17B31-6A63-4DD7-B6FA-4634FA591B9F}"/>
              </a:ext>
            </a:extLst>
          </p:cNvPr>
          <p:cNvSpPr>
            <a:spLocks noGrp="1"/>
          </p:cNvSpPr>
          <p:nvPr>
            <p:ph type="dt" sz="half" idx="19"/>
          </p:nvPr>
        </p:nvSpPr>
        <p:spPr/>
        <p:txBody>
          <a:bodyPr/>
          <a:lstStyle>
            <a:lvl1pPr>
              <a:defRPr>
                <a:solidFill>
                  <a:schemeClr val="bg2"/>
                </a:solidFill>
              </a:defRPr>
            </a:lvl1pPr>
          </a:lstStyle>
          <a:p>
            <a:fld id="{6785D5F4-FA31-4733-8B3C-2CA62E4B2974}" type="datetime1">
              <a:rPr lang="en-US" smtClean="0"/>
              <a:pPr/>
              <a:t>10/10/2023</a:t>
            </a:fld>
            <a:endParaRPr lang="en-US"/>
          </a:p>
        </p:txBody>
      </p:sp>
      <p:sp>
        <p:nvSpPr>
          <p:cNvPr id="15" name="Footer Placeholder 14">
            <a:extLst>
              <a:ext uri="{FF2B5EF4-FFF2-40B4-BE49-F238E27FC236}">
                <a16:creationId xmlns:a16="http://schemas.microsoft.com/office/drawing/2014/main" id="{7F1B3D46-A193-4940-B639-5A3B2A5CEE34}"/>
              </a:ext>
            </a:extLst>
          </p:cNvPr>
          <p:cNvSpPr>
            <a:spLocks noGrp="1"/>
          </p:cNvSpPr>
          <p:nvPr>
            <p:ph type="ftr" sz="quarter" idx="20"/>
          </p:nvPr>
        </p:nvSpPr>
        <p:spPr/>
        <p:txBody>
          <a:bodyPr/>
          <a:lstStyle/>
          <a:p>
            <a:endParaRPr lang="en-US"/>
          </a:p>
        </p:txBody>
      </p:sp>
      <p:sp>
        <p:nvSpPr>
          <p:cNvPr id="17" name="Slide Number Placeholder 16">
            <a:extLst>
              <a:ext uri="{FF2B5EF4-FFF2-40B4-BE49-F238E27FC236}">
                <a16:creationId xmlns:a16="http://schemas.microsoft.com/office/drawing/2014/main" id="{FB8B6FF9-AA67-4271-9BE5-6AA8979BE8F5}"/>
              </a:ext>
            </a:extLst>
          </p:cNvPr>
          <p:cNvSpPr>
            <a:spLocks noGrp="1"/>
          </p:cNvSpPr>
          <p:nvPr>
            <p:ph type="sldNum" sz="quarter" idx="21"/>
          </p:nvPr>
        </p:nvSpPr>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35117165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ab 2">
    <p:spTree>
      <p:nvGrpSpPr>
        <p:cNvPr id="1" name=""/>
        <p:cNvGrpSpPr/>
        <p:nvPr/>
      </p:nvGrpSpPr>
      <p:grpSpPr>
        <a:xfrm>
          <a:off x="0" y="0"/>
          <a:ext cx="0" cy="0"/>
          <a:chOff x="0" y="0"/>
          <a:chExt cx="0" cy="0"/>
        </a:xfrm>
      </p:grpSpPr>
      <p:pic>
        <p:nvPicPr>
          <p:cNvPr id="6" name="Picture Placeholder 21" descr="A picture containing table, person, standing, riding&#10;&#10;Description automatically generated">
            <a:extLst>
              <a:ext uri="{FF2B5EF4-FFF2-40B4-BE49-F238E27FC236}">
                <a16:creationId xmlns:a16="http://schemas.microsoft.com/office/drawing/2014/main" id="{2743A8D7-9443-4C57-935E-00548E8FB5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708" t="2703" r="31054" b="2703"/>
          <a:stretch/>
        </p:blipFill>
        <p:spPr>
          <a:xfrm>
            <a:off x="8807008" y="1"/>
            <a:ext cx="3384990" cy="6857998"/>
          </a:xfrm>
          <a:prstGeom prst="rect">
            <a:avLst/>
          </a:prstGeom>
        </p:spPr>
      </p:pic>
      <p:sp>
        <p:nvSpPr>
          <p:cNvPr id="7" name="Rectangle 6">
            <a:extLst>
              <a:ext uri="{FF2B5EF4-FFF2-40B4-BE49-F238E27FC236}">
                <a16:creationId xmlns:a16="http://schemas.microsoft.com/office/drawing/2014/main" id="{DDCB65E5-588E-4937-A1F8-1D98419A39B7}"/>
              </a:ext>
            </a:extLst>
          </p:cNvPr>
          <p:cNvSpPr/>
          <p:nvPr userDrawn="1"/>
        </p:nvSpPr>
        <p:spPr>
          <a:xfrm>
            <a:off x="8807010" y="0"/>
            <a:ext cx="3384990"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898985-7574-48D1-811B-0012D51C51B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18" name="Text Placeholder 7">
            <a:extLst>
              <a:ext uri="{FF2B5EF4-FFF2-40B4-BE49-F238E27FC236}">
                <a16:creationId xmlns:a16="http://schemas.microsoft.com/office/drawing/2014/main" id="{BEB0DCC3-9CEE-43E6-A3A8-66AFBB54EF72}"/>
              </a:ext>
            </a:extLst>
          </p:cNvPr>
          <p:cNvSpPr>
            <a:spLocks noGrp="1"/>
          </p:cNvSpPr>
          <p:nvPr>
            <p:ph type="body" sz="quarter" idx="13"/>
          </p:nvPr>
        </p:nvSpPr>
        <p:spPr>
          <a:xfrm>
            <a:off x="655439"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91FB3E36-2E31-425D-9440-B0C4AFD53E8C}"/>
              </a:ext>
            </a:extLst>
          </p:cNvPr>
          <p:cNvSpPr>
            <a:spLocks noGrp="1"/>
          </p:cNvSpPr>
          <p:nvPr>
            <p:ph type="body" sz="quarter" idx="14"/>
          </p:nvPr>
        </p:nvSpPr>
        <p:spPr>
          <a:xfrm>
            <a:off x="2483582" y="1331658"/>
            <a:ext cx="1735200" cy="828000"/>
          </a:xfrm>
          <a:solidFill>
            <a:schemeClr val="accent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74494B6C-0EC0-4E01-9AF4-D45B9EC85677}"/>
              </a:ext>
            </a:extLst>
          </p:cNvPr>
          <p:cNvSpPr>
            <a:spLocks noGrp="1"/>
          </p:cNvSpPr>
          <p:nvPr>
            <p:ph type="body" sz="quarter" idx="15"/>
          </p:nvPr>
        </p:nvSpPr>
        <p:spPr>
          <a:xfrm>
            <a:off x="4311725"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8E707D4F-612F-482D-B8D5-CEC050694867}"/>
              </a:ext>
            </a:extLst>
          </p:cNvPr>
          <p:cNvSpPr>
            <a:spLocks noGrp="1"/>
          </p:cNvSpPr>
          <p:nvPr>
            <p:ph type="body" sz="quarter" idx="16"/>
          </p:nvPr>
        </p:nvSpPr>
        <p:spPr>
          <a:xfrm>
            <a:off x="6139868"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639AC470-20D5-4793-AFAF-6D1B6D96B834}"/>
              </a:ext>
            </a:extLst>
          </p:cNvPr>
          <p:cNvSpPr>
            <a:spLocks noGrp="1"/>
          </p:cNvSpPr>
          <p:nvPr>
            <p:ph type="body" sz="quarter" idx="17"/>
          </p:nvPr>
        </p:nvSpPr>
        <p:spPr>
          <a:xfrm>
            <a:off x="7968011"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4047961A-E93E-4944-8D91-2E5E0164B445}"/>
              </a:ext>
            </a:extLst>
          </p:cNvPr>
          <p:cNvSpPr>
            <a:spLocks noGrp="1"/>
          </p:cNvSpPr>
          <p:nvPr>
            <p:ph type="body" sz="quarter" idx="18"/>
          </p:nvPr>
        </p:nvSpPr>
        <p:spPr>
          <a:xfrm>
            <a:off x="9796153"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5216AFE1-4C85-4D3B-9052-B369428B8154}"/>
              </a:ext>
            </a:extLst>
          </p:cNvPr>
          <p:cNvSpPr/>
          <p:nvPr userDrawn="1"/>
        </p:nvSpPr>
        <p:spPr>
          <a:xfrm>
            <a:off x="669757" y="2173767"/>
            <a:ext cx="10872000" cy="39984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itle 9">
            <a:extLst>
              <a:ext uri="{FF2B5EF4-FFF2-40B4-BE49-F238E27FC236}">
                <a16:creationId xmlns:a16="http://schemas.microsoft.com/office/drawing/2014/main" id="{E4BC43B5-74E8-4388-B3D6-B8BD60356EF2}"/>
              </a:ext>
            </a:extLst>
          </p:cNvPr>
          <p:cNvSpPr>
            <a:spLocks noGrp="1"/>
          </p:cNvSpPr>
          <p:nvPr>
            <p:ph type="title"/>
          </p:nvPr>
        </p:nvSpPr>
        <p:spPr>
          <a:xfrm>
            <a:off x="685800" y="699449"/>
            <a:ext cx="7905750" cy="443551"/>
          </a:xfrm>
        </p:spPr>
        <p:txBody>
          <a:bodyPr/>
          <a:lstStyle/>
          <a:p>
            <a:r>
              <a:rPr lang="en-US"/>
              <a:t>Click to edit Master title style</a:t>
            </a:r>
          </a:p>
        </p:txBody>
      </p:sp>
      <p:sp>
        <p:nvSpPr>
          <p:cNvPr id="11" name="Date Placeholder 10">
            <a:extLst>
              <a:ext uri="{FF2B5EF4-FFF2-40B4-BE49-F238E27FC236}">
                <a16:creationId xmlns:a16="http://schemas.microsoft.com/office/drawing/2014/main" id="{294B6D05-1781-4D3E-8A28-08CA23220FCB}"/>
              </a:ext>
            </a:extLst>
          </p:cNvPr>
          <p:cNvSpPr>
            <a:spLocks noGrp="1"/>
          </p:cNvSpPr>
          <p:nvPr>
            <p:ph type="dt" sz="half" idx="19"/>
          </p:nvPr>
        </p:nvSpPr>
        <p:spPr/>
        <p:txBody>
          <a:bodyPr/>
          <a:lstStyle>
            <a:lvl1pPr>
              <a:defRPr>
                <a:solidFill>
                  <a:schemeClr val="bg2"/>
                </a:solidFill>
              </a:defRPr>
            </a:lvl1pPr>
          </a:lstStyle>
          <a:p>
            <a:fld id="{6785D5F4-FA31-4733-8B3C-2CA62E4B2974}" type="datetime1">
              <a:rPr lang="en-US" smtClean="0"/>
              <a:pPr/>
              <a:t>10/10/2023</a:t>
            </a:fld>
            <a:endParaRPr lang="en-US"/>
          </a:p>
        </p:txBody>
      </p:sp>
      <p:sp>
        <p:nvSpPr>
          <p:cNvPr id="12" name="Footer Placeholder 11">
            <a:extLst>
              <a:ext uri="{FF2B5EF4-FFF2-40B4-BE49-F238E27FC236}">
                <a16:creationId xmlns:a16="http://schemas.microsoft.com/office/drawing/2014/main" id="{F6764CB5-4CCC-441E-BB4D-6E94E8833711}"/>
              </a:ext>
            </a:extLst>
          </p:cNvPr>
          <p:cNvSpPr>
            <a:spLocks noGrp="1"/>
          </p:cNvSpPr>
          <p:nvPr>
            <p:ph type="ftr" sz="quarter" idx="20"/>
          </p:nvPr>
        </p:nvSpPr>
        <p:spPr/>
        <p:txBody>
          <a:bodyPr/>
          <a:lstStyle/>
          <a:p>
            <a:endParaRPr lang="en-US"/>
          </a:p>
        </p:txBody>
      </p:sp>
      <p:sp>
        <p:nvSpPr>
          <p:cNvPr id="13" name="Slide Number Placeholder 12">
            <a:extLst>
              <a:ext uri="{FF2B5EF4-FFF2-40B4-BE49-F238E27FC236}">
                <a16:creationId xmlns:a16="http://schemas.microsoft.com/office/drawing/2014/main" id="{FB5F0D33-C118-44FD-B08E-D660CDD7D391}"/>
              </a:ext>
            </a:extLst>
          </p:cNvPr>
          <p:cNvSpPr>
            <a:spLocks noGrp="1"/>
          </p:cNvSpPr>
          <p:nvPr>
            <p:ph type="sldNum" sz="quarter" idx="21"/>
          </p:nvPr>
        </p:nvSpPr>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5164278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 3">
    <p:spTree>
      <p:nvGrpSpPr>
        <p:cNvPr id="1" name=""/>
        <p:cNvGrpSpPr/>
        <p:nvPr/>
      </p:nvGrpSpPr>
      <p:grpSpPr>
        <a:xfrm>
          <a:off x="0" y="0"/>
          <a:ext cx="0" cy="0"/>
          <a:chOff x="0" y="0"/>
          <a:chExt cx="0" cy="0"/>
        </a:xfrm>
      </p:grpSpPr>
      <p:pic>
        <p:nvPicPr>
          <p:cNvPr id="6" name="Picture Placeholder 21" descr="A picture containing table, person, standing, riding&#10;&#10;Description automatically generated">
            <a:extLst>
              <a:ext uri="{FF2B5EF4-FFF2-40B4-BE49-F238E27FC236}">
                <a16:creationId xmlns:a16="http://schemas.microsoft.com/office/drawing/2014/main" id="{2743A8D7-9443-4C57-935E-00548E8FB5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708" t="2703" r="31054" b="2703"/>
          <a:stretch/>
        </p:blipFill>
        <p:spPr>
          <a:xfrm>
            <a:off x="8807008" y="1"/>
            <a:ext cx="3384990" cy="6857998"/>
          </a:xfrm>
          <a:prstGeom prst="rect">
            <a:avLst/>
          </a:prstGeom>
        </p:spPr>
      </p:pic>
      <p:sp>
        <p:nvSpPr>
          <p:cNvPr id="7" name="Rectangle 6">
            <a:extLst>
              <a:ext uri="{FF2B5EF4-FFF2-40B4-BE49-F238E27FC236}">
                <a16:creationId xmlns:a16="http://schemas.microsoft.com/office/drawing/2014/main" id="{DDCB65E5-588E-4937-A1F8-1D98419A39B7}"/>
              </a:ext>
            </a:extLst>
          </p:cNvPr>
          <p:cNvSpPr/>
          <p:nvPr userDrawn="1"/>
        </p:nvSpPr>
        <p:spPr>
          <a:xfrm>
            <a:off x="8807010" y="0"/>
            <a:ext cx="3384990"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898985-7574-48D1-811B-0012D51C51B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18" name="Text Placeholder 7">
            <a:extLst>
              <a:ext uri="{FF2B5EF4-FFF2-40B4-BE49-F238E27FC236}">
                <a16:creationId xmlns:a16="http://schemas.microsoft.com/office/drawing/2014/main" id="{BEB0DCC3-9CEE-43E6-A3A8-66AFBB54EF72}"/>
              </a:ext>
            </a:extLst>
          </p:cNvPr>
          <p:cNvSpPr>
            <a:spLocks noGrp="1"/>
          </p:cNvSpPr>
          <p:nvPr>
            <p:ph type="body" sz="quarter" idx="13"/>
          </p:nvPr>
        </p:nvSpPr>
        <p:spPr>
          <a:xfrm>
            <a:off x="655439" y="1331658"/>
            <a:ext cx="1735200" cy="828000"/>
          </a:xfrm>
          <a:solidFill>
            <a:schemeClr val="tx1"/>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91FB3E36-2E31-425D-9440-B0C4AFD53E8C}"/>
              </a:ext>
            </a:extLst>
          </p:cNvPr>
          <p:cNvSpPr>
            <a:spLocks noGrp="1"/>
          </p:cNvSpPr>
          <p:nvPr>
            <p:ph type="body" sz="quarter" idx="14"/>
          </p:nvPr>
        </p:nvSpPr>
        <p:spPr>
          <a:xfrm>
            <a:off x="2483582" y="1331658"/>
            <a:ext cx="1735200" cy="828000"/>
          </a:xfrm>
          <a:solidFill>
            <a:schemeClr val="tx1"/>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74494B6C-0EC0-4E01-9AF4-D45B9EC85677}"/>
              </a:ext>
            </a:extLst>
          </p:cNvPr>
          <p:cNvSpPr>
            <a:spLocks noGrp="1"/>
          </p:cNvSpPr>
          <p:nvPr>
            <p:ph type="body" sz="quarter" idx="15"/>
          </p:nvPr>
        </p:nvSpPr>
        <p:spPr>
          <a:xfrm>
            <a:off x="4311725" y="1331658"/>
            <a:ext cx="1735200" cy="828000"/>
          </a:xfrm>
          <a:solidFill>
            <a:schemeClr val="accent1"/>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8E707D4F-612F-482D-B8D5-CEC050694867}"/>
              </a:ext>
            </a:extLst>
          </p:cNvPr>
          <p:cNvSpPr>
            <a:spLocks noGrp="1"/>
          </p:cNvSpPr>
          <p:nvPr>
            <p:ph type="body" sz="quarter" idx="16"/>
          </p:nvPr>
        </p:nvSpPr>
        <p:spPr>
          <a:xfrm>
            <a:off x="6139868" y="1331658"/>
            <a:ext cx="1735200" cy="828000"/>
          </a:xfrm>
          <a:solidFill>
            <a:schemeClr val="accent6"/>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639AC470-20D5-4793-AFAF-6D1B6D96B834}"/>
              </a:ext>
            </a:extLst>
          </p:cNvPr>
          <p:cNvSpPr>
            <a:spLocks noGrp="1"/>
          </p:cNvSpPr>
          <p:nvPr>
            <p:ph type="body" sz="quarter" idx="17"/>
          </p:nvPr>
        </p:nvSpPr>
        <p:spPr>
          <a:xfrm>
            <a:off x="7968011" y="1331658"/>
            <a:ext cx="1735200" cy="828000"/>
          </a:xfrm>
          <a:solidFill>
            <a:schemeClr val="accent6"/>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4047961A-E93E-4944-8D91-2E5E0164B445}"/>
              </a:ext>
            </a:extLst>
          </p:cNvPr>
          <p:cNvSpPr>
            <a:spLocks noGrp="1"/>
          </p:cNvSpPr>
          <p:nvPr>
            <p:ph type="body" sz="quarter" idx="18"/>
          </p:nvPr>
        </p:nvSpPr>
        <p:spPr>
          <a:xfrm>
            <a:off x="9796153" y="1331658"/>
            <a:ext cx="1735200" cy="828000"/>
          </a:xfrm>
          <a:solidFill>
            <a:schemeClr val="accent6"/>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5216AFE1-4C85-4D3B-9052-B369428B8154}"/>
              </a:ext>
            </a:extLst>
          </p:cNvPr>
          <p:cNvSpPr/>
          <p:nvPr userDrawn="1"/>
        </p:nvSpPr>
        <p:spPr>
          <a:xfrm>
            <a:off x="669757" y="2173767"/>
            <a:ext cx="10872000" cy="39984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itle 9">
            <a:extLst>
              <a:ext uri="{FF2B5EF4-FFF2-40B4-BE49-F238E27FC236}">
                <a16:creationId xmlns:a16="http://schemas.microsoft.com/office/drawing/2014/main" id="{9495E96B-4A49-4A8B-AB50-113263E8838D}"/>
              </a:ext>
            </a:extLst>
          </p:cNvPr>
          <p:cNvSpPr>
            <a:spLocks noGrp="1"/>
          </p:cNvSpPr>
          <p:nvPr>
            <p:ph type="title"/>
          </p:nvPr>
        </p:nvSpPr>
        <p:spPr>
          <a:xfrm>
            <a:off x="685800" y="699449"/>
            <a:ext cx="7909560" cy="443551"/>
          </a:xfrm>
        </p:spPr>
        <p:txBody>
          <a:bodyPr/>
          <a:lstStyle/>
          <a:p>
            <a:r>
              <a:rPr lang="en-US"/>
              <a:t>Click to edit Master title style</a:t>
            </a:r>
          </a:p>
        </p:txBody>
      </p:sp>
      <p:sp>
        <p:nvSpPr>
          <p:cNvPr id="11" name="Date Placeholder 10">
            <a:extLst>
              <a:ext uri="{FF2B5EF4-FFF2-40B4-BE49-F238E27FC236}">
                <a16:creationId xmlns:a16="http://schemas.microsoft.com/office/drawing/2014/main" id="{1B5258E2-758E-49A5-9140-A841B137A944}"/>
              </a:ext>
            </a:extLst>
          </p:cNvPr>
          <p:cNvSpPr>
            <a:spLocks noGrp="1"/>
          </p:cNvSpPr>
          <p:nvPr>
            <p:ph type="dt" sz="half" idx="19"/>
          </p:nvPr>
        </p:nvSpPr>
        <p:spPr/>
        <p:txBody>
          <a:bodyPr/>
          <a:lstStyle>
            <a:lvl1pPr>
              <a:defRPr>
                <a:solidFill>
                  <a:schemeClr val="bg2"/>
                </a:solidFill>
              </a:defRPr>
            </a:lvl1pPr>
          </a:lstStyle>
          <a:p>
            <a:fld id="{6785D5F4-FA31-4733-8B3C-2CA62E4B2974}" type="datetime1">
              <a:rPr lang="en-US" smtClean="0"/>
              <a:pPr/>
              <a:t>10/10/2023</a:t>
            </a:fld>
            <a:endParaRPr lang="en-US"/>
          </a:p>
        </p:txBody>
      </p:sp>
      <p:sp>
        <p:nvSpPr>
          <p:cNvPr id="12" name="Footer Placeholder 11">
            <a:extLst>
              <a:ext uri="{FF2B5EF4-FFF2-40B4-BE49-F238E27FC236}">
                <a16:creationId xmlns:a16="http://schemas.microsoft.com/office/drawing/2014/main" id="{6EFF362D-6278-493E-AF63-12E0398D7A62}"/>
              </a:ext>
            </a:extLst>
          </p:cNvPr>
          <p:cNvSpPr>
            <a:spLocks noGrp="1"/>
          </p:cNvSpPr>
          <p:nvPr>
            <p:ph type="ftr" sz="quarter" idx="20"/>
          </p:nvPr>
        </p:nvSpPr>
        <p:spPr/>
        <p:txBody>
          <a:bodyPr/>
          <a:lstStyle/>
          <a:p>
            <a:endParaRPr lang="en-US"/>
          </a:p>
        </p:txBody>
      </p:sp>
      <p:sp>
        <p:nvSpPr>
          <p:cNvPr id="13" name="Slide Number Placeholder 12">
            <a:extLst>
              <a:ext uri="{FF2B5EF4-FFF2-40B4-BE49-F238E27FC236}">
                <a16:creationId xmlns:a16="http://schemas.microsoft.com/office/drawing/2014/main" id="{D3449358-F471-444D-AEA2-A8331C5B2341}"/>
              </a:ext>
            </a:extLst>
          </p:cNvPr>
          <p:cNvSpPr>
            <a:spLocks noGrp="1"/>
          </p:cNvSpPr>
          <p:nvPr>
            <p:ph type="sldNum" sz="quarter" idx="21"/>
          </p:nvPr>
        </p:nvSpPr>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33740644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ab 4">
    <p:spTree>
      <p:nvGrpSpPr>
        <p:cNvPr id="1" name=""/>
        <p:cNvGrpSpPr/>
        <p:nvPr/>
      </p:nvGrpSpPr>
      <p:grpSpPr>
        <a:xfrm>
          <a:off x="0" y="0"/>
          <a:ext cx="0" cy="0"/>
          <a:chOff x="0" y="0"/>
          <a:chExt cx="0" cy="0"/>
        </a:xfrm>
      </p:grpSpPr>
      <p:pic>
        <p:nvPicPr>
          <p:cNvPr id="6" name="Picture Placeholder 21" descr="A picture containing table, person, standing, riding&#10;&#10;Description automatically generated">
            <a:extLst>
              <a:ext uri="{FF2B5EF4-FFF2-40B4-BE49-F238E27FC236}">
                <a16:creationId xmlns:a16="http://schemas.microsoft.com/office/drawing/2014/main" id="{2743A8D7-9443-4C57-935E-00548E8FB5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708" t="2703" r="31054" b="2703"/>
          <a:stretch/>
        </p:blipFill>
        <p:spPr>
          <a:xfrm>
            <a:off x="8807008" y="1"/>
            <a:ext cx="3384990" cy="6857998"/>
          </a:xfrm>
          <a:prstGeom prst="rect">
            <a:avLst/>
          </a:prstGeom>
        </p:spPr>
      </p:pic>
      <p:sp>
        <p:nvSpPr>
          <p:cNvPr id="7" name="Rectangle 6">
            <a:extLst>
              <a:ext uri="{FF2B5EF4-FFF2-40B4-BE49-F238E27FC236}">
                <a16:creationId xmlns:a16="http://schemas.microsoft.com/office/drawing/2014/main" id="{DDCB65E5-588E-4937-A1F8-1D98419A39B7}"/>
              </a:ext>
            </a:extLst>
          </p:cNvPr>
          <p:cNvSpPr/>
          <p:nvPr userDrawn="1"/>
        </p:nvSpPr>
        <p:spPr>
          <a:xfrm>
            <a:off x="8807010" y="0"/>
            <a:ext cx="3384990"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898985-7574-48D1-811B-0012D51C51B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18" name="Text Placeholder 7">
            <a:extLst>
              <a:ext uri="{FF2B5EF4-FFF2-40B4-BE49-F238E27FC236}">
                <a16:creationId xmlns:a16="http://schemas.microsoft.com/office/drawing/2014/main" id="{BEB0DCC3-9CEE-43E6-A3A8-66AFBB54EF72}"/>
              </a:ext>
            </a:extLst>
          </p:cNvPr>
          <p:cNvSpPr>
            <a:spLocks noGrp="1"/>
          </p:cNvSpPr>
          <p:nvPr>
            <p:ph type="body" sz="quarter" idx="13"/>
          </p:nvPr>
        </p:nvSpPr>
        <p:spPr>
          <a:xfrm>
            <a:off x="655439"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91FB3E36-2E31-425D-9440-B0C4AFD53E8C}"/>
              </a:ext>
            </a:extLst>
          </p:cNvPr>
          <p:cNvSpPr>
            <a:spLocks noGrp="1"/>
          </p:cNvSpPr>
          <p:nvPr>
            <p:ph type="body" sz="quarter" idx="14"/>
          </p:nvPr>
        </p:nvSpPr>
        <p:spPr>
          <a:xfrm>
            <a:off x="2483582"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74494B6C-0EC0-4E01-9AF4-D45B9EC85677}"/>
              </a:ext>
            </a:extLst>
          </p:cNvPr>
          <p:cNvSpPr>
            <a:spLocks noGrp="1"/>
          </p:cNvSpPr>
          <p:nvPr>
            <p:ph type="body" sz="quarter" idx="15"/>
          </p:nvPr>
        </p:nvSpPr>
        <p:spPr>
          <a:xfrm>
            <a:off x="4311725"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8E707D4F-612F-482D-B8D5-CEC050694867}"/>
              </a:ext>
            </a:extLst>
          </p:cNvPr>
          <p:cNvSpPr>
            <a:spLocks noGrp="1"/>
          </p:cNvSpPr>
          <p:nvPr>
            <p:ph type="body" sz="quarter" idx="16"/>
          </p:nvPr>
        </p:nvSpPr>
        <p:spPr>
          <a:xfrm>
            <a:off x="6139868" y="1331658"/>
            <a:ext cx="1735200" cy="828000"/>
          </a:xfrm>
          <a:solidFill>
            <a:schemeClr val="accent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639AC470-20D5-4793-AFAF-6D1B6D96B834}"/>
              </a:ext>
            </a:extLst>
          </p:cNvPr>
          <p:cNvSpPr>
            <a:spLocks noGrp="1"/>
          </p:cNvSpPr>
          <p:nvPr>
            <p:ph type="body" sz="quarter" idx="17"/>
          </p:nvPr>
        </p:nvSpPr>
        <p:spPr>
          <a:xfrm>
            <a:off x="7968011"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4047961A-E93E-4944-8D91-2E5E0164B445}"/>
              </a:ext>
            </a:extLst>
          </p:cNvPr>
          <p:cNvSpPr>
            <a:spLocks noGrp="1"/>
          </p:cNvSpPr>
          <p:nvPr>
            <p:ph type="body" sz="quarter" idx="18"/>
          </p:nvPr>
        </p:nvSpPr>
        <p:spPr>
          <a:xfrm>
            <a:off x="9796153"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5216AFE1-4C85-4D3B-9052-B369428B8154}"/>
              </a:ext>
            </a:extLst>
          </p:cNvPr>
          <p:cNvSpPr/>
          <p:nvPr userDrawn="1"/>
        </p:nvSpPr>
        <p:spPr>
          <a:xfrm>
            <a:off x="669757" y="2173767"/>
            <a:ext cx="10872000" cy="39984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itle 9">
            <a:extLst>
              <a:ext uri="{FF2B5EF4-FFF2-40B4-BE49-F238E27FC236}">
                <a16:creationId xmlns:a16="http://schemas.microsoft.com/office/drawing/2014/main" id="{61F14893-C739-4513-A740-B461CA0328E4}"/>
              </a:ext>
            </a:extLst>
          </p:cNvPr>
          <p:cNvSpPr>
            <a:spLocks noGrp="1"/>
          </p:cNvSpPr>
          <p:nvPr>
            <p:ph type="title"/>
          </p:nvPr>
        </p:nvSpPr>
        <p:spPr>
          <a:xfrm>
            <a:off x="685800" y="699449"/>
            <a:ext cx="7909560" cy="443551"/>
          </a:xfrm>
        </p:spPr>
        <p:txBody>
          <a:bodyPr/>
          <a:lstStyle/>
          <a:p>
            <a:r>
              <a:rPr lang="en-US"/>
              <a:t>Click to edit Master title style</a:t>
            </a:r>
          </a:p>
        </p:txBody>
      </p:sp>
      <p:sp>
        <p:nvSpPr>
          <p:cNvPr id="11" name="Date Placeholder 10">
            <a:extLst>
              <a:ext uri="{FF2B5EF4-FFF2-40B4-BE49-F238E27FC236}">
                <a16:creationId xmlns:a16="http://schemas.microsoft.com/office/drawing/2014/main" id="{38146B39-3642-45FF-9845-1ED3AF679EE3}"/>
              </a:ext>
            </a:extLst>
          </p:cNvPr>
          <p:cNvSpPr>
            <a:spLocks noGrp="1"/>
          </p:cNvSpPr>
          <p:nvPr>
            <p:ph type="dt" sz="half" idx="19"/>
          </p:nvPr>
        </p:nvSpPr>
        <p:spPr/>
        <p:txBody>
          <a:bodyPr/>
          <a:lstStyle>
            <a:lvl1pPr>
              <a:defRPr>
                <a:solidFill>
                  <a:schemeClr val="bg2"/>
                </a:solidFill>
              </a:defRPr>
            </a:lvl1pPr>
          </a:lstStyle>
          <a:p>
            <a:fld id="{6785D5F4-FA31-4733-8B3C-2CA62E4B2974}" type="datetime1">
              <a:rPr lang="en-US" smtClean="0"/>
              <a:pPr/>
              <a:t>10/10/2023</a:t>
            </a:fld>
            <a:endParaRPr lang="en-US"/>
          </a:p>
        </p:txBody>
      </p:sp>
      <p:sp>
        <p:nvSpPr>
          <p:cNvPr id="12" name="Footer Placeholder 11">
            <a:extLst>
              <a:ext uri="{FF2B5EF4-FFF2-40B4-BE49-F238E27FC236}">
                <a16:creationId xmlns:a16="http://schemas.microsoft.com/office/drawing/2014/main" id="{CBE851F8-C50F-4BB4-9924-587E4ED77B3A}"/>
              </a:ext>
            </a:extLst>
          </p:cNvPr>
          <p:cNvSpPr>
            <a:spLocks noGrp="1"/>
          </p:cNvSpPr>
          <p:nvPr>
            <p:ph type="ftr" sz="quarter" idx="20"/>
          </p:nvPr>
        </p:nvSpPr>
        <p:spPr/>
        <p:txBody>
          <a:bodyPr/>
          <a:lstStyle/>
          <a:p>
            <a:endParaRPr lang="en-US"/>
          </a:p>
        </p:txBody>
      </p:sp>
      <p:sp>
        <p:nvSpPr>
          <p:cNvPr id="13" name="Slide Number Placeholder 12">
            <a:extLst>
              <a:ext uri="{FF2B5EF4-FFF2-40B4-BE49-F238E27FC236}">
                <a16:creationId xmlns:a16="http://schemas.microsoft.com/office/drawing/2014/main" id="{D833B1AF-5B36-407C-BD09-4CD91FF032B1}"/>
              </a:ext>
            </a:extLst>
          </p:cNvPr>
          <p:cNvSpPr>
            <a:spLocks noGrp="1"/>
          </p:cNvSpPr>
          <p:nvPr>
            <p:ph type="sldNum" sz="quarter" idx="21"/>
          </p:nvPr>
        </p:nvSpPr>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8282174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ab 5">
    <p:spTree>
      <p:nvGrpSpPr>
        <p:cNvPr id="1" name=""/>
        <p:cNvGrpSpPr/>
        <p:nvPr/>
      </p:nvGrpSpPr>
      <p:grpSpPr>
        <a:xfrm>
          <a:off x="0" y="0"/>
          <a:ext cx="0" cy="0"/>
          <a:chOff x="0" y="0"/>
          <a:chExt cx="0" cy="0"/>
        </a:xfrm>
      </p:grpSpPr>
      <p:pic>
        <p:nvPicPr>
          <p:cNvPr id="6" name="Picture Placeholder 21" descr="A picture containing table, person, standing, riding&#10;&#10;Description automatically generated">
            <a:extLst>
              <a:ext uri="{FF2B5EF4-FFF2-40B4-BE49-F238E27FC236}">
                <a16:creationId xmlns:a16="http://schemas.microsoft.com/office/drawing/2014/main" id="{2743A8D7-9443-4C57-935E-00548E8FB5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708" t="2703" r="31054" b="2703"/>
          <a:stretch/>
        </p:blipFill>
        <p:spPr>
          <a:xfrm>
            <a:off x="8807008" y="1"/>
            <a:ext cx="3384990" cy="6857998"/>
          </a:xfrm>
          <a:prstGeom prst="rect">
            <a:avLst/>
          </a:prstGeom>
        </p:spPr>
      </p:pic>
      <p:sp>
        <p:nvSpPr>
          <p:cNvPr id="7" name="Rectangle 6">
            <a:extLst>
              <a:ext uri="{FF2B5EF4-FFF2-40B4-BE49-F238E27FC236}">
                <a16:creationId xmlns:a16="http://schemas.microsoft.com/office/drawing/2014/main" id="{DDCB65E5-588E-4937-A1F8-1D98419A39B7}"/>
              </a:ext>
            </a:extLst>
          </p:cNvPr>
          <p:cNvSpPr/>
          <p:nvPr userDrawn="1"/>
        </p:nvSpPr>
        <p:spPr>
          <a:xfrm>
            <a:off x="8807010" y="0"/>
            <a:ext cx="3384990"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898985-7574-48D1-811B-0012D51C51B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18" name="Text Placeholder 7">
            <a:extLst>
              <a:ext uri="{FF2B5EF4-FFF2-40B4-BE49-F238E27FC236}">
                <a16:creationId xmlns:a16="http://schemas.microsoft.com/office/drawing/2014/main" id="{BEB0DCC3-9CEE-43E6-A3A8-66AFBB54EF72}"/>
              </a:ext>
            </a:extLst>
          </p:cNvPr>
          <p:cNvSpPr>
            <a:spLocks noGrp="1"/>
          </p:cNvSpPr>
          <p:nvPr>
            <p:ph type="body" sz="quarter" idx="13"/>
          </p:nvPr>
        </p:nvSpPr>
        <p:spPr>
          <a:xfrm>
            <a:off x="655439"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91FB3E36-2E31-425D-9440-B0C4AFD53E8C}"/>
              </a:ext>
            </a:extLst>
          </p:cNvPr>
          <p:cNvSpPr>
            <a:spLocks noGrp="1"/>
          </p:cNvSpPr>
          <p:nvPr>
            <p:ph type="body" sz="quarter" idx="14"/>
          </p:nvPr>
        </p:nvSpPr>
        <p:spPr>
          <a:xfrm>
            <a:off x="2483582"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74494B6C-0EC0-4E01-9AF4-D45B9EC85677}"/>
              </a:ext>
            </a:extLst>
          </p:cNvPr>
          <p:cNvSpPr>
            <a:spLocks noGrp="1"/>
          </p:cNvSpPr>
          <p:nvPr>
            <p:ph type="body" sz="quarter" idx="15"/>
          </p:nvPr>
        </p:nvSpPr>
        <p:spPr>
          <a:xfrm>
            <a:off x="4311725"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8E707D4F-612F-482D-B8D5-CEC050694867}"/>
              </a:ext>
            </a:extLst>
          </p:cNvPr>
          <p:cNvSpPr>
            <a:spLocks noGrp="1"/>
          </p:cNvSpPr>
          <p:nvPr>
            <p:ph type="body" sz="quarter" idx="16"/>
          </p:nvPr>
        </p:nvSpPr>
        <p:spPr>
          <a:xfrm>
            <a:off x="6139868"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639AC470-20D5-4793-AFAF-6D1B6D96B834}"/>
              </a:ext>
            </a:extLst>
          </p:cNvPr>
          <p:cNvSpPr>
            <a:spLocks noGrp="1"/>
          </p:cNvSpPr>
          <p:nvPr>
            <p:ph type="body" sz="quarter" idx="17"/>
          </p:nvPr>
        </p:nvSpPr>
        <p:spPr>
          <a:xfrm>
            <a:off x="7968011" y="1331658"/>
            <a:ext cx="1735200" cy="828000"/>
          </a:xfrm>
          <a:solidFill>
            <a:schemeClr val="accent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4047961A-E93E-4944-8D91-2E5E0164B445}"/>
              </a:ext>
            </a:extLst>
          </p:cNvPr>
          <p:cNvSpPr>
            <a:spLocks noGrp="1"/>
          </p:cNvSpPr>
          <p:nvPr>
            <p:ph type="body" sz="quarter" idx="18"/>
          </p:nvPr>
        </p:nvSpPr>
        <p:spPr>
          <a:xfrm>
            <a:off x="9796153"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5216AFE1-4C85-4D3B-9052-B369428B8154}"/>
              </a:ext>
            </a:extLst>
          </p:cNvPr>
          <p:cNvSpPr/>
          <p:nvPr userDrawn="1"/>
        </p:nvSpPr>
        <p:spPr>
          <a:xfrm>
            <a:off x="669757" y="2173767"/>
            <a:ext cx="10872000" cy="39984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itle 9">
            <a:extLst>
              <a:ext uri="{FF2B5EF4-FFF2-40B4-BE49-F238E27FC236}">
                <a16:creationId xmlns:a16="http://schemas.microsoft.com/office/drawing/2014/main" id="{4C3987F2-45DC-4A75-920A-8D44D5B121B5}"/>
              </a:ext>
            </a:extLst>
          </p:cNvPr>
          <p:cNvSpPr>
            <a:spLocks noGrp="1"/>
          </p:cNvSpPr>
          <p:nvPr>
            <p:ph type="title"/>
          </p:nvPr>
        </p:nvSpPr>
        <p:spPr>
          <a:xfrm>
            <a:off x="685800" y="699449"/>
            <a:ext cx="7909560" cy="443551"/>
          </a:xfrm>
        </p:spPr>
        <p:txBody>
          <a:bodyPr/>
          <a:lstStyle/>
          <a:p>
            <a:r>
              <a:rPr lang="en-US"/>
              <a:t>Click to edit Master title style</a:t>
            </a:r>
          </a:p>
        </p:txBody>
      </p:sp>
      <p:sp>
        <p:nvSpPr>
          <p:cNvPr id="11" name="Date Placeholder 10">
            <a:extLst>
              <a:ext uri="{FF2B5EF4-FFF2-40B4-BE49-F238E27FC236}">
                <a16:creationId xmlns:a16="http://schemas.microsoft.com/office/drawing/2014/main" id="{66BC4DF3-E5B3-4D7C-98E6-3D263B906CEF}"/>
              </a:ext>
            </a:extLst>
          </p:cNvPr>
          <p:cNvSpPr>
            <a:spLocks noGrp="1"/>
          </p:cNvSpPr>
          <p:nvPr>
            <p:ph type="dt" sz="half" idx="19"/>
          </p:nvPr>
        </p:nvSpPr>
        <p:spPr/>
        <p:txBody>
          <a:bodyPr/>
          <a:lstStyle>
            <a:lvl1pPr>
              <a:defRPr>
                <a:solidFill>
                  <a:schemeClr val="bg2"/>
                </a:solidFill>
              </a:defRPr>
            </a:lvl1pPr>
          </a:lstStyle>
          <a:p>
            <a:fld id="{6785D5F4-FA31-4733-8B3C-2CA62E4B2974}" type="datetime1">
              <a:rPr lang="en-US" smtClean="0"/>
              <a:pPr/>
              <a:t>10/10/2023</a:t>
            </a:fld>
            <a:endParaRPr lang="en-US"/>
          </a:p>
        </p:txBody>
      </p:sp>
      <p:sp>
        <p:nvSpPr>
          <p:cNvPr id="12" name="Footer Placeholder 11">
            <a:extLst>
              <a:ext uri="{FF2B5EF4-FFF2-40B4-BE49-F238E27FC236}">
                <a16:creationId xmlns:a16="http://schemas.microsoft.com/office/drawing/2014/main" id="{15ADFC60-F5B5-4868-B1C2-697D08FED084}"/>
              </a:ext>
            </a:extLst>
          </p:cNvPr>
          <p:cNvSpPr>
            <a:spLocks noGrp="1"/>
          </p:cNvSpPr>
          <p:nvPr>
            <p:ph type="ftr" sz="quarter" idx="20"/>
          </p:nvPr>
        </p:nvSpPr>
        <p:spPr/>
        <p:txBody>
          <a:bodyPr/>
          <a:lstStyle/>
          <a:p>
            <a:endParaRPr lang="en-US"/>
          </a:p>
        </p:txBody>
      </p:sp>
      <p:sp>
        <p:nvSpPr>
          <p:cNvPr id="13" name="Slide Number Placeholder 12">
            <a:extLst>
              <a:ext uri="{FF2B5EF4-FFF2-40B4-BE49-F238E27FC236}">
                <a16:creationId xmlns:a16="http://schemas.microsoft.com/office/drawing/2014/main" id="{D00E5E40-7A70-47AB-ACCE-55C043D560EC}"/>
              </a:ext>
            </a:extLst>
          </p:cNvPr>
          <p:cNvSpPr>
            <a:spLocks noGrp="1"/>
          </p:cNvSpPr>
          <p:nvPr>
            <p:ph type="sldNum" sz="quarter" idx="21"/>
          </p:nvPr>
        </p:nvSpPr>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296521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6" name="Picture Placeholder 7" descr="A picture containing table, person, riding&#10;&#10;Description automatically generated">
            <a:extLst>
              <a:ext uri="{FF2B5EF4-FFF2-40B4-BE49-F238E27FC236}">
                <a16:creationId xmlns:a16="http://schemas.microsoft.com/office/drawing/2014/main" id="{514F235C-AE15-40B9-80D7-B188D9F8EC41}"/>
              </a:ext>
            </a:extLst>
          </p:cNvPr>
          <p:cNvPicPr>
            <a:picLocks noChangeAspect="1"/>
          </p:cNvPicPr>
          <p:nvPr userDrawn="1"/>
        </p:nvPicPr>
        <p:blipFill>
          <a:blip r:embed="rId2">
            <a:extLst>
              <a:ext uri="{28A0092B-C50C-407E-A947-70E740481C1C}">
                <a14:useLocalDpi xmlns:a14="http://schemas.microsoft.com/office/drawing/2010/main" val="0"/>
              </a:ext>
            </a:extLst>
          </a:blip>
          <a:srcRect t="6583" b="6583"/>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EB06EF2-FAF3-45F5-B7E6-8680B3C0C3C8}"/>
              </a:ext>
            </a:extLst>
          </p:cNvPr>
          <p:cNvSpPr/>
          <p:nvPr userDrawn="1"/>
        </p:nvSpPr>
        <p:spPr>
          <a:xfrm>
            <a:off x="0" y="0"/>
            <a:ext cx="12192000" cy="6857999"/>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54854257-B7D1-4911-B66F-DE493C16C5B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3" name="Date Placeholder 2">
            <a:extLst>
              <a:ext uri="{FF2B5EF4-FFF2-40B4-BE49-F238E27FC236}">
                <a16:creationId xmlns:a16="http://schemas.microsoft.com/office/drawing/2014/main" id="{6E41F22E-8145-498B-AA13-FD28D811D0E9}"/>
              </a:ext>
            </a:extLst>
          </p:cNvPr>
          <p:cNvSpPr>
            <a:spLocks noGrp="1"/>
          </p:cNvSpPr>
          <p:nvPr>
            <p:ph type="dt" sz="half" idx="10"/>
          </p:nvPr>
        </p:nvSpPr>
        <p:spPr/>
        <p:txBody>
          <a:bodyPr/>
          <a:lstStyle>
            <a:lvl1pPr>
              <a:defRPr>
                <a:solidFill>
                  <a:schemeClr val="bg2"/>
                </a:solidFill>
              </a:defRPr>
            </a:lvl1pPr>
          </a:lstStyle>
          <a:p>
            <a:fld id="{6785D5F4-FA31-4733-8B3C-2CA62E4B2974}" type="datetime1">
              <a:rPr lang="en-US" smtClean="0"/>
              <a:pPr/>
              <a:t>10/10/2023</a:t>
            </a:fld>
            <a:endParaRPr lang="en-US"/>
          </a:p>
        </p:txBody>
      </p:sp>
      <p:sp>
        <p:nvSpPr>
          <p:cNvPr id="4" name="Footer Placeholder 3">
            <a:extLst>
              <a:ext uri="{FF2B5EF4-FFF2-40B4-BE49-F238E27FC236}">
                <a16:creationId xmlns:a16="http://schemas.microsoft.com/office/drawing/2014/main" id="{DB5AB8E0-2A58-475F-8860-F642ED11E266}"/>
              </a:ext>
            </a:extLst>
          </p:cNvPr>
          <p:cNvSpPr>
            <a:spLocks noGrp="1"/>
          </p:cNvSpPr>
          <p:nvPr>
            <p:ph type="ftr" sz="quarter" idx="11"/>
          </p:nvPr>
        </p:nvSpPr>
        <p:spPr/>
        <p:txBody>
          <a:bodyPr/>
          <a:lstStyle>
            <a:lvl1pPr>
              <a:defRPr>
                <a:solidFill>
                  <a:schemeClr val="bg2"/>
                </a:solidFill>
              </a:defRPr>
            </a:lvl1pPr>
          </a:lstStyle>
          <a:p>
            <a:endParaRPr lang="en-US"/>
          </a:p>
        </p:txBody>
      </p:sp>
      <p:sp>
        <p:nvSpPr>
          <p:cNvPr id="5" name="Slide Number Placeholder 4">
            <a:extLst>
              <a:ext uri="{FF2B5EF4-FFF2-40B4-BE49-F238E27FC236}">
                <a16:creationId xmlns:a16="http://schemas.microsoft.com/office/drawing/2014/main" id="{E5E56E6E-0CC3-4A27-B570-2CC743D706F8}"/>
              </a:ext>
            </a:extLst>
          </p:cNvPr>
          <p:cNvSpPr>
            <a:spLocks noGrp="1"/>
          </p:cNvSpPr>
          <p:nvPr>
            <p:ph type="sldNum" sz="quarter" idx="12"/>
          </p:nvPr>
        </p:nvSpPr>
        <p:spPr/>
        <p:txBody>
          <a:bodyPr/>
          <a:lstStyle>
            <a:lvl1pPr>
              <a:defRPr>
                <a:solidFill>
                  <a:schemeClr val="bg2"/>
                </a:solidFill>
              </a:defRPr>
            </a:lvl1pPr>
          </a:lstStyle>
          <a:p>
            <a:fld id="{4737D6AF-2FA5-476A-AF60-7A8CDF2E2DFB}" type="slidenum">
              <a:rPr lang="en-US" smtClean="0"/>
              <a:pPr/>
              <a:t>‹#›</a:t>
            </a:fld>
            <a:endParaRPr lang="en-US"/>
          </a:p>
        </p:txBody>
      </p:sp>
      <p:sp>
        <p:nvSpPr>
          <p:cNvPr id="10" name="Text Placeholder 9">
            <a:extLst>
              <a:ext uri="{FF2B5EF4-FFF2-40B4-BE49-F238E27FC236}">
                <a16:creationId xmlns:a16="http://schemas.microsoft.com/office/drawing/2014/main" id="{6E635A35-B9BE-4681-AB79-D7E95BCA0A43}"/>
              </a:ext>
            </a:extLst>
          </p:cNvPr>
          <p:cNvSpPr>
            <a:spLocks noGrp="1"/>
          </p:cNvSpPr>
          <p:nvPr>
            <p:ph type="body" sz="quarter" idx="13"/>
          </p:nvPr>
        </p:nvSpPr>
        <p:spPr>
          <a:xfrm>
            <a:off x="685200" y="1600200"/>
            <a:ext cx="10821600" cy="3657600"/>
          </a:xfrm>
        </p:spPr>
        <p:txBody>
          <a:bodyPr anchor="ctr"/>
          <a:lstStyle>
            <a:lvl1pPr marL="0" indent="0" algn="ctr">
              <a:buNone/>
              <a:defRPr sz="3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334453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E41F22E-8145-498B-AA13-FD28D811D0E9}"/>
              </a:ext>
            </a:extLst>
          </p:cNvPr>
          <p:cNvSpPr>
            <a:spLocks noGrp="1"/>
          </p:cNvSpPr>
          <p:nvPr>
            <p:ph type="dt" sz="half" idx="10"/>
          </p:nvPr>
        </p:nvSpPr>
        <p:spPr/>
        <p:txBody>
          <a:bodyPr/>
          <a:lstStyle/>
          <a:p>
            <a:fld id="{6785D5F4-FA31-4733-8B3C-2CA62E4B2974}" type="datetime1">
              <a:rPr lang="en-US" smtClean="0"/>
              <a:t>10/10/2023</a:t>
            </a:fld>
            <a:endParaRPr lang="en-US"/>
          </a:p>
        </p:txBody>
      </p:sp>
      <p:sp>
        <p:nvSpPr>
          <p:cNvPr id="4" name="Footer Placeholder 3">
            <a:extLst>
              <a:ext uri="{FF2B5EF4-FFF2-40B4-BE49-F238E27FC236}">
                <a16:creationId xmlns:a16="http://schemas.microsoft.com/office/drawing/2014/main" id="{DB5AB8E0-2A58-475F-8860-F642ED11E2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E56E6E-0CC3-4A27-B570-2CC743D706F8}"/>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10" name="Text Placeholder 9">
            <a:extLst>
              <a:ext uri="{FF2B5EF4-FFF2-40B4-BE49-F238E27FC236}">
                <a16:creationId xmlns:a16="http://schemas.microsoft.com/office/drawing/2014/main" id="{6E635A35-B9BE-4681-AB79-D7E95BCA0A43}"/>
              </a:ext>
            </a:extLst>
          </p:cNvPr>
          <p:cNvSpPr>
            <a:spLocks noGrp="1"/>
          </p:cNvSpPr>
          <p:nvPr>
            <p:ph type="body" sz="quarter" idx="13"/>
          </p:nvPr>
        </p:nvSpPr>
        <p:spPr>
          <a:xfrm>
            <a:off x="685200" y="1600200"/>
            <a:ext cx="10821600" cy="3657600"/>
          </a:xfrm>
        </p:spPr>
        <p:txBody>
          <a:bodyPr anchor="ctr"/>
          <a:lstStyle>
            <a:lvl1pPr marL="0" indent="0" algn="ctr">
              <a:buNone/>
              <a:defRPr sz="3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99931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1" y="1167419"/>
            <a:ext cx="5138465" cy="3451891"/>
          </a:xfrm>
        </p:spPr>
        <p:txBody>
          <a:bodyPr anchor="b">
            <a:normAutofit/>
          </a:bodyPr>
          <a:lstStyle>
            <a:lvl1pPr algn="l">
              <a:defRPr sz="5500">
                <a:solidFill>
                  <a:schemeClr val="tx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2460999" y="5105436"/>
            <a:ext cx="3345656" cy="369459"/>
          </a:xfrm>
        </p:spPr>
        <p:txBody>
          <a:bodyPr>
            <a:normAutofit/>
          </a:bodyPr>
          <a:lstStyle>
            <a:lvl1pPr marL="0" indent="0" algn="r">
              <a:buNone/>
              <a:defRPr sz="15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0" name="Freeform 13">
            <a:extLst>
              <a:ext uri="{FF2B5EF4-FFF2-40B4-BE49-F238E27FC236}">
                <a16:creationId xmlns:a16="http://schemas.microsoft.com/office/drawing/2014/main" id="{D82B087F-9B39-4634-A2AD-3D2D0D736FC7}"/>
              </a:ext>
            </a:extLst>
          </p:cNvPr>
          <p:cNvSpPr>
            <a:spLocks/>
          </p:cNvSpPr>
          <p:nvPr userDrawn="1"/>
        </p:nvSpPr>
        <p:spPr bwMode="auto">
          <a:xfrm>
            <a:off x="-1" y="4730513"/>
            <a:ext cx="5806656" cy="83677"/>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2460999" y="5541541"/>
            <a:ext cx="3345656" cy="422275"/>
          </a:xfrm>
        </p:spPr>
        <p:txBody>
          <a:bodyPr>
            <a:normAutofit/>
          </a:bodyPr>
          <a:lstStyle>
            <a:lvl1pPr marL="0" indent="0" algn="r">
              <a:buNone/>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 Gray Layout - Left">
    <p:spTree>
      <p:nvGrpSpPr>
        <p:cNvPr id="1" name=""/>
        <p:cNvGrpSpPr/>
        <p:nvPr/>
      </p:nvGrpSpPr>
      <p:grpSpPr>
        <a:xfrm>
          <a:off x="0" y="0"/>
          <a:ext cx="0" cy="0"/>
          <a:chOff x="0" y="0"/>
          <a:chExt cx="0" cy="0"/>
        </a:xfrm>
      </p:grpSpPr>
      <p:sp>
        <p:nvSpPr>
          <p:cNvPr id="7" name="Content Placeholder 15">
            <a:extLst>
              <a:ext uri="{FF2B5EF4-FFF2-40B4-BE49-F238E27FC236}">
                <a16:creationId xmlns:a16="http://schemas.microsoft.com/office/drawing/2014/main" id="{AA4ACE69-FCD1-44A0-BEF8-5DF8BC8B675B}"/>
              </a:ext>
            </a:extLst>
          </p:cNvPr>
          <p:cNvSpPr txBox="1">
            <a:spLocks/>
          </p:cNvSpPr>
          <p:nvPr userDrawn="1"/>
        </p:nvSpPr>
        <p:spPr>
          <a:xfrm>
            <a:off x="4" y="222250"/>
            <a:ext cx="6096000" cy="6407150"/>
          </a:xfrm>
          <a:prstGeom prst="rect">
            <a:avLst/>
          </a:prstGeom>
          <a:solidFill>
            <a:schemeClr val="bg1">
              <a:lumMod val="95000"/>
            </a:schemeClr>
          </a:solidFill>
          <a:ln>
            <a:noFill/>
          </a:ln>
        </p:spPr>
        <p:txBody>
          <a:bodyPr vert="horz" lIns="640080" tIns="0" rIns="64008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0"/>
              </a:spcAft>
              <a:buClrTx/>
              <a:buSzTx/>
              <a:buFontTx/>
              <a:buNone/>
              <a:tabLst/>
              <a:defRPr/>
            </a:pPr>
            <a:endParaRPr lang="en-US" sz="1400"/>
          </a:p>
        </p:txBody>
      </p:sp>
      <p:sp>
        <p:nvSpPr>
          <p:cNvPr id="9" name="Rectangle 8">
            <a:extLst>
              <a:ext uri="{FF2B5EF4-FFF2-40B4-BE49-F238E27FC236}">
                <a16:creationId xmlns:a16="http://schemas.microsoft.com/office/drawing/2014/main" id="{FCAFB146-E0AC-43B4-9FF0-A6CE322323F7}"/>
              </a:ext>
            </a:extLst>
          </p:cNvPr>
          <p:cNvSpPr/>
          <p:nvPr userDrawn="1"/>
        </p:nvSpPr>
        <p:spPr>
          <a:xfrm>
            <a:off x="0" y="222250"/>
            <a:ext cx="6099048"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63F3ADC-8DF6-4051-871A-E18AD864D2F8}"/>
              </a:ext>
            </a:extLst>
          </p:cNvPr>
          <p:cNvSpPr>
            <a:spLocks noGrp="1"/>
          </p:cNvSpPr>
          <p:nvPr>
            <p:ph type="dt" sz="half" idx="10"/>
          </p:nvPr>
        </p:nvSpPr>
        <p:spPr/>
        <p:txBody>
          <a:bodyPr/>
          <a:lstStyle/>
          <a:p>
            <a:fld id="{6785D5F4-FA31-4733-8B3C-2CA62E4B2974}" type="datetime1">
              <a:rPr lang="en-US" smtClean="0"/>
              <a:t>10/10/2023</a:t>
            </a:fld>
            <a:endParaRPr lang="en-US"/>
          </a:p>
        </p:txBody>
      </p:sp>
      <p:sp>
        <p:nvSpPr>
          <p:cNvPr id="4" name="Footer Placeholder 3">
            <a:extLst>
              <a:ext uri="{FF2B5EF4-FFF2-40B4-BE49-F238E27FC236}">
                <a16:creationId xmlns:a16="http://schemas.microsoft.com/office/drawing/2014/main" id="{C7715530-41E3-45AB-BD0A-5AD1E7C256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5DC9D-80D7-42AA-B34A-8BA56C5D024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10" name="Text Placeholder 19">
            <a:extLst>
              <a:ext uri="{FF2B5EF4-FFF2-40B4-BE49-F238E27FC236}">
                <a16:creationId xmlns:a16="http://schemas.microsoft.com/office/drawing/2014/main" id="{FC660A3B-8F32-4FED-89AD-C7289C9EF381}"/>
              </a:ext>
            </a:extLst>
          </p:cNvPr>
          <p:cNvSpPr>
            <a:spLocks noGrp="1"/>
          </p:cNvSpPr>
          <p:nvPr>
            <p:ph type="body" sz="quarter" idx="13"/>
          </p:nvPr>
        </p:nvSpPr>
        <p:spPr>
          <a:xfrm>
            <a:off x="682756" y="2286000"/>
            <a:ext cx="4803644" cy="3543300"/>
          </a:xfrm>
        </p:spPr>
        <p:txBody>
          <a:bodyPr/>
          <a:lstStyle>
            <a:lvl1pPr marL="0" indent="0">
              <a:buNone/>
              <a:defRPr sz="1400"/>
            </a:lvl1pPr>
          </a:lstStyle>
          <a:p>
            <a:pPr lvl="0"/>
            <a:r>
              <a:rPr lang="en-US"/>
              <a:t>Click to edit Master text styles</a:t>
            </a:r>
          </a:p>
        </p:txBody>
      </p:sp>
      <p:sp>
        <p:nvSpPr>
          <p:cNvPr id="11" name="Text Placeholder 2">
            <a:extLst>
              <a:ext uri="{FF2B5EF4-FFF2-40B4-BE49-F238E27FC236}">
                <a16:creationId xmlns:a16="http://schemas.microsoft.com/office/drawing/2014/main" id="{915B3BA5-878E-4660-8932-B9A6BCBFBEE6}"/>
              </a:ext>
            </a:extLst>
          </p:cNvPr>
          <p:cNvSpPr>
            <a:spLocks noGrp="1"/>
          </p:cNvSpPr>
          <p:nvPr>
            <p:ph type="body" idx="1"/>
          </p:nvPr>
        </p:nvSpPr>
        <p:spPr>
          <a:xfrm>
            <a:off x="685800" y="1528010"/>
            <a:ext cx="4803644" cy="529390"/>
          </a:xfrm>
        </p:spPr>
        <p:txBody>
          <a:bodyPr anchor="t"/>
          <a:lstStyle>
            <a:lvl1pPr marL="0" indent="0" algn="ctr">
              <a:buNone/>
              <a:defRPr sz="24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tle 5">
            <a:extLst>
              <a:ext uri="{FF2B5EF4-FFF2-40B4-BE49-F238E27FC236}">
                <a16:creationId xmlns:a16="http://schemas.microsoft.com/office/drawing/2014/main" id="{085B2C63-DAE6-4718-8D94-9E3477CBEBA0}"/>
              </a:ext>
            </a:extLst>
          </p:cNvPr>
          <p:cNvSpPr>
            <a:spLocks noGrp="1"/>
          </p:cNvSpPr>
          <p:nvPr>
            <p:ph type="title"/>
          </p:nvPr>
        </p:nvSpPr>
        <p:spPr>
          <a:xfrm>
            <a:off x="6491234" y="699449"/>
            <a:ext cx="5014966" cy="900752"/>
          </a:xfrm>
        </p:spPr>
        <p:txBody>
          <a:bodyPr/>
          <a:lstStyle/>
          <a:p>
            <a:r>
              <a:rPr lang="en-US"/>
              <a:t>Click to edit Master title style</a:t>
            </a:r>
          </a:p>
        </p:txBody>
      </p:sp>
    </p:spTree>
    <p:extLst>
      <p:ext uri="{BB962C8B-B14F-4D97-AF65-F5344CB8AC3E}">
        <p14:creationId xmlns:p14="http://schemas.microsoft.com/office/powerpoint/2010/main" val="20194668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2 Gray Layout - Right">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4ED36B00-5357-4473-8FF3-BEBB14922BF3}"/>
              </a:ext>
            </a:extLst>
          </p:cNvPr>
          <p:cNvSpPr txBox="1">
            <a:spLocks/>
          </p:cNvSpPr>
          <p:nvPr userDrawn="1"/>
        </p:nvSpPr>
        <p:spPr>
          <a:xfrm>
            <a:off x="6092956" y="222250"/>
            <a:ext cx="6096000" cy="6407150"/>
          </a:xfrm>
          <a:prstGeom prst="rect">
            <a:avLst/>
          </a:prstGeom>
          <a:solidFill>
            <a:schemeClr val="bg1">
              <a:lumMod val="95000"/>
            </a:schemeClr>
          </a:solidFill>
          <a:ln>
            <a:noFill/>
          </a:ln>
        </p:spPr>
        <p:txBody>
          <a:bodyPr vert="horz" lIns="640080" tIns="0" rIns="64008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0"/>
              </a:spcAft>
              <a:buClrTx/>
              <a:buSzTx/>
              <a:buFontTx/>
              <a:buNone/>
              <a:tabLst/>
              <a:defRPr/>
            </a:pPr>
            <a:endParaRPr lang="en-US" sz="1400"/>
          </a:p>
        </p:txBody>
      </p:sp>
      <p:sp>
        <p:nvSpPr>
          <p:cNvPr id="11" name="Rectangle 10">
            <a:extLst>
              <a:ext uri="{FF2B5EF4-FFF2-40B4-BE49-F238E27FC236}">
                <a16:creationId xmlns:a16="http://schemas.microsoft.com/office/drawing/2014/main" id="{6CF07BF9-B502-4E6E-9A3B-5CD319A9428C}"/>
              </a:ext>
            </a:extLst>
          </p:cNvPr>
          <p:cNvSpPr/>
          <p:nvPr userDrawn="1"/>
        </p:nvSpPr>
        <p:spPr>
          <a:xfrm>
            <a:off x="6092952" y="222250"/>
            <a:ext cx="6099048"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9">
            <a:extLst>
              <a:ext uri="{FF2B5EF4-FFF2-40B4-BE49-F238E27FC236}">
                <a16:creationId xmlns:a16="http://schemas.microsoft.com/office/drawing/2014/main" id="{1B5786B4-8B46-4DB4-BA27-0F97DE2E9D9E}"/>
              </a:ext>
            </a:extLst>
          </p:cNvPr>
          <p:cNvSpPr>
            <a:spLocks noGrp="1"/>
          </p:cNvSpPr>
          <p:nvPr>
            <p:ph type="body" sz="quarter" idx="13"/>
          </p:nvPr>
        </p:nvSpPr>
        <p:spPr>
          <a:xfrm>
            <a:off x="6775708" y="2286000"/>
            <a:ext cx="4803644" cy="3543300"/>
          </a:xfrm>
        </p:spPr>
        <p:txBody>
          <a:bodyPr/>
          <a:lstStyle>
            <a:lvl1pPr marL="0" indent="0">
              <a:buNone/>
              <a:defRPr sz="1400"/>
            </a:lvl1pPr>
          </a:lstStyle>
          <a:p>
            <a:pPr lvl="0"/>
            <a:r>
              <a:rPr lang="en-US"/>
              <a:t>Click to edit Master text styles</a:t>
            </a:r>
          </a:p>
        </p:txBody>
      </p:sp>
      <p:sp>
        <p:nvSpPr>
          <p:cNvPr id="13" name="Text Placeholder 2">
            <a:extLst>
              <a:ext uri="{FF2B5EF4-FFF2-40B4-BE49-F238E27FC236}">
                <a16:creationId xmlns:a16="http://schemas.microsoft.com/office/drawing/2014/main" id="{115ED792-E176-43A7-9141-3B1272454D4E}"/>
              </a:ext>
            </a:extLst>
          </p:cNvPr>
          <p:cNvSpPr>
            <a:spLocks noGrp="1"/>
          </p:cNvSpPr>
          <p:nvPr>
            <p:ph type="body" idx="1"/>
          </p:nvPr>
        </p:nvSpPr>
        <p:spPr>
          <a:xfrm>
            <a:off x="6778752" y="1528010"/>
            <a:ext cx="4803644" cy="529390"/>
          </a:xfrm>
        </p:spPr>
        <p:txBody>
          <a:bodyPr anchor="t"/>
          <a:lstStyle>
            <a:lvl1pPr marL="0" indent="0" algn="ctr">
              <a:buNone/>
              <a:defRPr sz="24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Date Placeholder 2">
            <a:extLst>
              <a:ext uri="{FF2B5EF4-FFF2-40B4-BE49-F238E27FC236}">
                <a16:creationId xmlns:a16="http://schemas.microsoft.com/office/drawing/2014/main" id="{0DECB8A1-1C5F-4580-ABCA-A4513DA816AC}"/>
              </a:ext>
            </a:extLst>
          </p:cNvPr>
          <p:cNvSpPr>
            <a:spLocks noGrp="1"/>
          </p:cNvSpPr>
          <p:nvPr>
            <p:ph type="dt" sz="half" idx="10"/>
          </p:nvPr>
        </p:nvSpPr>
        <p:spPr>
          <a:xfrm>
            <a:off x="9840953" y="6355366"/>
            <a:ext cx="1245681" cy="136525"/>
          </a:xfrm>
        </p:spPr>
        <p:txBody>
          <a:bodyPr/>
          <a:lstStyle/>
          <a:p>
            <a:fld id="{4604B992-32EB-4440-B37B-7C8AE4642CC7}" type="datetime1">
              <a:rPr lang="en-US" smtClean="0"/>
              <a:t>10/10/2023</a:t>
            </a:fld>
            <a:endParaRPr lang="en-US"/>
          </a:p>
        </p:txBody>
      </p:sp>
      <p:sp>
        <p:nvSpPr>
          <p:cNvPr id="7" name="Footer Placeholder 3">
            <a:extLst>
              <a:ext uri="{FF2B5EF4-FFF2-40B4-BE49-F238E27FC236}">
                <a16:creationId xmlns:a16="http://schemas.microsoft.com/office/drawing/2014/main" id="{3580F69E-7849-4C5F-BA8F-DE156A9ED4CA}"/>
              </a:ext>
            </a:extLst>
          </p:cNvPr>
          <p:cNvSpPr>
            <a:spLocks noGrp="1"/>
          </p:cNvSpPr>
          <p:nvPr>
            <p:ph type="ftr" sz="quarter" idx="11"/>
          </p:nvPr>
        </p:nvSpPr>
        <p:spPr>
          <a:xfrm>
            <a:off x="685800" y="6355366"/>
            <a:ext cx="5410200" cy="136525"/>
          </a:xfrm>
        </p:spPr>
        <p:txBody>
          <a:bodyPr/>
          <a:lstStyle/>
          <a:p>
            <a:endParaRPr lang="en-US"/>
          </a:p>
        </p:txBody>
      </p:sp>
      <p:sp>
        <p:nvSpPr>
          <p:cNvPr id="8" name="Slide Number Placeholder 4">
            <a:extLst>
              <a:ext uri="{FF2B5EF4-FFF2-40B4-BE49-F238E27FC236}">
                <a16:creationId xmlns:a16="http://schemas.microsoft.com/office/drawing/2014/main" id="{F011F2CC-3699-47A1-B94E-026052C4FA2F}"/>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t>‹#›</a:t>
            </a:fld>
            <a:endParaRPr lang="en-US"/>
          </a:p>
        </p:txBody>
      </p:sp>
      <p:sp>
        <p:nvSpPr>
          <p:cNvPr id="3" name="Title 2">
            <a:extLst>
              <a:ext uri="{FF2B5EF4-FFF2-40B4-BE49-F238E27FC236}">
                <a16:creationId xmlns:a16="http://schemas.microsoft.com/office/drawing/2014/main" id="{21014CF9-947D-429E-A4F9-DDF5B9DC80A0}"/>
              </a:ext>
            </a:extLst>
          </p:cNvPr>
          <p:cNvSpPr>
            <a:spLocks noGrp="1"/>
          </p:cNvSpPr>
          <p:nvPr>
            <p:ph type="title"/>
          </p:nvPr>
        </p:nvSpPr>
        <p:spPr>
          <a:xfrm>
            <a:off x="685799" y="699449"/>
            <a:ext cx="4997117" cy="900752"/>
          </a:xfrm>
        </p:spPr>
        <p:txBody>
          <a:bodyPr/>
          <a:lstStyle/>
          <a:p>
            <a:r>
              <a:rPr lang="en-US"/>
              <a:t>Click to edit Master title style</a:t>
            </a:r>
          </a:p>
        </p:txBody>
      </p:sp>
    </p:spTree>
    <p:extLst>
      <p:ext uri="{BB962C8B-B14F-4D97-AF65-F5344CB8AC3E}">
        <p14:creationId xmlns:p14="http://schemas.microsoft.com/office/powerpoint/2010/main" val="34166758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07FD-3E9A-4315-89D2-87C1DB59BA7B}"/>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736F977A-52C8-4575-988A-D02C644E110F}"/>
              </a:ext>
            </a:extLst>
          </p:cNvPr>
          <p:cNvSpPr>
            <a:spLocks noGrp="1"/>
          </p:cNvSpPr>
          <p:nvPr>
            <p:ph type="dt" sz="half" idx="10"/>
          </p:nvPr>
        </p:nvSpPr>
        <p:spPr/>
        <p:txBody>
          <a:bodyPr/>
          <a:lstStyle/>
          <a:p>
            <a:fld id="{6785D5F4-FA31-4733-8B3C-2CA62E4B2974}" type="datetime1">
              <a:rPr lang="en-US" smtClean="0"/>
              <a:t>10/10/2023</a:t>
            </a:fld>
            <a:endParaRPr lang="en-US"/>
          </a:p>
        </p:txBody>
      </p:sp>
      <p:sp>
        <p:nvSpPr>
          <p:cNvPr id="4" name="Footer Placeholder 3">
            <a:extLst>
              <a:ext uri="{FF2B5EF4-FFF2-40B4-BE49-F238E27FC236}">
                <a16:creationId xmlns:a16="http://schemas.microsoft.com/office/drawing/2014/main" id="{99AD1E45-8A3E-4EBF-9EA4-6EDA404A83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C06925-2601-4E42-B4C1-8EE7E57ED02E}"/>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Picture Placeholder 2">
            <a:extLst>
              <a:ext uri="{FF2B5EF4-FFF2-40B4-BE49-F238E27FC236}">
                <a16:creationId xmlns:a16="http://schemas.microsoft.com/office/drawing/2014/main" id="{08654911-8347-4898-AD15-5188BE9FECD5}"/>
              </a:ext>
            </a:extLst>
          </p:cNvPr>
          <p:cNvSpPr>
            <a:spLocks noGrp="1"/>
          </p:cNvSpPr>
          <p:nvPr>
            <p:ph type="pic" idx="1"/>
          </p:nvPr>
        </p:nvSpPr>
        <p:spPr>
          <a:xfrm>
            <a:off x="6096000" y="2057400"/>
            <a:ext cx="6096000" cy="4114799"/>
          </a:xfrm>
          <a:solidFill>
            <a:schemeClr val="bg1">
              <a:lumMod val="95000"/>
            </a:schemeClr>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7">
            <a:extLst>
              <a:ext uri="{FF2B5EF4-FFF2-40B4-BE49-F238E27FC236}">
                <a16:creationId xmlns:a16="http://schemas.microsoft.com/office/drawing/2014/main" id="{94B15AD8-3A29-4D6A-AD0A-77D06180E4DF}"/>
              </a:ext>
            </a:extLst>
          </p:cNvPr>
          <p:cNvSpPr>
            <a:spLocks noGrp="1"/>
          </p:cNvSpPr>
          <p:nvPr>
            <p:ph type="body" sz="quarter" idx="13"/>
          </p:nvPr>
        </p:nvSpPr>
        <p:spPr>
          <a:xfrm>
            <a:off x="0" y="1600200"/>
            <a:ext cx="12192000" cy="457200"/>
          </a:xfrm>
          <a:gradFill>
            <a:gsLst>
              <a:gs pos="0">
                <a:schemeClr val="accent1"/>
              </a:gs>
              <a:gs pos="100000">
                <a:schemeClr val="accent2"/>
              </a:gs>
            </a:gsLst>
            <a:lin ang="0" scaled="0"/>
          </a:gradFill>
        </p:spPr>
        <p:txBody>
          <a:bodyPr lIns="0" rIns="0" anchor="ctr" anchorCtr="0"/>
          <a:lstStyle>
            <a:lvl1pPr marL="60325" indent="0" algn="ctr">
              <a:spcBef>
                <a:spcPts val="0"/>
              </a:spcBef>
              <a:buNone/>
              <a:defRPr sz="2400" b="1" spc="-50" baseline="0">
                <a:solidFill>
                  <a:schemeClr val="bg1"/>
                </a:solidFill>
              </a:defRPr>
            </a:lvl1pPr>
          </a:lstStyle>
          <a:p>
            <a:pPr lvl="0"/>
            <a:r>
              <a:rPr lang="en-US"/>
              <a:t>Click to edit Master text styles</a:t>
            </a:r>
          </a:p>
        </p:txBody>
      </p:sp>
      <p:pic>
        <p:nvPicPr>
          <p:cNvPr id="9" name="Picture Placeholder 7">
            <a:extLst>
              <a:ext uri="{FF2B5EF4-FFF2-40B4-BE49-F238E27FC236}">
                <a16:creationId xmlns:a16="http://schemas.microsoft.com/office/drawing/2014/main" id="{8785B719-6C35-498E-B823-AABE2FD4DD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19"/>
          <a:stretch/>
        </p:blipFill>
        <p:spPr>
          <a:xfrm>
            <a:off x="-92597" y="2073256"/>
            <a:ext cx="6188597" cy="4121606"/>
          </a:xfrm>
          <a:prstGeom prst="rect">
            <a:avLst/>
          </a:prstGeom>
        </p:spPr>
      </p:pic>
      <p:sp>
        <p:nvSpPr>
          <p:cNvPr id="11" name="Rectangle 10">
            <a:extLst>
              <a:ext uri="{FF2B5EF4-FFF2-40B4-BE49-F238E27FC236}">
                <a16:creationId xmlns:a16="http://schemas.microsoft.com/office/drawing/2014/main" id="{56F33D28-B76F-49C7-B758-4ECCD4766FC2}"/>
              </a:ext>
            </a:extLst>
          </p:cNvPr>
          <p:cNvSpPr/>
          <p:nvPr userDrawn="1"/>
        </p:nvSpPr>
        <p:spPr>
          <a:xfrm>
            <a:off x="0" y="2065422"/>
            <a:ext cx="6096000" cy="4114799"/>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DBC80E3-4B7B-40D8-A02B-0605722EFDF3}"/>
              </a:ext>
            </a:extLst>
          </p:cNvPr>
          <p:cNvSpPr>
            <a:spLocks noGrp="1"/>
          </p:cNvSpPr>
          <p:nvPr>
            <p:ph sz="half" idx="14" hasCustomPrompt="1"/>
          </p:nvPr>
        </p:nvSpPr>
        <p:spPr>
          <a:xfrm>
            <a:off x="701842" y="2530643"/>
            <a:ext cx="4624137" cy="31843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1325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our Content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468A-C7A0-423C-B8EB-A8907186B5A7}"/>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767144A7-FEA6-406D-9315-EE5064ADA362}"/>
              </a:ext>
            </a:extLst>
          </p:cNvPr>
          <p:cNvSpPr>
            <a:spLocks noGrp="1"/>
          </p:cNvSpPr>
          <p:nvPr>
            <p:ph type="dt" sz="half" idx="10"/>
          </p:nvPr>
        </p:nvSpPr>
        <p:spPr/>
        <p:txBody>
          <a:bodyPr/>
          <a:lstStyle/>
          <a:p>
            <a:fld id="{6785D5F4-FA31-4733-8B3C-2CA62E4B2974}" type="datetime1">
              <a:rPr lang="en-US" smtClean="0"/>
              <a:t>10/10/2023</a:t>
            </a:fld>
            <a:endParaRPr lang="en-US"/>
          </a:p>
        </p:txBody>
      </p:sp>
      <p:sp>
        <p:nvSpPr>
          <p:cNvPr id="4" name="Footer Placeholder 3">
            <a:extLst>
              <a:ext uri="{FF2B5EF4-FFF2-40B4-BE49-F238E27FC236}">
                <a16:creationId xmlns:a16="http://schemas.microsoft.com/office/drawing/2014/main" id="{A20FEE5A-5D95-4153-8FC2-0FF681432A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E5DDBB-D0EB-4B7C-AB4B-27AB08526EFE}"/>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Text Placeholder 7">
            <a:extLst>
              <a:ext uri="{FF2B5EF4-FFF2-40B4-BE49-F238E27FC236}">
                <a16:creationId xmlns:a16="http://schemas.microsoft.com/office/drawing/2014/main" id="{391A4133-FFFC-464C-94DB-A2D917BB3778}"/>
              </a:ext>
            </a:extLst>
          </p:cNvPr>
          <p:cNvSpPr>
            <a:spLocks noGrp="1"/>
          </p:cNvSpPr>
          <p:nvPr>
            <p:ph type="body" sz="quarter" idx="13"/>
          </p:nvPr>
        </p:nvSpPr>
        <p:spPr>
          <a:xfrm>
            <a:off x="687522" y="3336423"/>
            <a:ext cx="2344436" cy="900752"/>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7" name="Text Placeholder 7">
            <a:extLst>
              <a:ext uri="{FF2B5EF4-FFF2-40B4-BE49-F238E27FC236}">
                <a16:creationId xmlns:a16="http://schemas.microsoft.com/office/drawing/2014/main" id="{2C65FFE3-28D5-4FE9-A99A-864451F15768}"/>
              </a:ext>
            </a:extLst>
          </p:cNvPr>
          <p:cNvSpPr>
            <a:spLocks noGrp="1"/>
          </p:cNvSpPr>
          <p:nvPr>
            <p:ph type="body" sz="quarter" idx="14"/>
          </p:nvPr>
        </p:nvSpPr>
        <p:spPr>
          <a:xfrm>
            <a:off x="687522" y="4343400"/>
            <a:ext cx="2344436" cy="1485900"/>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230D8A09-0283-4F02-A40C-EC2FB8324C17}"/>
              </a:ext>
            </a:extLst>
          </p:cNvPr>
          <p:cNvSpPr>
            <a:spLocks noGrp="1"/>
          </p:cNvSpPr>
          <p:nvPr>
            <p:ph type="body" sz="quarter" idx="15"/>
          </p:nvPr>
        </p:nvSpPr>
        <p:spPr>
          <a:xfrm>
            <a:off x="3510932" y="3336423"/>
            <a:ext cx="2344436" cy="900752"/>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9" name="Text Placeholder 7">
            <a:extLst>
              <a:ext uri="{FF2B5EF4-FFF2-40B4-BE49-F238E27FC236}">
                <a16:creationId xmlns:a16="http://schemas.microsoft.com/office/drawing/2014/main" id="{1AFFBE9C-1F66-483F-BFE7-038ADDCF9B50}"/>
              </a:ext>
            </a:extLst>
          </p:cNvPr>
          <p:cNvSpPr>
            <a:spLocks noGrp="1"/>
          </p:cNvSpPr>
          <p:nvPr>
            <p:ph type="body" sz="quarter" idx="16"/>
          </p:nvPr>
        </p:nvSpPr>
        <p:spPr>
          <a:xfrm>
            <a:off x="3510932" y="4343400"/>
            <a:ext cx="2344436" cy="1485900"/>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sp>
        <p:nvSpPr>
          <p:cNvPr id="10" name="Text Placeholder 7">
            <a:extLst>
              <a:ext uri="{FF2B5EF4-FFF2-40B4-BE49-F238E27FC236}">
                <a16:creationId xmlns:a16="http://schemas.microsoft.com/office/drawing/2014/main" id="{59EC7177-F428-4FE9-8960-DE365C2FCB5C}"/>
              </a:ext>
            </a:extLst>
          </p:cNvPr>
          <p:cNvSpPr>
            <a:spLocks noGrp="1"/>
          </p:cNvSpPr>
          <p:nvPr>
            <p:ph type="body" sz="quarter" idx="17"/>
          </p:nvPr>
        </p:nvSpPr>
        <p:spPr>
          <a:xfrm>
            <a:off x="6334343" y="3336423"/>
            <a:ext cx="2344436" cy="900752"/>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B30D55CD-3214-4B65-A9E2-E41C6D5B46B8}"/>
              </a:ext>
            </a:extLst>
          </p:cNvPr>
          <p:cNvSpPr>
            <a:spLocks noGrp="1"/>
          </p:cNvSpPr>
          <p:nvPr>
            <p:ph type="body" sz="quarter" idx="18"/>
          </p:nvPr>
        </p:nvSpPr>
        <p:spPr>
          <a:xfrm>
            <a:off x="6334343" y="4343400"/>
            <a:ext cx="2344436" cy="1485900"/>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853C04D7-8703-4ADF-8733-93AC4D8F7E34}"/>
              </a:ext>
            </a:extLst>
          </p:cNvPr>
          <p:cNvSpPr>
            <a:spLocks noGrp="1"/>
          </p:cNvSpPr>
          <p:nvPr>
            <p:ph type="body" sz="quarter" idx="19"/>
          </p:nvPr>
        </p:nvSpPr>
        <p:spPr>
          <a:xfrm>
            <a:off x="9157753" y="3336423"/>
            <a:ext cx="2344436" cy="900752"/>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788F46BA-9A66-4ED7-9349-970C942AE730}"/>
              </a:ext>
            </a:extLst>
          </p:cNvPr>
          <p:cNvSpPr>
            <a:spLocks noGrp="1"/>
          </p:cNvSpPr>
          <p:nvPr>
            <p:ph type="body" sz="quarter" idx="20"/>
          </p:nvPr>
        </p:nvSpPr>
        <p:spPr>
          <a:xfrm>
            <a:off x="9157753" y="4343400"/>
            <a:ext cx="2344436" cy="1485900"/>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cxnSp>
        <p:nvCxnSpPr>
          <p:cNvPr id="14" name="Straight Connector 13">
            <a:extLst>
              <a:ext uri="{FF2B5EF4-FFF2-40B4-BE49-F238E27FC236}">
                <a16:creationId xmlns:a16="http://schemas.microsoft.com/office/drawing/2014/main" id="{E0088BF1-06B4-48FF-A2F1-5AE845FFF2E9}"/>
              </a:ext>
            </a:extLst>
          </p:cNvPr>
          <p:cNvCxnSpPr/>
          <p:nvPr userDrawn="1"/>
        </p:nvCxnSpPr>
        <p:spPr>
          <a:xfrm>
            <a:off x="3271445" y="2057400"/>
            <a:ext cx="0" cy="377190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E9C9597-294B-434D-99C0-CE39DB6FAAB9}"/>
              </a:ext>
            </a:extLst>
          </p:cNvPr>
          <p:cNvCxnSpPr/>
          <p:nvPr userDrawn="1"/>
        </p:nvCxnSpPr>
        <p:spPr>
          <a:xfrm>
            <a:off x="6094855" y="2057400"/>
            <a:ext cx="0" cy="377190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78C80E0-1D0E-4477-9735-929DDB0957EA}"/>
              </a:ext>
            </a:extLst>
          </p:cNvPr>
          <p:cNvCxnSpPr/>
          <p:nvPr userDrawn="1"/>
        </p:nvCxnSpPr>
        <p:spPr>
          <a:xfrm>
            <a:off x="8918265" y="2057400"/>
            <a:ext cx="0" cy="377190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9527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p>
            <a:fld id="{C4788A22-4A68-412E-B0AD-8171AB5F0659}" type="datetime1">
              <a:rPr lang="en-US" smtClean="0"/>
              <a:t>10/10/2023</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5" name="Rectangle 4">
            <a:extLst>
              <a:ext uri="{FF2B5EF4-FFF2-40B4-BE49-F238E27FC236}">
                <a16:creationId xmlns:a16="http://schemas.microsoft.com/office/drawing/2014/main" id="{80245B29-46B8-474C-BA25-EB9EB9D3AB22}"/>
              </a:ext>
            </a:extLst>
          </p:cNvPr>
          <p:cNvSpPr/>
          <p:nvPr userDrawn="1"/>
        </p:nvSpPr>
        <p:spPr>
          <a:xfrm>
            <a:off x="248356" y="406400"/>
            <a:ext cx="338666" cy="102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5962548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a:xfrm>
            <a:off x="9840953" y="6355366"/>
            <a:ext cx="1245681" cy="136525"/>
          </a:xfrm>
        </p:spPr>
        <p:txBody>
          <a:bodyPr/>
          <a:lstStyle/>
          <a:p>
            <a:fld id="{FC560067-20E6-468F-9279-BC4F237DE589}" type="datetime1">
              <a:rPr lang="en-US" smtClean="0"/>
              <a:t>10/10/2023</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t>‹#›</a:t>
            </a:fld>
            <a:endParaRPr lang="en-US"/>
          </a:p>
        </p:txBody>
      </p:sp>
      <p:sp>
        <p:nvSpPr>
          <p:cNvPr id="5" name="Rectangle 4">
            <a:extLst>
              <a:ext uri="{FF2B5EF4-FFF2-40B4-BE49-F238E27FC236}">
                <a16:creationId xmlns:a16="http://schemas.microsoft.com/office/drawing/2014/main" id="{80245B29-46B8-474C-BA25-EB9EB9D3AB22}"/>
              </a:ext>
            </a:extLst>
          </p:cNvPr>
          <p:cNvSpPr/>
          <p:nvPr userDrawn="1"/>
        </p:nvSpPr>
        <p:spPr>
          <a:xfrm>
            <a:off x="248356" y="406400"/>
            <a:ext cx="338666" cy="102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 name="Straight Connector 5">
            <a:extLst>
              <a:ext uri="{FF2B5EF4-FFF2-40B4-BE49-F238E27FC236}">
                <a16:creationId xmlns:a16="http://schemas.microsoft.com/office/drawing/2014/main" id="{50828B6C-A903-4729-BABD-18EA87E6C6E9}"/>
              </a:ext>
            </a:extLst>
          </p:cNvPr>
          <p:cNvCxnSpPr>
            <a:cxnSpLocks/>
          </p:cNvCxnSpPr>
          <p:nvPr userDrawn="1"/>
        </p:nvCxnSpPr>
        <p:spPr>
          <a:xfrm flipH="1">
            <a:off x="0" y="6172200"/>
            <a:ext cx="12192000" cy="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3276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5183188" y="685800"/>
            <a:ext cx="6323012" cy="5486399"/>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685801" y="3429000"/>
            <a:ext cx="3606800" cy="27431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any content. This is a space to add a caption.</a:t>
            </a:r>
          </a:p>
        </p:txBody>
      </p:sp>
      <p:sp>
        <p:nvSpPr>
          <p:cNvPr id="5" name="Date Placeholder 4">
            <a:extLst>
              <a:ext uri="{FF2B5EF4-FFF2-40B4-BE49-F238E27FC236}">
                <a16:creationId xmlns:a16="http://schemas.microsoft.com/office/drawing/2014/main" id="{867C0A00-877C-4795-AF36-7590DFD92943}"/>
              </a:ext>
            </a:extLst>
          </p:cNvPr>
          <p:cNvSpPr>
            <a:spLocks noGrp="1"/>
          </p:cNvSpPr>
          <p:nvPr>
            <p:ph type="dt" sz="half" idx="10"/>
          </p:nvPr>
        </p:nvSpPr>
        <p:spPr/>
        <p:txBody>
          <a:bodyPr/>
          <a:lstStyle/>
          <a:p>
            <a:fld id="{F126CCD4-CDF5-4DC3-8ABA-3ED3050235FE}" type="datetime1">
              <a:rPr lang="en-US" smtClean="0"/>
              <a:t>10/10/2023</a:t>
            </a:fld>
            <a:endParaRPr lang="en-US"/>
          </a:p>
        </p:txBody>
      </p:sp>
      <p:sp>
        <p:nvSpPr>
          <p:cNvPr id="6" name="Footer Placeholder 5">
            <a:extLst>
              <a:ext uri="{FF2B5EF4-FFF2-40B4-BE49-F238E27FC236}">
                <a16:creationId xmlns:a16="http://schemas.microsoft.com/office/drawing/2014/main" id="{A821481B-8ECE-4440-9F4F-FC919BF0A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FFBEE-BFB9-4C93-B395-508B196BC45F}"/>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2" name="Title 1">
            <a:extLst>
              <a:ext uri="{FF2B5EF4-FFF2-40B4-BE49-F238E27FC236}">
                <a16:creationId xmlns:a16="http://schemas.microsoft.com/office/drawing/2014/main" id="{AF395B6D-74E4-4341-BAFD-020F43161684}"/>
              </a:ext>
            </a:extLst>
          </p:cNvPr>
          <p:cNvSpPr>
            <a:spLocks noGrp="1"/>
          </p:cNvSpPr>
          <p:nvPr>
            <p:ph type="title"/>
          </p:nvPr>
        </p:nvSpPr>
        <p:spPr>
          <a:xfrm>
            <a:off x="685800" y="699448"/>
            <a:ext cx="3606800" cy="1815151"/>
          </a:xfrm>
        </p:spPr>
        <p:txBody>
          <a:bodyPr/>
          <a:lstStyle/>
          <a:p>
            <a:r>
              <a:rPr lang="en-US"/>
              <a:t>Click to edit Master title style</a:t>
            </a:r>
          </a:p>
        </p:txBody>
      </p:sp>
    </p:spTree>
    <p:extLst>
      <p:ext uri="{BB962C8B-B14F-4D97-AF65-F5344CB8AC3E}">
        <p14:creationId xmlns:p14="http://schemas.microsoft.com/office/powerpoint/2010/main" val="5169411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5183188" y="685800"/>
            <a:ext cx="7008812" cy="54864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685801" y="3429000"/>
            <a:ext cx="3606800" cy="2743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 image. This is a space to add a caption.</a:t>
            </a:r>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p>
            <a:fld id="{A26A248F-0568-46B8-8134-D395ED4FD455}" type="datetime1">
              <a:rPr lang="en-US" smtClean="0"/>
              <a:t>10/10/2023</a:t>
            </a:fld>
            <a:endParaRPr lang="en-US"/>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5" name="Title 4">
            <a:extLst>
              <a:ext uri="{FF2B5EF4-FFF2-40B4-BE49-F238E27FC236}">
                <a16:creationId xmlns:a16="http://schemas.microsoft.com/office/drawing/2014/main" id="{322F24DC-19BA-44B1-98FE-5D9F44BF3758}"/>
              </a:ext>
            </a:extLst>
          </p:cNvPr>
          <p:cNvSpPr>
            <a:spLocks noGrp="1"/>
          </p:cNvSpPr>
          <p:nvPr>
            <p:ph type="title"/>
          </p:nvPr>
        </p:nvSpPr>
        <p:spPr>
          <a:xfrm>
            <a:off x="685800" y="699448"/>
            <a:ext cx="3606800" cy="1815151"/>
          </a:xfrm>
        </p:spPr>
        <p:txBody>
          <a:bodyPr/>
          <a:lstStyle/>
          <a:p>
            <a:r>
              <a:rPr lang="en-US"/>
              <a:t>Click to edit Master title style</a:t>
            </a:r>
          </a:p>
        </p:txBody>
      </p:sp>
    </p:spTree>
    <p:extLst>
      <p:ext uri="{BB962C8B-B14F-4D97-AF65-F5344CB8AC3E}">
        <p14:creationId xmlns:p14="http://schemas.microsoft.com/office/powerpoint/2010/main" val="22139089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0" y="0"/>
            <a:ext cx="12192000" cy="6858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6B5C8CB1-7AAB-4CA4-8E8E-4C7E041F8F1F}"/>
              </a:ext>
            </a:extLst>
          </p:cNvPr>
          <p:cNvSpPr>
            <a:spLocks noGrp="1"/>
          </p:cNvSpPr>
          <p:nvPr>
            <p:ph type="dt" sz="half" idx="10"/>
          </p:nvPr>
        </p:nvSpPr>
        <p:spPr>
          <a:xfrm>
            <a:off x="9840953" y="6355366"/>
            <a:ext cx="1245681" cy="136525"/>
          </a:xfrm>
        </p:spPr>
        <p:txBody>
          <a:bodyPr/>
          <a:lstStyle>
            <a:lvl1pPr>
              <a:defRPr>
                <a:solidFill>
                  <a:schemeClr val="tx2"/>
                </a:solidFill>
              </a:defRPr>
            </a:lvl1pPr>
          </a:lstStyle>
          <a:p>
            <a:fld id="{3A44F51E-5A62-4691-996C-427D3A22854B}" type="datetime1">
              <a:rPr lang="en-US" smtClean="0"/>
              <a:pPr/>
              <a:t>10/10/2023</a:t>
            </a:fld>
            <a:endParaRPr lang="en-US"/>
          </a:p>
        </p:txBody>
      </p:sp>
      <p:sp>
        <p:nvSpPr>
          <p:cNvPr id="6" name="Footer Placeholder 5">
            <a:extLst>
              <a:ext uri="{FF2B5EF4-FFF2-40B4-BE49-F238E27FC236}">
                <a16:creationId xmlns:a16="http://schemas.microsoft.com/office/drawing/2014/main" id="{A8FA68A0-7821-429B-8BFD-1C10162D1AF8}"/>
              </a:ext>
            </a:extLst>
          </p:cNvPr>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a:extLst>
              <a:ext uri="{FF2B5EF4-FFF2-40B4-BE49-F238E27FC236}">
                <a16:creationId xmlns:a16="http://schemas.microsoft.com/office/drawing/2014/main" id="{56E2DA3B-13E7-468A-B0C7-28B14759166C}"/>
              </a:ext>
            </a:extLst>
          </p:cNvPr>
          <p:cNvSpPr>
            <a:spLocks noGrp="1"/>
          </p:cNvSpPr>
          <p:nvPr>
            <p:ph type="sldNum" sz="quarter" idx="12"/>
          </p:nvPr>
        </p:nvSpPr>
        <p:spPr>
          <a:xfrm>
            <a:off x="11225719" y="6355366"/>
            <a:ext cx="737681" cy="136525"/>
          </a:xfrm>
        </p:spPr>
        <p:txBody>
          <a:bodyPr/>
          <a:lstStyle>
            <a:lvl1pPr>
              <a:defRPr>
                <a:solidFill>
                  <a:schemeClr val="tx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23445532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0E5C766-080B-4D9A-A6E2-4D095A76AF6A}"/>
              </a:ext>
            </a:extLst>
          </p:cNvPr>
          <p:cNvSpPr>
            <a:spLocks noGrp="1"/>
          </p:cNvSpPr>
          <p:nvPr>
            <p:ph type="pic" sz="quarter" idx="13"/>
          </p:nvPr>
        </p:nvSpPr>
        <p:spPr>
          <a:xfrm>
            <a:off x="7670801" y="228599"/>
            <a:ext cx="4521197" cy="6400801"/>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1D2C2FB3-B8E1-4C92-96D0-6CFFCD2F8C30}"/>
              </a:ext>
            </a:extLst>
          </p:cNvPr>
          <p:cNvSpPr>
            <a:spLocks noGrp="1"/>
          </p:cNvSpPr>
          <p:nvPr>
            <p:ph type="title"/>
          </p:nvPr>
        </p:nvSpPr>
        <p:spPr>
          <a:xfrm>
            <a:off x="685800" y="699449"/>
            <a:ext cx="6479275" cy="900752"/>
          </a:xfrm>
        </p:spPr>
        <p:txBody>
          <a:bodyPr/>
          <a:lstStyle/>
          <a:p>
            <a:r>
              <a:rPr lang="en-US"/>
              <a:t>Click to edit Master title style</a:t>
            </a:r>
          </a:p>
        </p:txBody>
      </p:sp>
      <p:sp>
        <p:nvSpPr>
          <p:cNvPr id="3" name="Date Placeholder 2">
            <a:extLst>
              <a:ext uri="{FF2B5EF4-FFF2-40B4-BE49-F238E27FC236}">
                <a16:creationId xmlns:a16="http://schemas.microsoft.com/office/drawing/2014/main" id="{358CD22C-BB31-44B1-BB86-60FA0CAE805C}"/>
              </a:ext>
            </a:extLst>
          </p:cNvPr>
          <p:cNvSpPr>
            <a:spLocks noGrp="1"/>
          </p:cNvSpPr>
          <p:nvPr>
            <p:ph type="dt" sz="half" idx="14"/>
          </p:nvPr>
        </p:nvSpPr>
        <p:spPr>
          <a:xfrm>
            <a:off x="9840953" y="6355366"/>
            <a:ext cx="1245681" cy="136525"/>
          </a:xfrm>
        </p:spPr>
        <p:txBody>
          <a:bodyPr/>
          <a:lstStyle>
            <a:lvl1pPr>
              <a:defRPr>
                <a:solidFill>
                  <a:schemeClr val="tx2"/>
                </a:solidFill>
              </a:defRPr>
            </a:lvl1pPr>
          </a:lstStyle>
          <a:p>
            <a:fld id="{6785D5F4-FA31-4733-8B3C-2CA62E4B2974}" type="datetime1">
              <a:rPr lang="en-US" smtClean="0"/>
              <a:pPr/>
              <a:t>10/10/2023</a:t>
            </a:fld>
            <a:endParaRPr lang="en-US"/>
          </a:p>
        </p:txBody>
      </p:sp>
      <p:sp>
        <p:nvSpPr>
          <p:cNvPr id="7" name="Footer Placeholder 6">
            <a:extLst>
              <a:ext uri="{FF2B5EF4-FFF2-40B4-BE49-F238E27FC236}">
                <a16:creationId xmlns:a16="http://schemas.microsoft.com/office/drawing/2014/main" id="{CEE8F8C7-8E00-4322-A2FC-F60900B69313}"/>
              </a:ext>
            </a:extLst>
          </p:cNvPr>
          <p:cNvSpPr>
            <a:spLocks noGrp="1"/>
          </p:cNvSpPr>
          <p:nvPr>
            <p:ph type="ftr" sz="quarter" idx="15"/>
          </p:nvPr>
        </p:nvSpPr>
        <p:spPr/>
        <p:txBody>
          <a:bodyPr/>
          <a:lstStyle/>
          <a:p>
            <a:endParaRPr lang="en-US"/>
          </a:p>
        </p:txBody>
      </p:sp>
      <p:sp>
        <p:nvSpPr>
          <p:cNvPr id="8" name="Slide Number Placeholder 7">
            <a:extLst>
              <a:ext uri="{FF2B5EF4-FFF2-40B4-BE49-F238E27FC236}">
                <a16:creationId xmlns:a16="http://schemas.microsoft.com/office/drawing/2014/main" id="{B6968411-04F6-486E-A5F0-2693B35F4734}"/>
              </a:ext>
            </a:extLst>
          </p:cNvPr>
          <p:cNvSpPr>
            <a:spLocks noGrp="1"/>
          </p:cNvSpPr>
          <p:nvPr>
            <p:ph type="sldNum" sz="quarter" idx="16"/>
          </p:nvPr>
        </p:nvSpPr>
        <p:spPr>
          <a:xfrm>
            <a:off x="11225719" y="6355366"/>
            <a:ext cx="737681" cy="136525"/>
          </a:xfrm>
        </p:spPr>
        <p:txBody>
          <a:bodyPr/>
          <a:lstStyle>
            <a:lvl1pPr>
              <a:defRPr>
                <a:solidFill>
                  <a:schemeClr val="tx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697899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tx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Picture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0E5C766-080B-4D9A-A6E2-4D095A76AF6A}"/>
              </a:ext>
            </a:extLst>
          </p:cNvPr>
          <p:cNvSpPr>
            <a:spLocks noGrp="1"/>
          </p:cNvSpPr>
          <p:nvPr>
            <p:ph type="pic" sz="quarter" idx="13"/>
          </p:nvPr>
        </p:nvSpPr>
        <p:spPr>
          <a:xfrm>
            <a:off x="8807008" y="228599"/>
            <a:ext cx="3384990" cy="6400801"/>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D4C39EC8-5A82-4D3E-9CB3-B974877FA5D1}"/>
              </a:ext>
            </a:extLst>
          </p:cNvPr>
          <p:cNvSpPr>
            <a:spLocks noGrp="1"/>
          </p:cNvSpPr>
          <p:nvPr>
            <p:ph type="title"/>
          </p:nvPr>
        </p:nvSpPr>
        <p:spPr>
          <a:xfrm>
            <a:off x="685800" y="699449"/>
            <a:ext cx="7213600" cy="900752"/>
          </a:xfrm>
        </p:spPr>
        <p:txBody>
          <a:bodyPr/>
          <a:lstStyle/>
          <a:p>
            <a:r>
              <a:rPr lang="en-US"/>
              <a:t>Click to edit Master title style</a:t>
            </a:r>
          </a:p>
        </p:txBody>
      </p:sp>
      <p:sp>
        <p:nvSpPr>
          <p:cNvPr id="3" name="Date Placeholder 2">
            <a:extLst>
              <a:ext uri="{FF2B5EF4-FFF2-40B4-BE49-F238E27FC236}">
                <a16:creationId xmlns:a16="http://schemas.microsoft.com/office/drawing/2014/main" id="{0E48CC42-E93A-48A1-B0E6-FA09E03EA3E6}"/>
              </a:ext>
            </a:extLst>
          </p:cNvPr>
          <p:cNvSpPr>
            <a:spLocks noGrp="1"/>
          </p:cNvSpPr>
          <p:nvPr>
            <p:ph type="dt" sz="half" idx="14"/>
          </p:nvPr>
        </p:nvSpPr>
        <p:spPr>
          <a:xfrm>
            <a:off x="9840953" y="6355366"/>
            <a:ext cx="1245681" cy="136525"/>
          </a:xfrm>
        </p:spPr>
        <p:txBody>
          <a:bodyPr/>
          <a:lstStyle>
            <a:lvl1pPr>
              <a:defRPr>
                <a:solidFill>
                  <a:schemeClr val="tx2"/>
                </a:solidFill>
              </a:defRPr>
            </a:lvl1pPr>
          </a:lstStyle>
          <a:p>
            <a:fld id="{6785D5F4-FA31-4733-8B3C-2CA62E4B2974}" type="datetime1">
              <a:rPr lang="en-US" smtClean="0"/>
              <a:pPr/>
              <a:t>10/10/2023</a:t>
            </a:fld>
            <a:endParaRPr lang="en-US"/>
          </a:p>
        </p:txBody>
      </p:sp>
      <p:sp>
        <p:nvSpPr>
          <p:cNvPr id="7" name="Footer Placeholder 6">
            <a:extLst>
              <a:ext uri="{FF2B5EF4-FFF2-40B4-BE49-F238E27FC236}">
                <a16:creationId xmlns:a16="http://schemas.microsoft.com/office/drawing/2014/main" id="{383F64CE-EEEB-4F1A-88D1-54361661E33E}"/>
              </a:ext>
            </a:extLst>
          </p:cNvPr>
          <p:cNvSpPr>
            <a:spLocks noGrp="1"/>
          </p:cNvSpPr>
          <p:nvPr>
            <p:ph type="ftr" sz="quarter" idx="15"/>
          </p:nvPr>
        </p:nvSpPr>
        <p:spPr/>
        <p:txBody>
          <a:bodyPr/>
          <a:lstStyle/>
          <a:p>
            <a:endParaRPr lang="en-US"/>
          </a:p>
        </p:txBody>
      </p:sp>
      <p:sp>
        <p:nvSpPr>
          <p:cNvPr id="8" name="Slide Number Placeholder 7">
            <a:extLst>
              <a:ext uri="{FF2B5EF4-FFF2-40B4-BE49-F238E27FC236}">
                <a16:creationId xmlns:a16="http://schemas.microsoft.com/office/drawing/2014/main" id="{3D65803C-CEDA-492A-BD38-59BD45E0DFC6}"/>
              </a:ext>
            </a:extLst>
          </p:cNvPr>
          <p:cNvSpPr>
            <a:spLocks noGrp="1"/>
          </p:cNvSpPr>
          <p:nvPr>
            <p:ph type="sldNum" sz="quarter" idx="16"/>
          </p:nvPr>
        </p:nvSpPr>
        <p:spPr>
          <a:xfrm>
            <a:off x="11225719" y="6355366"/>
            <a:ext cx="737681" cy="136525"/>
          </a:xfrm>
        </p:spPr>
        <p:txBody>
          <a:bodyPr/>
          <a:lstStyle>
            <a:lvl1pPr>
              <a:defRPr>
                <a:solidFill>
                  <a:schemeClr val="tx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21702977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Picture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0E5C766-080B-4D9A-A6E2-4D095A76AF6A}"/>
              </a:ext>
            </a:extLst>
          </p:cNvPr>
          <p:cNvSpPr>
            <a:spLocks noGrp="1"/>
          </p:cNvSpPr>
          <p:nvPr>
            <p:ph type="pic" sz="quarter" idx="13"/>
          </p:nvPr>
        </p:nvSpPr>
        <p:spPr>
          <a:xfrm>
            <a:off x="8807008" y="1"/>
            <a:ext cx="3384990" cy="6857998"/>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6AE72D2F-2C29-4FD3-A4A7-B1CF3D35BD30}"/>
              </a:ext>
            </a:extLst>
          </p:cNvPr>
          <p:cNvSpPr>
            <a:spLocks noGrp="1"/>
          </p:cNvSpPr>
          <p:nvPr>
            <p:ph type="title"/>
          </p:nvPr>
        </p:nvSpPr>
        <p:spPr>
          <a:xfrm>
            <a:off x="685800" y="699449"/>
            <a:ext cx="7213600" cy="900752"/>
          </a:xfrm>
        </p:spPr>
        <p:txBody>
          <a:bodyPr/>
          <a:lstStyle/>
          <a:p>
            <a:r>
              <a:rPr lang="en-US"/>
              <a:t>Click to edit Master title style</a:t>
            </a:r>
          </a:p>
        </p:txBody>
      </p:sp>
      <p:sp>
        <p:nvSpPr>
          <p:cNvPr id="3" name="Date Placeholder 2">
            <a:extLst>
              <a:ext uri="{FF2B5EF4-FFF2-40B4-BE49-F238E27FC236}">
                <a16:creationId xmlns:a16="http://schemas.microsoft.com/office/drawing/2014/main" id="{D78EA311-9352-414F-92E3-EAE773A29C26}"/>
              </a:ext>
            </a:extLst>
          </p:cNvPr>
          <p:cNvSpPr>
            <a:spLocks noGrp="1"/>
          </p:cNvSpPr>
          <p:nvPr>
            <p:ph type="dt" sz="half" idx="14"/>
          </p:nvPr>
        </p:nvSpPr>
        <p:spPr>
          <a:xfrm>
            <a:off x="9840953" y="6355366"/>
            <a:ext cx="1245681" cy="136525"/>
          </a:xfrm>
        </p:spPr>
        <p:txBody>
          <a:bodyPr/>
          <a:lstStyle>
            <a:lvl1pPr>
              <a:defRPr>
                <a:solidFill>
                  <a:schemeClr val="tx2"/>
                </a:solidFill>
              </a:defRPr>
            </a:lvl1pPr>
          </a:lstStyle>
          <a:p>
            <a:fld id="{6785D5F4-FA31-4733-8B3C-2CA62E4B2974}" type="datetime1">
              <a:rPr lang="en-US" smtClean="0"/>
              <a:pPr/>
              <a:t>10/10/2023</a:t>
            </a:fld>
            <a:endParaRPr lang="en-US"/>
          </a:p>
        </p:txBody>
      </p:sp>
      <p:sp>
        <p:nvSpPr>
          <p:cNvPr id="7" name="Footer Placeholder 6">
            <a:extLst>
              <a:ext uri="{FF2B5EF4-FFF2-40B4-BE49-F238E27FC236}">
                <a16:creationId xmlns:a16="http://schemas.microsoft.com/office/drawing/2014/main" id="{C6F68832-FEDC-4A4A-B33D-B3E1FA35833E}"/>
              </a:ext>
            </a:extLst>
          </p:cNvPr>
          <p:cNvSpPr>
            <a:spLocks noGrp="1"/>
          </p:cNvSpPr>
          <p:nvPr>
            <p:ph type="ftr" sz="quarter" idx="15"/>
          </p:nvPr>
        </p:nvSpPr>
        <p:spPr/>
        <p:txBody>
          <a:bodyPr/>
          <a:lstStyle/>
          <a:p>
            <a:endParaRPr lang="en-US"/>
          </a:p>
        </p:txBody>
      </p:sp>
      <p:sp>
        <p:nvSpPr>
          <p:cNvPr id="8" name="Slide Number Placeholder 7">
            <a:extLst>
              <a:ext uri="{FF2B5EF4-FFF2-40B4-BE49-F238E27FC236}">
                <a16:creationId xmlns:a16="http://schemas.microsoft.com/office/drawing/2014/main" id="{D8F1E2DC-20FB-4A32-A07C-7692BB6D9294}"/>
              </a:ext>
            </a:extLst>
          </p:cNvPr>
          <p:cNvSpPr>
            <a:spLocks noGrp="1"/>
          </p:cNvSpPr>
          <p:nvPr>
            <p:ph type="sldNum" sz="quarter" idx="16"/>
          </p:nvPr>
        </p:nvSpPr>
        <p:spPr>
          <a:xfrm>
            <a:off x="11225719" y="6355366"/>
            <a:ext cx="737681" cy="136525"/>
          </a:xfrm>
        </p:spPr>
        <p:txBody>
          <a:bodyPr/>
          <a:lstStyle>
            <a:lvl1pPr>
              <a:defRPr>
                <a:solidFill>
                  <a:schemeClr val="tx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6828919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2 Image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7B2B65-03A5-4366-8E39-6E8491B30DE1}"/>
              </a:ext>
            </a:extLst>
          </p:cNvPr>
          <p:cNvSpPr>
            <a:spLocks noGrp="1"/>
          </p:cNvSpPr>
          <p:nvPr>
            <p:ph type="pic" sz="quarter" idx="13"/>
          </p:nvPr>
        </p:nvSpPr>
        <p:spPr>
          <a:xfrm>
            <a:off x="0" y="228599"/>
            <a:ext cx="6096000" cy="6400801"/>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389A4105-7A94-4491-B5B1-010AC82C44FC}"/>
              </a:ext>
            </a:extLst>
          </p:cNvPr>
          <p:cNvSpPr>
            <a:spLocks noGrp="1"/>
          </p:cNvSpPr>
          <p:nvPr>
            <p:ph type="title"/>
          </p:nvPr>
        </p:nvSpPr>
        <p:spPr>
          <a:xfrm>
            <a:off x="6781800" y="699449"/>
            <a:ext cx="4724400" cy="900752"/>
          </a:xfrm>
        </p:spPr>
        <p:txBody>
          <a:bodyPr/>
          <a:lstStyle/>
          <a:p>
            <a:r>
              <a:rPr lang="en-US"/>
              <a:t>Click to edit Master title style</a:t>
            </a:r>
          </a:p>
        </p:txBody>
      </p:sp>
      <p:sp>
        <p:nvSpPr>
          <p:cNvPr id="3" name="Date Placeholder 2">
            <a:extLst>
              <a:ext uri="{FF2B5EF4-FFF2-40B4-BE49-F238E27FC236}">
                <a16:creationId xmlns:a16="http://schemas.microsoft.com/office/drawing/2014/main" id="{3ED47B80-B872-408C-BF88-08C17247BA49}"/>
              </a:ext>
            </a:extLst>
          </p:cNvPr>
          <p:cNvSpPr>
            <a:spLocks noGrp="1"/>
          </p:cNvSpPr>
          <p:nvPr>
            <p:ph type="dt" sz="half" idx="14"/>
          </p:nvPr>
        </p:nvSpPr>
        <p:spPr/>
        <p:txBody>
          <a:bodyPr/>
          <a:lstStyle/>
          <a:p>
            <a:fld id="{6785D5F4-FA31-4733-8B3C-2CA62E4B2974}" type="datetime1">
              <a:rPr lang="en-US" smtClean="0"/>
              <a:t>10/10/2023</a:t>
            </a:fld>
            <a:endParaRPr lang="en-US"/>
          </a:p>
        </p:txBody>
      </p:sp>
      <p:sp>
        <p:nvSpPr>
          <p:cNvPr id="7" name="Footer Placeholder 6">
            <a:extLst>
              <a:ext uri="{FF2B5EF4-FFF2-40B4-BE49-F238E27FC236}">
                <a16:creationId xmlns:a16="http://schemas.microsoft.com/office/drawing/2014/main" id="{D650B75A-958B-4F7A-9F04-CC37F09238C2}"/>
              </a:ext>
            </a:extLst>
          </p:cNvPr>
          <p:cNvSpPr>
            <a:spLocks noGrp="1"/>
          </p:cNvSpPr>
          <p:nvPr>
            <p:ph type="ftr" sz="quarter" idx="15"/>
          </p:nvPr>
        </p:nvSpPr>
        <p:spPr/>
        <p:txBody>
          <a:bodyPr/>
          <a:lstStyle>
            <a:lvl1pPr>
              <a:defRPr>
                <a:solidFill>
                  <a:schemeClr val="bg2"/>
                </a:solidFill>
              </a:defRPr>
            </a:lvl1pPr>
          </a:lstStyle>
          <a:p>
            <a:endParaRPr lang="en-US"/>
          </a:p>
        </p:txBody>
      </p:sp>
      <p:sp>
        <p:nvSpPr>
          <p:cNvPr id="9" name="Slide Number Placeholder 8">
            <a:extLst>
              <a:ext uri="{FF2B5EF4-FFF2-40B4-BE49-F238E27FC236}">
                <a16:creationId xmlns:a16="http://schemas.microsoft.com/office/drawing/2014/main" id="{4AA9DE9A-9A88-4346-A532-E998C945136A}"/>
              </a:ext>
            </a:extLst>
          </p:cNvPr>
          <p:cNvSpPr>
            <a:spLocks noGrp="1"/>
          </p:cNvSpPr>
          <p:nvPr>
            <p:ph type="sldNum" sz="quarter" idx="16"/>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2209306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2 Image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7B2B65-03A5-4366-8E39-6E8491B30DE1}"/>
              </a:ext>
            </a:extLst>
          </p:cNvPr>
          <p:cNvSpPr>
            <a:spLocks noGrp="1"/>
          </p:cNvSpPr>
          <p:nvPr>
            <p:ph type="pic" sz="quarter" idx="13"/>
          </p:nvPr>
        </p:nvSpPr>
        <p:spPr>
          <a:xfrm>
            <a:off x="6096000" y="228599"/>
            <a:ext cx="6096000" cy="6400801"/>
          </a:xfrm>
          <a:prstGeom prst="rect">
            <a:avLst/>
          </a:prstGeom>
        </p:spPr>
        <p:txBody>
          <a:bodyPr wrap="square">
            <a:noAutofit/>
          </a:bodyPr>
          <a:lstStyle/>
          <a:p>
            <a:r>
              <a:rPr lang="en-US"/>
              <a:t>Click icon to add picture</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a:xfrm>
            <a:off x="9840953" y="6355366"/>
            <a:ext cx="1245681" cy="136525"/>
          </a:xfrm>
        </p:spPr>
        <p:txBody>
          <a:bodyPr/>
          <a:lstStyle>
            <a:lvl1pPr>
              <a:defRPr>
                <a:solidFill>
                  <a:schemeClr val="tx2"/>
                </a:solidFill>
              </a:defRPr>
            </a:lvl1pPr>
          </a:lstStyle>
          <a:p>
            <a:fld id="{7960E91D-2E07-4D3B-AD82-7F4CB97CE459}" type="datetime1">
              <a:rPr lang="en-US" smtClean="0"/>
              <a:pPr/>
              <a:t>10/10/2023</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a:xfrm>
            <a:off x="11225719" y="6355366"/>
            <a:ext cx="737681" cy="136525"/>
          </a:xfrm>
        </p:spPr>
        <p:txBody>
          <a:bodyPr/>
          <a:lstStyle>
            <a:lvl1pPr>
              <a:defRPr>
                <a:solidFill>
                  <a:schemeClr val="tx2"/>
                </a:solidFill>
              </a:defRPr>
            </a:lvl1pPr>
          </a:lstStyle>
          <a:p>
            <a:fld id="{4737D6AF-2FA5-476A-AF60-7A8CDF2E2DFB}" type="slidenum">
              <a:rPr lang="en-US" smtClean="0"/>
              <a:pPr/>
              <a:t>‹#›</a:t>
            </a:fld>
            <a:endParaRPr lang="en-US"/>
          </a:p>
        </p:txBody>
      </p:sp>
      <p:sp>
        <p:nvSpPr>
          <p:cNvPr id="2" name="Title 1">
            <a:extLst>
              <a:ext uri="{FF2B5EF4-FFF2-40B4-BE49-F238E27FC236}">
                <a16:creationId xmlns:a16="http://schemas.microsoft.com/office/drawing/2014/main" id="{80B63A24-3499-4F1B-A847-F145070BB0DF}"/>
              </a:ext>
            </a:extLst>
          </p:cNvPr>
          <p:cNvSpPr>
            <a:spLocks noGrp="1"/>
          </p:cNvSpPr>
          <p:nvPr>
            <p:ph type="title"/>
          </p:nvPr>
        </p:nvSpPr>
        <p:spPr>
          <a:xfrm>
            <a:off x="685800" y="699449"/>
            <a:ext cx="4882487" cy="900752"/>
          </a:xfrm>
        </p:spPr>
        <p:txBody>
          <a:bodyPr/>
          <a:lstStyle/>
          <a:p>
            <a:r>
              <a:rPr lang="en-US"/>
              <a:t>Click to edit Master title style</a:t>
            </a:r>
          </a:p>
        </p:txBody>
      </p:sp>
    </p:spTree>
    <p:extLst>
      <p:ext uri="{BB962C8B-B14F-4D97-AF65-F5344CB8AC3E}">
        <p14:creationId xmlns:p14="http://schemas.microsoft.com/office/powerpoint/2010/main" val="42204242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icture 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A2BB88-1E02-4E2A-A188-3E1560D8AB8F}"/>
              </a:ext>
            </a:extLst>
          </p:cNvPr>
          <p:cNvSpPr>
            <a:spLocks noGrp="1"/>
          </p:cNvSpPr>
          <p:nvPr>
            <p:ph type="pic" sz="quarter" idx="13"/>
          </p:nvPr>
        </p:nvSpPr>
        <p:spPr>
          <a:xfrm>
            <a:off x="0" y="3429000"/>
            <a:ext cx="12192000" cy="3429000"/>
          </a:xfrm>
        </p:spPr>
        <p:txBody>
          <a:bodyPr/>
          <a:lstStyle/>
          <a:p>
            <a:r>
              <a:rPr lang="en-US"/>
              <a:t>Click icon to add picture</a:t>
            </a:r>
          </a:p>
        </p:txBody>
      </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23101BBA-43C7-4F4A-8907-08407F417FDE}" type="datetime1">
              <a:rPr lang="en-US" smtClean="0"/>
              <a:t>10/10/2023</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70970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End of Layou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6C6AB1-FD7F-4A33-8AAB-AAF2924DEB4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9600" cap="all" baseline="0"/>
              <a:t>Do not use </a:t>
            </a:r>
            <a:br>
              <a:rPr lang="en-US" sz="9600" cap="all" baseline="0"/>
            </a:br>
            <a:r>
              <a:rPr lang="en-US" sz="9600" cap="all" baseline="0"/>
              <a:t>any layouts </a:t>
            </a:r>
            <a:br>
              <a:rPr lang="en-US" sz="9600" cap="all" baseline="0"/>
            </a:br>
            <a:r>
              <a:rPr lang="en-US" sz="9600" cap="all" baseline="0"/>
              <a:t>past this point</a:t>
            </a: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a:xfrm>
            <a:off x="9840953" y="6355366"/>
            <a:ext cx="1245681" cy="136525"/>
          </a:xfrm>
        </p:spPr>
        <p:txBody>
          <a:bodyPr/>
          <a:lstStyle/>
          <a:p>
            <a:fld id="{62904CFF-B85D-42DB-9F25-CBDBF67264B0}" type="datetime1">
              <a:rPr lang="en-US" smtClean="0"/>
              <a:t>10/10/2023</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t>‹#›</a:t>
            </a:fld>
            <a:endParaRPr lang="en-US"/>
          </a:p>
        </p:txBody>
      </p:sp>
    </p:spTree>
    <p:extLst>
      <p:ext uri="{BB962C8B-B14F-4D97-AF65-F5344CB8AC3E}">
        <p14:creationId xmlns:p14="http://schemas.microsoft.com/office/powerpoint/2010/main" val="14984629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Four Content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468A-C7A0-423C-B8EB-A8907186B5A7}"/>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767144A7-FEA6-406D-9315-EE5064ADA362}"/>
              </a:ext>
            </a:extLst>
          </p:cNvPr>
          <p:cNvSpPr>
            <a:spLocks noGrp="1"/>
          </p:cNvSpPr>
          <p:nvPr>
            <p:ph type="dt" sz="half" idx="10"/>
          </p:nvPr>
        </p:nvSpPr>
        <p:spPr/>
        <p:txBody>
          <a:bodyPr/>
          <a:lstStyle/>
          <a:p>
            <a:fld id="{0847124C-69BD-4113-9A7A-0019B3E3A83F}" type="datetime1">
              <a:rPr lang="en-US" smtClean="0"/>
              <a:t>10/10/2023</a:t>
            </a:fld>
            <a:endParaRPr lang="en-US"/>
          </a:p>
        </p:txBody>
      </p:sp>
      <p:sp>
        <p:nvSpPr>
          <p:cNvPr id="4" name="Footer Placeholder 3">
            <a:extLst>
              <a:ext uri="{FF2B5EF4-FFF2-40B4-BE49-F238E27FC236}">
                <a16:creationId xmlns:a16="http://schemas.microsoft.com/office/drawing/2014/main" id="{A20FEE5A-5D95-4153-8FC2-0FF681432A91}"/>
              </a:ext>
            </a:extLst>
          </p:cNvPr>
          <p:cNvSpPr>
            <a:spLocks noGrp="1"/>
          </p:cNvSpPr>
          <p:nvPr>
            <p:ph type="ftr" sz="quarter" idx="11"/>
          </p:nvPr>
        </p:nvSpPr>
        <p:spPr/>
        <p:txBody>
          <a:bodyPr/>
          <a:lstStyle/>
          <a:p>
            <a:r>
              <a:rPr lang="en-US"/>
              <a:t>PROPRIETARY &amp; CONFIDENTIAL</a:t>
            </a:r>
          </a:p>
        </p:txBody>
      </p:sp>
      <p:sp>
        <p:nvSpPr>
          <p:cNvPr id="5" name="Slide Number Placeholder 4">
            <a:extLst>
              <a:ext uri="{FF2B5EF4-FFF2-40B4-BE49-F238E27FC236}">
                <a16:creationId xmlns:a16="http://schemas.microsoft.com/office/drawing/2014/main" id="{49E5DDBB-D0EB-4B7C-AB4B-27AB08526EFE}"/>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Text Placeholder 7">
            <a:extLst>
              <a:ext uri="{FF2B5EF4-FFF2-40B4-BE49-F238E27FC236}">
                <a16:creationId xmlns:a16="http://schemas.microsoft.com/office/drawing/2014/main" id="{391A4133-FFFC-464C-94DB-A2D917BB3778}"/>
              </a:ext>
            </a:extLst>
          </p:cNvPr>
          <p:cNvSpPr>
            <a:spLocks noGrp="1"/>
          </p:cNvSpPr>
          <p:nvPr>
            <p:ph type="body" sz="quarter" idx="13"/>
          </p:nvPr>
        </p:nvSpPr>
        <p:spPr>
          <a:xfrm>
            <a:off x="675221" y="1943608"/>
            <a:ext cx="3083054" cy="892744"/>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7" name="Text Placeholder 7">
            <a:extLst>
              <a:ext uri="{FF2B5EF4-FFF2-40B4-BE49-F238E27FC236}">
                <a16:creationId xmlns:a16="http://schemas.microsoft.com/office/drawing/2014/main" id="{2C65FFE3-28D5-4FE9-A99A-864451F15768}"/>
              </a:ext>
            </a:extLst>
          </p:cNvPr>
          <p:cNvSpPr>
            <a:spLocks noGrp="1"/>
          </p:cNvSpPr>
          <p:nvPr>
            <p:ph type="body" sz="quarter" idx="14"/>
          </p:nvPr>
        </p:nvSpPr>
        <p:spPr>
          <a:xfrm>
            <a:off x="685800" y="3073969"/>
            <a:ext cx="3083054" cy="2847908"/>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230D8A09-0283-4F02-A40C-EC2FB8324C17}"/>
              </a:ext>
            </a:extLst>
          </p:cNvPr>
          <p:cNvSpPr>
            <a:spLocks noGrp="1"/>
          </p:cNvSpPr>
          <p:nvPr>
            <p:ph type="body" sz="quarter" idx="15"/>
          </p:nvPr>
        </p:nvSpPr>
        <p:spPr>
          <a:xfrm>
            <a:off x="4549183" y="1943608"/>
            <a:ext cx="3083054" cy="900752"/>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9" name="Text Placeholder 7">
            <a:extLst>
              <a:ext uri="{FF2B5EF4-FFF2-40B4-BE49-F238E27FC236}">
                <a16:creationId xmlns:a16="http://schemas.microsoft.com/office/drawing/2014/main" id="{1AFFBE9C-1F66-483F-BFE7-038ADDCF9B50}"/>
              </a:ext>
            </a:extLst>
          </p:cNvPr>
          <p:cNvSpPr>
            <a:spLocks noGrp="1"/>
          </p:cNvSpPr>
          <p:nvPr>
            <p:ph type="body" sz="quarter" idx="16"/>
          </p:nvPr>
        </p:nvSpPr>
        <p:spPr>
          <a:xfrm>
            <a:off x="4549183" y="3073969"/>
            <a:ext cx="3083054" cy="2847908"/>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sp>
        <p:nvSpPr>
          <p:cNvPr id="10" name="Text Placeholder 7">
            <a:extLst>
              <a:ext uri="{FF2B5EF4-FFF2-40B4-BE49-F238E27FC236}">
                <a16:creationId xmlns:a16="http://schemas.microsoft.com/office/drawing/2014/main" id="{59EC7177-F428-4FE9-8960-DE365C2FCB5C}"/>
              </a:ext>
            </a:extLst>
          </p:cNvPr>
          <p:cNvSpPr>
            <a:spLocks noGrp="1"/>
          </p:cNvSpPr>
          <p:nvPr>
            <p:ph type="body" sz="quarter" idx="17"/>
          </p:nvPr>
        </p:nvSpPr>
        <p:spPr>
          <a:xfrm>
            <a:off x="8423146" y="1943608"/>
            <a:ext cx="3083054" cy="900752"/>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B30D55CD-3214-4B65-A9E2-E41C6D5B46B8}"/>
              </a:ext>
            </a:extLst>
          </p:cNvPr>
          <p:cNvSpPr>
            <a:spLocks noGrp="1"/>
          </p:cNvSpPr>
          <p:nvPr>
            <p:ph type="body" sz="quarter" idx="18"/>
          </p:nvPr>
        </p:nvSpPr>
        <p:spPr>
          <a:xfrm>
            <a:off x="8423146" y="3050729"/>
            <a:ext cx="3083054" cy="2847908"/>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cxnSp>
        <p:nvCxnSpPr>
          <p:cNvPr id="14" name="Straight Connector 13">
            <a:extLst>
              <a:ext uri="{FF2B5EF4-FFF2-40B4-BE49-F238E27FC236}">
                <a16:creationId xmlns:a16="http://schemas.microsoft.com/office/drawing/2014/main" id="{E0088BF1-06B4-48FF-A2F1-5AE845FFF2E9}"/>
              </a:ext>
            </a:extLst>
          </p:cNvPr>
          <p:cNvCxnSpPr/>
          <p:nvPr userDrawn="1"/>
        </p:nvCxnSpPr>
        <p:spPr>
          <a:xfrm>
            <a:off x="4153571" y="2149977"/>
            <a:ext cx="0" cy="377190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E9C9597-294B-434D-99C0-CE39DB6FAAB9}"/>
              </a:ext>
            </a:extLst>
          </p:cNvPr>
          <p:cNvCxnSpPr/>
          <p:nvPr userDrawn="1"/>
        </p:nvCxnSpPr>
        <p:spPr>
          <a:xfrm>
            <a:off x="8020473" y="2126737"/>
            <a:ext cx="0" cy="377190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15968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Sidebar 2">
    <p:spTree>
      <p:nvGrpSpPr>
        <p:cNvPr id="1" name=""/>
        <p:cNvGrpSpPr/>
        <p:nvPr/>
      </p:nvGrpSpPr>
      <p:grpSpPr>
        <a:xfrm>
          <a:off x="0" y="0"/>
          <a:ext cx="0" cy="0"/>
          <a:chOff x="0" y="0"/>
          <a:chExt cx="0" cy="0"/>
        </a:xfrm>
      </p:grpSpPr>
      <p:pic>
        <p:nvPicPr>
          <p:cNvPr id="16" name="Picture 15" descr="A person standing in a room&#10;&#10;Description automatically generated">
            <a:extLst>
              <a:ext uri="{FF2B5EF4-FFF2-40B4-BE49-F238E27FC236}">
                <a16:creationId xmlns:a16="http://schemas.microsoft.com/office/drawing/2014/main" id="{B846D524-06AE-45C6-A430-066ED4FF37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146" r="37900"/>
          <a:stretch/>
        </p:blipFill>
        <p:spPr>
          <a:xfrm>
            <a:off x="7670797" y="0"/>
            <a:ext cx="4521201" cy="6858000"/>
          </a:xfrm>
          <a:prstGeom prst="rect">
            <a:avLst/>
          </a:prstGeom>
        </p:spPr>
      </p:pic>
      <p:sp>
        <p:nvSpPr>
          <p:cNvPr id="2" name="Title 1">
            <a:extLst>
              <a:ext uri="{FF2B5EF4-FFF2-40B4-BE49-F238E27FC236}">
                <a16:creationId xmlns:a16="http://schemas.microsoft.com/office/drawing/2014/main" id="{A9D2D659-4ED8-4B0F-A30A-9B7EE84CEE00}"/>
              </a:ext>
            </a:extLst>
          </p:cNvPr>
          <p:cNvSpPr>
            <a:spLocks noGrp="1"/>
          </p:cNvSpPr>
          <p:nvPr>
            <p:ph type="title"/>
          </p:nvPr>
        </p:nvSpPr>
        <p:spPr>
          <a:xfrm>
            <a:off x="1244600" y="1768764"/>
            <a:ext cx="5410200" cy="1029013"/>
          </a:xfrm>
        </p:spPr>
        <p:txBody>
          <a:bodyPr/>
          <a:lstStyle>
            <a:lvl1pPr algn="ctr">
              <a:defRPr/>
            </a:lvl1pPr>
          </a:lstStyle>
          <a:p>
            <a:r>
              <a:rPr lang="en-US"/>
              <a:t>Click to edit Master title style</a:t>
            </a:r>
            <a:endParaRPr lang="th-TH"/>
          </a:p>
        </p:txBody>
      </p:sp>
      <p:sp>
        <p:nvSpPr>
          <p:cNvPr id="7" name="Rectangle 6">
            <a:extLst>
              <a:ext uri="{FF2B5EF4-FFF2-40B4-BE49-F238E27FC236}">
                <a16:creationId xmlns:a16="http://schemas.microsoft.com/office/drawing/2014/main" id="{A68A97A4-DDDC-4DE7-885B-EC8E607F4703}"/>
              </a:ext>
            </a:extLst>
          </p:cNvPr>
          <p:cNvSpPr/>
          <p:nvPr userDrawn="1"/>
        </p:nvSpPr>
        <p:spPr>
          <a:xfrm>
            <a:off x="7670799" y="0"/>
            <a:ext cx="4521199" cy="6858000"/>
          </a:xfrm>
          <a:prstGeom prst="rect">
            <a:avLst/>
          </a:pr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215153B-20C3-4F4C-A3D4-C097B78FF8B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492501" y="571137"/>
            <a:ext cx="914399" cy="914399"/>
          </a:xfrm>
          <a:prstGeom prst="rect">
            <a:avLst/>
          </a:prstGeom>
        </p:spPr>
      </p:pic>
      <p:sp>
        <p:nvSpPr>
          <p:cNvPr id="10" name="Text Placeholder 7">
            <a:extLst>
              <a:ext uri="{FF2B5EF4-FFF2-40B4-BE49-F238E27FC236}">
                <a16:creationId xmlns:a16="http://schemas.microsoft.com/office/drawing/2014/main" id="{5A39E2B6-9275-4FCB-A10A-1F87370BD8C2}"/>
              </a:ext>
            </a:extLst>
          </p:cNvPr>
          <p:cNvSpPr>
            <a:spLocks noGrp="1"/>
          </p:cNvSpPr>
          <p:nvPr>
            <p:ph type="body" sz="quarter" idx="13"/>
          </p:nvPr>
        </p:nvSpPr>
        <p:spPr>
          <a:xfrm>
            <a:off x="7899400" y="1629000"/>
            <a:ext cx="4292600" cy="1424416"/>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783EA645-68C1-484B-BDCF-6A2BAF8440DD}"/>
              </a:ext>
            </a:extLst>
          </p:cNvPr>
          <p:cNvSpPr>
            <a:spLocks noGrp="1"/>
          </p:cNvSpPr>
          <p:nvPr>
            <p:ph type="body" sz="quarter" idx="14"/>
          </p:nvPr>
        </p:nvSpPr>
        <p:spPr>
          <a:xfrm>
            <a:off x="7899400" y="3192529"/>
            <a:ext cx="4292600" cy="1424416"/>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830A33F2-3426-4D93-B2D5-CC1722941FCA}"/>
              </a:ext>
            </a:extLst>
          </p:cNvPr>
          <p:cNvSpPr>
            <a:spLocks noGrp="1"/>
          </p:cNvSpPr>
          <p:nvPr>
            <p:ph type="body" sz="quarter" idx="15"/>
          </p:nvPr>
        </p:nvSpPr>
        <p:spPr>
          <a:xfrm>
            <a:off x="7899400" y="4756058"/>
            <a:ext cx="4292600" cy="1424414"/>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5" name="Text Placeholder 2">
            <a:extLst>
              <a:ext uri="{FF2B5EF4-FFF2-40B4-BE49-F238E27FC236}">
                <a16:creationId xmlns:a16="http://schemas.microsoft.com/office/drawing/2014/main" id="{5B40648B-ECE3-423E-B7CD-AB45FFC21D3D}"/>
              </a:ext>
            </a:extLst>
          </p:cNvPr>
          <p:cNvSpPr>
            <a:spLocks noGrp="1"/>
          </p:cNvSpPr>
          <p:nvPr>
            <p:ph type="body" idx="1"/>
          </p:nvPr>
        </p:nvSpPr>
        <p:spPr>
          <a:xfrm>
            <a:off x="7915442" y="710667"/>
            <a:ext cx="4064400" cy="738000"/>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Date Placeholder 7">
            <a:extLst>
              <a:ext uri="{FF2B5EF4-FFF2-40B4-BE49-F238E27FC236}">
                <a16:creationId xmlns:a16="http://schemas.microsoft.com/office/drawing/2014/main" id="{304AA5D6-E3CA-487C-AC4B-9EAB77164048}"/>
              </a:ext>
            </a:extLst>
          </p:cNvPr>
          <p:cNvSpPr>
            <a:spLocks noGrp="1"/>
          </p:cNvSpPr>
          <p:nvPr>
            <p:ph type="dt" sz="half" idx="16"/>
          </p:nvPr>
        </p:nvSpPr>
        <p:spPr>
          <a:xfrm>
            <a:off x="9840953" y="6355366"/>
            <a:ext cx="1245681" cy="136525"/>
          </a:xfrm>
        </p:spPr>
        <p:txBody>
          <a:bodyPr/>
          <a:lstStyle>
            <a:lvl1pPr>
              <a:defRPr>
                <a:solidFill>
                  <a:schemeClr val="bg2"/>
                </a:solidFill>
              </a:defRPr>
            </a:lvl1pPr>
          </a:lstStyle>
          <a:p>
            <a:fld id="{6785D5F4-FA31-4733-8B3C-2CA62E4B2974}" type="datetime1">
              <a:rPr lang="en-US" smtClean="0"/>
              <a:pPr/>
              <a:t>10/10/2023</a:t>
            </a:fld>
            <a:endParaRPr lang="en-US"/>
          </a:p>
        </p:txBody>
      </p:sp>
      <p:sp>
        <p:nvSpPr>
          <p:cNvPr id="13" name="Footer Placeholder 12">
            <a:extLst>
              <a:ext uri="{FF2B5EF4-FFF2-40B4-BE49-F238E27FC236}">
                <a16:creationId xmlns:a16="http://schemas.microsoft.com/office/drawing/2014/main" id="{1D269373-0C7A-4C98-84EA-A5C410579B5A}"/>
              </a:ext>
            </a:extLst>
          </p:cNvPr>
          <p:cNvSpPr>
            <a:spLocks noGrp="1"/>
          </p:cNvSpPr>
          <p:nvPr>
            <p:ph type="ftr" sz="quarter" idx="17"/>
          </p:nvPr>
        </p:nvSpPr>
        <p:spPr/>
        <p:txBody>
          <a:bodyPr/>
          <a:lstStyle/>
          <a:p>
            <a:endParaRPr lang="en-US"/>
          </a:p>
        </p:txBody>
      </p:sp>
      <p:sp>
        <p:nvSpPr>
          <p:cNvPr id="14" name="Slide Number Placeholder 13">
            <a:extLst>
              <a:ext uri="{FF2B5EF4-FFF2-40B4-BE49-F238E27FC236}">
                <a16:creationId xmlns:a16="http://schemas.microsoft.com/office/drawing/2014/main" id="{F70E9F36-DCF8-4557-A622-3FCCD31EE316}"/>
              </a:ext>
            </a:extLst>
          </p:cNvPr>
          <p:cNvSpPr>
            <a:spLocks noGrp="1"/>
          </p:cNvSpPr>
          <p:nvPr>
            <p:ph type="sldNum" sz="quarter" idx="18"/>
          </p:nvPr>
        </p:nvSpPr>
        <p:spPr>
          <a:xfrm>
            <a:off x="11225719" y="6355366"/>
            <a:ext cx="737681" cy="136525"/>
          </a:xfrm>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3377350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tx2">
            <a:lumMod val="5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3103353" cy="1325563"/>
          </a:xfrm>
        </p:spPr>
        <p:txBody>
          <a:bodyPr/>
          <a:lstStyle>
            <a:lvl1pPr>
              <a:defRPr>
                <a:solidFill>
                  <a:schemeClr val="tx1"/>
                </a:solidFill>
              </a:defRPr>
            </a:lvl1pPr>
          </a:lstStyle>
          <a:p>
            <a:r>
              <a:rPr lang="en-US"/>
              <a:t>Click to edit Master title style</a:t>
            </a:r>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5" name="Straight Connector 4"/>
          <p:cNvCxnSpPr/>
          <p:nvPr userDrawn="1"/>
        </p:nvCxnSpPr>
        <p:spPr>
          <a:xfrm>
            <a:off x="287079" y="1924493"/>
            <a:ext cx="3764221"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445F694-BA73-DA4F-9DF6-1B375205756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447" y="365125"/>
            <a:ext cx="3103353" cy="1325563"/>
          </a:xfrm>
        </p:spPr>
        <p:txBody>
          <a:bodyPr/>
          <a:lstStyle>
            <a:lvl1pPr>
              <a:defRPr>
                <a:solidFill>
                  <a:schemeClr val="bg1"/>
                </a:solidFill>
              </a:defRPr>
            </a:lvl1pPr>
          </a:lstStyle>
          <a:p>
            <a:r>
              <a:rPr lang="en-US"/>
              <a:t>Master title style</a:t>
            </a:r>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p:cNvCxnSpPr/>
          <p:nvPr userDrawn="1"/>
        </p:nvCxnSpPr>
        <p:spPr>
          <a:xfrm>
            <a:off x="287079" y="1924493"/>
            <a:ext cx="3764221" cy="0"/>
          </a:xfrm>
          <a:prstGeom prst="line">
            <a:avLst/>
          </a:prstGeom>
          <a:ln w="44450">
            <a:solidFill>
              <a:srgbClr val="FE663B"/>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3FE8917-ED19-0B41-911F-AF0EA731E7F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29441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rgbClr val="1A3B5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3447" y="365125"/>
            <a:ext cx="3103353" cy="1325563"/>
          </a:xfrm>
        </p:spPr>
        <p:txBody>
          <a:bodyPr/>
          <a:lstStyle>
            <a:lvl1pPr>
              <a:defRPr>
                <a:solidFill>
                  <a:srgbClr val="D4E6F4"/>
                </a:solidFill>
              </a:defRPr>
            </a:lvl1pPr>
          </a:lstStyle>
          <a:p>
            <a:r>
              <a:rPr lang="en-US"/>
              <a:t>Master title style</a:t>
            </a:r>
          </a:p>
        </p:txBody>
      </p:sp>
      <p:sp>
        <p:nvSpPr>
          <p:cNvPr id="3" name="Rectangle 2">
            <a:extLst>
              <a:ext uri="{FF2B5EF4-FFF2-40B4-BE49-F238E27FC236}">
                <a16:creationId xmlns:a16="http://schemas.microsoft.com/office/drawing/2014/main" id="{8A0B3300-0BE5-4BEB-9CC4-0065B5212F73}"/>
              </a:ext>
            </a:extLst>
          </p:cNvPr>
          <p:cNvSpPr/>
          <p:nvPr userDrawn="1"/>
        </p:nvSpPr>
        <p:spPr>
          <a:xfrm>
            <a:off x="4051300" y="0"/>
            <a:ext cx="8140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171700"/>
            <a:ext cx="3103562" cy="4152900"/>
          </a:xfrm>
        </p:spPr>
        <p:txBody>
          <a:bodyPr>
            <a:normAutofit/>
          </a:bodyPr>
          <a:lstStyle>
            <a:lvl1pPr marL="0" indent="0">
              <a:buNone/>
              <a:defRPr sz="1800">
                <a:solidFill>
                  <a:schemeClr val="bg1"/>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p:cNvCxnSpPr/>
          <p:nvPr userDrawn="1"/>
        </p:nvCxnSpPr>
        <p:spPr>
          <a:xfrm>
            <a:off x="287079" y="1924493"/>
            <a:ext cx="3764221" cy="0"/>
          </a:xfrm>
          <a:prstGeom prst="line">
            <a:avLst/>
          </a:prstGeom>
          <a:ln w="44450">
            <a:solidFill>
              <a:srgbClr val="FE663B"/>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3FE8917-ED19-0B41-911F-AF0EA731E7F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pic>
        <p:nvPicPr>
          <p:cNvPr id="4" name="Content Placeholder 5">
            <a:extLst>
              <a:ext uri="{FF2B5EF4-FFF2-40B4-BE49-F238E27FC236}">
                <a16:creationId xmlns:a16="http://schemas.microsoft.com/office/drawing/2014/main" id="{A689CFD0-6633-CE06-03B8-38AEEB8F581A}"/>
              </a:ext>
            </a:extLst>
          </p:cNvPr>
          <p:cNvPicPr>
            <a:picLocks noChangeAspect="1"/>
          </p:cNvPicPr>
          <p:nvPr userDrawn="1"/>
        </p:nvPicPr>
        <p:blipFill>
          <a:blip r:embed="rId4"/>
          <a:stretch>
            <a:fillRect/>
          </a:stretch>
        </p:blipFill>
        <p:spPr>
          <a:xfrm>
            <a:off x="7828678" y="6008635"/>
            <a:ext cx="2586704" cy="849365"/>
          </a:xfrm>
          <a:prstGeom prst="rect">
            <a:avLst/>
          </a:prstGeom>
        </p:spPr>
      </p:pic>
    </p:spTree>
    <p:extLst>
      <p:ext uri="{BB962C8B-B14F-4D97-AF65-F5344CB8AC3E}">
        <p14:creationId xmlns:p14="http://schemas.microsoft.com/office/powerpoint/2010/main" val="2930487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447" y="365125"/>
            <a:ext cx="6105509" cy="1582207"/>
          </a:xfrm>
        </p:spPr>
        <p:txBody>
          <a:bodyPr/>
          <a:lstStyle>
            <a:lvl1pPr>
              <a:defRPr>
                <a:solidFill>
                  <a:srgbClr val="1A3B5B"/>
                </a:solidFill>
              </a:defRPr>
            </a:lvl1pPr>
          </a:lstStyle>
          <a:p>
            <a:r>
              <a:rPr lang="en-US"/>
              <a:t>Click to edit Master title</a:t>
            </a:r>
          </a:p>
        </p:txBody>
      </p:sp>
      <p:sp>
        <p:nvSpPr>
          <p:cNvPr id="3" name="Rectangle 2">
            <a:extLst>
              <a:ext uri="{FF2B5EF4-FFF2-40B4-BE49-F238E27FC236}">
                <a16:creationId xmlns:a16="http://schemas.microsoft.com/office/drawing/2014/main" id="{8A0B3300-0BE5-4BEB-9CC4-0065B5212F73}"/>
              </a:ext>
            </a:extLst>
          </p:cNvPr>
          <p:cNvSpPr/>
          <p:nvPr userDrawn="1"/>
        </p:nvSpPr>
        <p:spPr>
          <a:xfrm>
            <a:off x="6980663" y="0"/>
            <a:ext cx="521133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503238" y="2641600"/>
            <a:ext cx="6105718" cy="3682999"/>
          </a:xfrm>
        </p:spPr>
        <p:txBody>
          <a:bodyPr>
            <a:normAutofit/>
          </a:bodyPr>
          <a:lstStyle>
            <a:lvl1pPr marL="0" indent="0">
              <a:buNone/>
              <a:defRPr sz="1800">
                <a:solidFill>
                  <a:schemeClr val="accent1">
                    <a:lumMod val="10000"/>
                  </a:schemeClr>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cxnSp>
        <p:nvCxnSpPr>
          <p:cNvPr id="9" name="Straight Connector 8"/>
          <p:cNvCxnSpPr/>
          <p:nvPr userDrawn="1"/>
        </p:nvCxnSpPr>
        <p:spPr>
          <a:xfrm>
            <a:off x="503238" y="2231771"/>
            <a:ext cx="3764221" cy="0"/>
          </a:xfrm>
          <a:prstGeom prst="line">
            <a:avLst/>
          </a:prstGeom>
          <a:ln w="44450">
            <a:solidFill>
              <a:srgbClr val="FE663B"/>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10A84F99-6D55-1344-B834-4B696D34549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5" name="Graphic 4">
            <a:extLst>
              <a:ext uri="{FF2B5EF4-FFF2-40B4-BE49-F238E27FC236}">
                <a16:creationId xmlns:a16="http://schemas.microsoft.com/office/drawing/2014/main" id="{BF90B608-39F4-8C4A-ADEF-6FA5EF5542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9023" y="-1632857"/>
            <a:ext cx="5454581" cy="10145486"/>
          </a:xfrm>
          <a:prstGeom prst="rect">
            <a:avLst/>
          </a:prstGeom>
        </p:spPr>
      </p:pic>
      <p:pic>
        <p:nvPicPr>
          <p:cNvPr id="14" name="Graphic 13">
            <a:extLst>
              <a:ext uri="{FF2B5EF4-FFF2-40B4-BE49-F238E27FC236}">
                <a16:creationId xmlns:a16="http://schemas.microsoft.com/office/drawing/2014/main" id="{C14B5255-FF06-BD4C-8536-329CCB142539}"/>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342" y="846671"/>
            <a:ext cx="3911557" cy="1506912"/>
          </a:xfrm>
          <a:prstGeom prst="rect">
            <a:avLst/>
          </a:prstGeom>
        </p:spPr>
      </p:pic>
      <p:sp>
        <p:nvSpPr>
          <p:cNvPr id="10" name="Subtitle 2">
            <a:extLst>
              <a:ext uri="{FF2B5EF4-FFF2-40B4-BE49-F238E27FC236}">
                <a16:creationId xmlns:a16="http://schemas.microsoft.com/office/drawing/2014/main" id="{55BD21D7-1402-AF4B-9292-02DECEE52F55}"/>
              </a:ext>
            </a:extLst>
          </p:cNvPr>
          <p:cNvSpPr>
            <a:spLocks noGrp="1"/>
          </p:cNvSpPr>
          <p:nvPr>
            <p:ph type="subTitle" idx="1" hasCustomPrompt="1"/>
          </p:nvPr>
        </p:nvSpPr>
        <p:spPr>
          <a:xfrm>
            <a:off x="1915883" y="4618041"/>
            <a:ext cx="3840460" cy="369459"/>
          </a:xfrm>
        </p:spPr>
        <p:txBody>
          <a:bodyPr>
            <a:noAutofit/>
          </a:bodyPr>
          <a:lstStyle>
            <a:lvl1pPr marL="0" indent="0" algn="l">
              <a:buNone/>
              <a:defRPr sz="2000" b="1" i="0">
                <a:solidFill>
                  <a:srgbClr val="1A3B5B"/>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2" name="Text Placeholder 26">
            <a:extLst>
              <a:ext uri="{FF2B5EF4-FFF2-40B4-BE49-F238E27FC236}">
                <a16:creationId xmlns:a16="http://schemas.microsoft.com/office/drawing/2014/main" id="{3DAF7C43-BA20-B74E-AA45-F531909B6B0D}"/>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600" b="0" i="1">
                <a:solidFill>
                  <a:srgbClr val="1A3B5B"/>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15" name="Graphic 14" descr="User outline">
            <a:extLst>
              <a:ext uri="{FF2B5EF4-FFF2-40B4-BE49-F238E27FC236}">
                <a16:creationId xmlns:a16="http://schemas.microsoft.com/office/drawing/2014/main" id="{BFC95C72-7D55-5646-AAF4-42396D24A0A7}"/>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1442498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p:txBody>
          <a:bodyPr/>
          <a:lstStyle>
            <a:lvl1pPr>
              <a:buClr>
                <a:srgbClr val="EB4D00"/>
              </a:buClr>
              <a:defRPr/>
            </a:lvl1pPr>
            <a:lvl2pPr>
              <a:buClr>
                <a:srgbClr val="EB4D00"/>
              </a:buClr>
              <a:defRPr/>
            </a:lvl2pPr>
            <a:lvl3pPr>
              <a:buClr>
                <a:srgbClr val="EB4D00"/>
              </a:buClr>
              <a:defRPr/>
            </a:lvl3pPr>
            <a:lvl4pPr>
              <a:buClr>
                <a:srgbClr val="EB4D00"/>
              </a:buClr>
              <a:defRPr/>
            </a:lvl4pPr>
            <a:lvl5pPr>
              <a:buClr>
                <a:srgbClr val="EB4D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B3507D84-A691-5743-BDA3-2A405961D2F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832206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3877BB"/>
              </a:buClr>
              <a:defRPr/>
            </a:lvl1pPr>
            <a:lvl2pPr>
              <a:buClr>
                <a:srgbClr val="3877BB"/>
              </a:buClr>
              <a:defRPr/>
            </a:lvl2pPr>
            <a:lvl3pPr>
              <a:buClr>
                <a:srgbClr val="3877BB"/>
              </a:buClr>
              <a:defRPr/>
            </a:lvl3pPr>
            <a:lvl4pPr>
              <a:buClr>
                <a:srgbClr val="3877BB"/>
              </a:buClr>
              <a:defRPr/>
            </a:lvl4pPr>
            <a:lvl5pPr>
              <a:buClr>
                <a:srgbClr val="3877BB"/>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gonal Stripe 13">
            <a:extLst>
              <a:ext uri="{FF2B5EF4-FFF2-40B4-BE49-F238E27FC236}">
                <a16:creationId xmlns:a16="http://schemas.microsoft.com/office/drawing/2014/main" id="{FBA41FFF-7DFC-094C-96A5-36C884F2F375}"/>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Section Blu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5" name="Content Placeholder 2">
            <a:extLst>
              <a:ext uri="{FF2B5EF4-FFF2-40B4-BE49-F238E27FC236}">
                <a16:creationId xmlns:a16="http://schemas.microsoft.com/office/drawing/2014/main" id="{CFCB8FB9-1DFE-DF48-B927-892C67DADE00}"/>
              </a:ext>
            </a:extLst>
          </p:cNvPr>
          <p:cNvSpPr>
            <a:spLocks noGrp="1"/>
          </p:cNvSpPr>
          <p:nvPr>
            <p:ph idx="1" hasCustomPrompt="1"/>
          </p:nvPr>
        </p:nvSpPr>
        <p:spPr>
          <a:xfrm>
            <a:off x="1066799" y="2254827"/>
            <a:ext cx="8131791" cy="3922136"/>
          </a:xfrm>
        </p:spPr>
        <p:txBody>
          <a:bodyPr numCol="1"/>
          <a:lstStyle>
            <a:lvl1pPr>
              <a:buClr>
                <a:srgbClr val="3877BB"/>
              </a:buClr>
              <a:defRPr>
                <a:solidFill>
                  <a:schemeClr val="accent1">
                    <a:lumMod val="10000"/>
                  </a:schemeClr>
                </a:solidFill>
              </a:defRPr>
            </a:lvl1pPr>
            <a:lvl2pPr>
              <a:buClr>
                <a:srgbClr val="3877BB"/>
              </a:buClr>
              <a:defRPr>
                <a:solidFill>
                  <a:schemeClr val="accent1">
                    <a:lumMod val="10000"/>
                  </a:schemeClr>
                </a:solidFill>
              </a:defRPr>
            </a:lvl2pPr>
            <a:lvl3pPr>
              <a:buClr>
                <a:srgbClr val="3877BB"/>
              </a:buClr>
              <a:defRPr>
                <a:solidFill>
                  <a:schemeClr val="accent1">
                    <a:lumMod val="10000"/>
                  </a:schemeClr>
                </a:solidFill>
              </a:defRPr>
            </a:lvl3pPr>
            <a:lvl4pPr>
              <a:buClr>
                <a:srgbClr val="3877BB"/>
              </a:buClr>
              <a:defRPr>
                <a:solidFill>
                  <a:schemeClr val="accent1">
                    <a:lumMod val="10000"/>
                  </a:schemeClr>
                </a:solidFill>
              </a:defRPr>
            </a:lvl4pPr>
            <a:lvl5pPr>
              <a:buClr>
                <a:srgbClr val="3877BB"/>
              </a:buClr>
              <a:defRPr>
                <a:solidFill>
                  <a:schemeClr val="accent1">
                    <a:lumMod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4E78468F-6640-2043-896C-0F489B894DE6}"/>
              </a:ext>
            </a:extLst>
          </p:cNvPr>
          <p:cNvSpPr/>
          <p:nvPr userDrawn="1"/>
        </p:nvSpPr>
        <p:spPr>
          <a:xfrm>
            <a:off x="1" y="0"/>
            <a:ext cx="503430" cy="6858000"/>
          </a:xfrm>
          <a:prstGeom prst="rect">
            <a:avLst/>
          </a:prstGeom>
          <a:solidFill>
            <a:srgbClr val="EB4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7002147-2B19-F846-8342-4AB09A07BE24}"/>
              </a:ext>
            </a:extLst>
          </p:cNvPr>
          <p:cNvSpPr/>
          <p:nvPr userDrawn="1"/>
        </p:nvSpPr>
        <p:spPr>
          <a:xfrm>
            <a:off x="0" y="0"/>
            <a:ext cx="12191999" cy="1912139"/>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4E6F4"/>
              </a:solidFill>
            </a:endParaRPr>
          </a:p>
        </p:txBody>
      </p:sp>
      <p:sp>
        <p:nvSpPr>
          <p:cNvPr id="18" name="Title 1">
            <a:extLst>
              <a:ext uri="{FF2B5EF4-FFF2-40B4-BE49-F238E27FC236}">
                <a16:creationId xmlns:a16="http://schemas.microsoft.com/office/drawing/2014/main" id="{60339787-6830-C548-B652-89566B645CD4}"/>
              </a:ext>
            </a:extLst>
          </p:cNvPr>
          <p:cNvSpPr>
            <a:spLocks noGrp="1"/>
          </p:cNvSpPr>
          <p:nvPr>
            <p:ph type="title" hasCustomPrompt="1"/>
          </p:nvPr>
        </p:nvSpPr>
        <p:spPr>
          <a:xfrm>
            <a:off x="1066800" y="218364"/>
            <a:ext cx="9783170" cy="1433015"/>
          </a:xfrm>
        </p:spPr>
        <p:txBody>
          <a:bodyPr anchor="b" anchorCtr="0"/>
          <a:lstStyle>
            <a:lvl1pPr>
              <a:defRPr>
                <a:solidFill>
                  <a:schemeClr val="bg1"/>
                </a:solidFill>
              </a:defRPr>
            </a:lvl1pPr>
          </a:lstStyle>
          <a:p>
            <a:r>
              <a:rPr lang="en-US"/>
              <a:t>[Click to edit Master title style]</a:t>
            </a:r>
          </a:p>
        </p:txBody>
      </p:sp>
      <p:pic>
        <p:nvPicPr>
          <p:cNvPr id="2" name="Picture 8" descr="Catholic Health">
            <a:extLst>
              <a:ext uri="{FF2B5EF4-FFF2-40B4-BE49-F238E27FC236}">
                <a16:creationId xmlns:a16="http://schemas.microsoft.com/office/drawing/2014/main" id="{FF7B4B6C-F6CF-1335-4046-E38E347687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23787" y="5719845"/>
            <a:ext cx="1949606" cy="1022124"/>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5">
            <a:extLst>
              <a:ext uri="{FF2B5EF4-FFF2-40B4-BE49-F238E27FC236}">
                <a16:creationId xmlns:a16="http://schemas.microsoft.com/office/drawing/2014/main" id="{64201AC7-68C9-DC8C-2414-B17C221962D3}"/>
              </a:ext>
            </a:extLst>
          </p:cNvPr>
          <p:cNvPicPr>
            <a:picLocks noChangeAspect="1"/>
          </p:cNvPicPr>
          <p:nvPr userDrawn="1"/>
        </p:nvPicPr>
        <p:blipFill>
          <a:blip r:embed="rId5"/>
          <a:stretch>
            <a:fillRect/>
          </a:stretch>
        </p:blipFill>
        <p:spPr>
          <a:xfrm>
            <a:off x="5234905" y="5877910"/>
            <a:ext cx="2707198" cy="888931"/>
          </a:xfrm>
          <a:prstGeom prst="rect">
            <a:avLst/>
          </a:prstGeom>
        </p:spPr>
      </p:pic>
    </p:spTree>
    <p:extLst>
      <p:ext uri="{BB962C8B-B14F-4D97-AF65-F5344CB8AC3E}">
        <p14:creationId xmlns:p14="http://schemas.microsoft.com/office/powerpoint/2010/main" val="3015609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Section Blue">
    <p:spTree>
      <p:nvGrpSpPr>
        <p:cNvPr id="1" name=""/>
        <p:cNvGrpSpPr/>
        <p:nvPr/>
      </p:nvGrpSpPr>
      <p:grpSpPr>
        <a:xfrm>
          <a:off x="0" y="0"/>
          <a:ext cx="0" cy="0"/>
          <a:chOff x="0" y="0"/>
          <a:chExt cx="0" cy="0"/>
        </a:xfrm>
      </p:grpSpPr>
      <p:sp>
        <p:nvSpPr>
          <p:cNvPr id="8" name="Diagonal Stripe 7">
            <a:extLst>
              <a:ext uri="{FF2B5EF4-FFF2-40B4-BE49-F238E27FC236}">
                <a16:creationId xmlns:a16="http://schemas.microsoft.com/office/drawing/2014/main" id="{9F5C0735-F265-FD4C-83E6-ED399923784A}"/>
              </a:ext>
            </a:extLst>
          </p:cNvPr>
          <p:cNvSpPr/>
          <p:nvPr userDrawn="1"/>
        </p:nvSpPr>
        <p:spPr>
          <a:xfrm rot="9208565">
            <a:off x="-744382" y="1472083"/>
            <a:ext cx="2346070" cy="4775013"/>
          </a:xfrm>
          <a:prstGeom prst="diagStripe">
            <a:avLst>
              <a:gd name="adj" fmla="val 86230"/>
            </a:avLst>
          </a:prstGeom>
          <a:solidFill>
            <a:srgbClr val="3877B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EB4D00"/>
              </a:buClr>
              <a:defRPr/>
            </a:lvl1pPr>
            <a:lvl2pPr>
              <a:buClr>
                <a:srgbClr val="EB4D00"/>
              </a:buClr>
              <a:defRPr/>
            </a:lvl2pPr>
            <a:lvl3pPr>
              <a:buClr>
                <a:srgbClr val="EB4D00"/>
              </a:buClr>
              <a:defRPr/>
            </a:lvl3pPr>
            <a:lvl4pPr>
              <a:buClr>
                <a:srgbClr val="EB4D00"/>
              </a:buClr>
              <a:defRPr/>
            </a:lvl4pPr>
            <a:lvl5pPr>
              <a:buClr>
                <a:srgbClr val="EB4D00"/>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503430" cy="6858000"/>
          </a:xfrm>
          <a:prstGeom prst="rect">
            <a:avLst/>
          </a:prstGeom>
          <a:solidFill>
            <a:srgbClr val="387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346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ection Blue">
    <p:spTree>
      <p:nvGrpSpPr>
        <p:cNvPr id="1" name=""/>
        <p:cNvGrpSpPr/>
        <p:nvPr/>
      </p:nvGrpSpPr>
      <p:grpSpPr>
        <a:xfrm>
          <a:off x="0" y="0"/>
          <a:ext cx="0" cy="0"/>
          <a:chOff x="0" y="0"/>
          <a:chExt cx="0" cy="0"/>
        </a:xfrm>
      </p:grpSpPr>
      <p:sp>
        <p:nvSpPr>
          <p:cNvPr id="8" name="Diagonal Stripe 7">
            <a:extLst>
              <a:ext uri="{FF2B5EF4-FFF2-40B4-BE49-F238E27FC236}">
                <a16:creationId xmlns:a16="http://schemas.microsoft.com/office/drawing/2014/main" id="{9F5C0735-F265-FD4C-83E6-ED399923784A}"/>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939BEAD-F09B-C346-9D18-25CAAF45EE3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descr="Catholic Health">
            <a:extLst>
              <a:ext uri="{FF2B5EF4-FFF2-40B4-BE49-F238E27FC236}">
                <a16:creationId xmlns:a16="http://schemas.microsoft.com/office/drawing/2014/main" id="{B49DB008-1EA0-C14C-C101-66F7BF20045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23787" y="5719845"/>
            <a:ext cx="1949606" cy="102212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5">
            <a:extLst>
              <a:ext uri="{FF2B5EF4-FFF2-40B4-BE49-F238E27FC236}">
                <a16:creationId xmlns:a16="http://schemas.microsoft.com/office/drawing/2014/main" id="{52C362ED-340B-6202-32F9-26E00C20D997}"/>
              </a:ext>
            </a:extLst>
          </p:cNvPr>
          <p:cNvPicPr>
            <a:picLocks noChangeAspect="1"/>
          </p:cNvPicPr>
          <p:nvPr userDrawn="1"/>
        </p:nvPicPr>
        <p:blipFill>
          <a:blip r:embed="rId5"/>
          <a:stretch>
            <a:fillRect/>
          </a:stretch>
        </p:blipFill>
        <p:spPr>
          <a:xfrm>
            <a:off x="5349279" y="6006625"/>
            <a:ext cx="2592823" cy="851375"/>
          </a:xfrm>
          <a:prstGeom prst="rect">
            <a:avLst/>
          </a:prstGeom>
        </p:spPr>
      </p:pic>
    </p:spTree>
    <p:extLst>
      <p:ext uri="{BB962C8B-B14F-4D97-AF65-F5344CB8AC3E}">
        <p14:creationId xmlns:p14="http://schemas.microsoft.com/office/powerpoint/2010/main" val="3628444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4789990" cy="3922136"/>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5">
            <a:extLst>
              <a:ext uri="{FF2B5EF4-FFF2-40B4-BE49-F238E27FC236}">
                <a16:creationId xmlns:a16="http://schemas.microsoft.com/office/drawing/2014/main" id="{C5D4B8B4-D064-49FF-8181-6F2F29C7CF9C}"/>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Content Placeholder 2">
            <a:extLst>
              <a:ext uri="{FF2B5EF4-FFF2-40B4-BE49-F238E27FC236}">
                <a16:creationId xmlns:a16="http://schemas.microsoft.com/office/drawing/2014/main" id="{9809B8B1-BEA4-400F-985B-DEF0895F4182}"/>
              </a:ext>
            </a:extLst>
          </p:cNvPr>
          <p:cNvSpPr>
            <a:spLocks noGrp="1"/>
          </p:cNvSpPr>
          <p:nvPr>
            <p:ph idx="11" hasCustomPrompt="1"/>
          </p:nvPr>
        </p:nvSpPr>
        <p:spPr>
          <a:xfrm>
            <a:off x="6169307" y="2254827"/>
            <a:ext cx="4955894" cy="3922136"/>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8EDB861A-AA5E-454A-A41D-D4824C88470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21884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de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lvl1pPr marL="0" indent="0">
              <a:spcBef>
                <a:spcPts val="0"/>
              </a:spcBef>
              <a:spcAft>
                <a:spcPts val="0"/>
              </a:spcAft>
              <a:buNone/>
              <a:defRPr>
                <a:latin typeface="Courier New" panose="02070309020205020404" pitchFamily="49" charset="0"/>
                <a:cs typeface="Courier New" panose="02070309020205020404" pitchFamily="49" charset="0"/>
              </a:defRPr>
            </a:lvl1pPr>
            <a:lvl2pPr marL="365760" indent="0">
              <a:spcBef>
                <a:spcPts val="0"/>
              </a:spcBef>
              <a:spcAft>
                <a:spcPts val="0"/>
              </a:spcAft>
              <a:buNone/>
              <a:defRPr>
                <a:latin typeface="Courier New" panose="02070309020205020404" pitchFamily="49" charset="0"/>
                <a:cs typeface="Courier New" panose="02070309020205020404" pitchFamily="49" charset="0"/>
              </a:defRPr>
            </a:lvl2pPr>
            <a:lvl3pPr marL="731520" indent="0">
              <a:spcBef>
                <a:spcPts val="0"/>
              </a:spcBef>
              <a:spcAft>
                <a:spcPts val="0"/>
              </a:spcAft>
              <a:buNone/>
              <a:defRPr>
                <a:latin typeface="Courier New" panose="02070309020205020404" pitchFamily="49" charset="0"/>
                <a:cs typeface="Courier New" panose="02070309020205020404" pitchFamily="49" charset="0"/>
              </a:defRPr>
            </a:lvl3pPr>
            <a:lvl4pPr marL="1097280" indent="0">
              <a:spcBef>
                <a:spcPts val="0"/>
              </a:spcBef>
              <a:spcAft>
                <a:spcPts val="0"/>
              </a:spcAft>
              <a:buNone/>
              <a:defRPr>
                <a:latin typeface="Courier New" panose="02070309020205020404" pitchFamily="49" charset="0"/>
                <a:cs typeface="Courier New" panose="02070309020205020404" pitchFamily="49" charset="0"/>
              </a:defRPr>
            </a:lvl4pPr>
            <a:lvl5pPr marL="1463040" indent="0">
              <a:spcBef>
                <a:spcPts val="0"/>
              </a:spcBef>
              <a:spcAft>
                <a:spcPts val="0"/>
              </a:spcAft>
              <a:buNone/>
              <a:defRPr>
                <a:latin typeface="Courier New" panose="02070309020205020404" pitchFamily="49" charset="0"/>
                <a:cs typeface="Courier New" panose="02070309020205020404" pitchFamily="49" charset="0"/>
              </a:defRPr>
            </a:lvl5pPr>
          </a:lstStyle>
          <a:p>
            <a:pPr lvl="0"/>
            <a:r>
              <a:rPr lang="en-US"/>
              <a:t>&lt;code examples&gt;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EEEFD1BD-01CC-4A4A-B6E4-2A6AA57D2D15}"/>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pic>
        <p:nvPicPr>
          <p:cNvPr id="5" name="Graphic 4">
            <a:extLst>
              <a:ext uri="{FF2B5EF4-FFF2-40B4-BE49-F238E27FC236}">
                <a16:creationId xmlns:a16="http://schemas.microsoft.com/office/drawing/2014/main" id="{525E4F7E-9D5C-0647-AE44-C114E20D4B7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660968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Fea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4102100" cy="324326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863600" y="622300"/>
            <a:ext cx="5168900" cy="6235700"/>
          </a:xfrm>
        </p:spPr>
        <p:txBody>
          <a:bodyPr/>
          <a:lstStyle>
            <a:lvl1pPr marL="0" indent="0">
              <a:buNone/>
              <a:defRPr/>
            </a:lvl1pPr>
          </a:lstStyle>
          <a:p>
            <a:r>
              <a:rPr lang="en-US"/>
              <a:t>[Picture]</a:t>
            </a:r>
          </a:p>
        </p:txBody>
      </p:sp>
      <p:pic>
        <p:nvPicPr>
          <p:cNvPr id="6" name="Graphic 5">
            <a:extLst>
              <a:ext uri="{FF2B5EF4-FFF2-40B4-BE49-F238E27FC236}">
                <a16:creationId xmlns:a16="http://schemas.microsoft.com/office/drawing/2014/main" id="{9DC8AF6E-0E05-D04A-B789-036B46D4B7E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2381651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mage Fea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5012956" cy="324326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CBD87C-C001-41F9-83C0-B2F7EEA1A0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53344" y="1019068"/>
            <a:ext cx="8208144" cy="4736183"/>
          </a:xfrm>
          <a:prstGeom prst="rect">
            <a:avLst/>
          </a:prstGeom>
        </p:spPr>
      </p:pic>
      <p:pic>
        <p:nvPicPr>
          <p:cNvPr id="7" name="Graphic 6">
            <a:extLst>
              <a:ext uri="{FF2B5EF4-FFF2-40B4-BE49-F238E27FC236}">
                <a16:creationId xmlns:a16="http://schemas.microsoft.com/office/drawing/2014/main" id="{75E4C5EC-1910-DC4A-A86C-CB004100567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mage Feature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6565900" y="1132464"/>
            <a:ext cx="4102100"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6565900" y="2933699"/>
            <a:ext cx="5012956" cy="3243263"/>
          </a:xfrm>
        </p:spPr>
        <p:txBody>
          <a:bodyPr>
            <a:norm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p:nvPr userDrawn="1"/>
        </p:nvCxnSpPr>
        <p:spPr>
          <a:xfrm>
            <a:off x="6654800" y="2585027"/>
            <a:ext cx="5537200"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ECBD87C-C001-41F9-83C0-B2F7EEA1A0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53344" y="1019068"/>
            <a:ext cx="8208144" cy="4736183"/>
          </a:xfrm>
          <a:prstGeom prst="rect">
            <a:avLst/>
          </a:prstGeom>
        </p:spPr>
      </p:pic>
      <p:sp>
        <p:nvSpPr>
          <p:cNvPr id="7" name="Rectangle 6"/>
          <p:cNvSpPr/>
          <p:nvPr userDrawn="1"/>
        </p:nvSpPr>
        <p:spPr>
          <a:xfrm>
            <a:off x="-560440" y="1297858"/>
            <a:ext cx="6248317" cy="3923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18B93AC-58B8-A243-B950-62C4AAB1EE4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80474" y="6281931"/>
            <a:ext cx="1060932" cy="4087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1A3B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2353583"/>
            <a:ext cx="5159829" cy="1565275"/>
          </a:xfrm>
        </p:spPr>
        <p:txBody>
          <a:bodyPr/>
          <a:lstStyle>
            <a:lvl1pPr>
              <a:defRPr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4" name="Picture 3" descr="Logo&#10;&#10;Description automatically generated">
            <a:extLst>
              <a:ext uri="{FF2B5EF4-FFF2-40B4-BE49-F238E27FC236}">
                <a16:creationId xmlns:a16="http://schemas.microsoft.com/office/drawing/2014/main" id="{D9DE154A-C79F-0F47-91E0-C4490C2FE6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sp>
        <p:nvSpPr>
          <p:cNvPr id="16" name="Rectangle 15">
            <a:extLst>
              <a:ext uri="{FF2B5EF4-FFF2-40B4-BE49-F238E27FC236}">
                <a16:creationId xmlns:a16="http://schemas.microsoft.com/office/drawing/2014/main" id="{81483517-6F39-774D-930D-AFDD4891821C}"/>
              </a:ext>
            </a:extLst>
          </p:cNvPr>
          <p:cNvSpPr/>
          <p:nvPr userDrawn="1"/>
        </p:nvSpPr>
        <p:spPr>
          <a:xfrm rot="20785132">
            <a:off x="7296447" y="-1107483"/>
            <a:ext cx="5959043" cy="882018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8E1A8D-8B79-6646-A108-3735C332D570}"/>
              </a:ext>
            </a:extLst>
          </p:cNvPr>
          <p:cNvSpPr/>
          <p:nvPr userDrawn="1"/>
        </p:nvSpPr>
        <p:spPr>
          <a:xfrm rot="20785132">
            <a:off x="7374430" y="-452585"/>
            <a:ext cx="381222" cy="8820185"/>
          </a:xfrm>
          <a:prstGeom prst="rect">
            <a:avLst/>
          </a:prstGeom>
          <a:solidFill>
            <a:srgbClr val="1A3B5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26DB18-06AA-0541-90F5-5EEBDE0F82AE}"/>
              </a:ext>
            </a:extLst>
          </p:cNvPr>
          <p:cNvSpPr/>
          <p:nvPr userDrawn="1"/>
        </p:nvSpPr>
        <p:spPr>
          <a:xfrm rot="5400000" flipH="1">
            <a:off x="9218991" y="-3235706"/>
            <a:ext cx="182648" cy="6207652"/>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D94ABFB-C94B-8045-9556-45C4E7D1038F}"/>
              </a:ext>
            </a:extLst>
          </p:cNvPr>
          <p:cNvSpPr/>
          <p:nvPr userDrawn="1"/>
        </p:nvSpPr>
        <p:spPr>
          <a:xfrm rot="5400000" flipH="1">
            <a:off x="10053382" y="4717989"/>
            <a:ext cx="182648" cy="4538873"/>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66351C-7F29-3C40-ABDA-9C808235A295}"/>
              </a:ext>
            </a:extLst>
          </p:cNvPr>
          <p:cNvSpPr/>
          <p:nvPr userDrawn="1"/>
        </p:nvSpPr>
        <p:spPr>
          <a:xfrm flipH="1">
            <a:off x="12252486" y="-40552"/>
            <a:ext cx="161656" cy="6936651"/>
          </a:xfrm>
          <a:prstGeom prst="rect">
            <a:avLst/>
          </a:prstGeom>
          <a:solidFill>
            <a:schemeClr val="accent1">
              <a:lumMod val="10000"/>
              <a:alpha val="661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ubtitle 2">
            <a:extLst>
              <a:ext uri="{FF2B5EF4-FFF2-40B4-BE49-F238E27FC236}">
                <a16:creationId xmlns:a16="http://schemas.microsoft.com/office/drawing/2014/main" id="{04D7C28C-CA19-8449-8852-7FF0B7A46A15}"/>
              </a:ext>
            </a:extLst>
          </p:cNvPr>
          <p:cNvSpPr>
            <a:spLocks noGrp="1"/>
          </p:cNvSpPr>
          <p:nvPr>
            <p:ph type="subTitle" idx="1" hasCustomPrompt="1"/>
          </p:nvPr>
        </p:nvSpPr>
        <p:spPr>
          <a:xfrm>
            <a:off x="1915883" y="4618041"/>
            <a:ext cx="3840460"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4" name="Text Placeholder 26">
            <a:extLst>
              <a:ext uri="{FF2B5EF4-FFF2-40B4-BE49-F238E27FC236}">
                <a16:creationId xmlns:a16="http://schemas.microsoft.com/office/drawing/2014/main" id="{C992668E-CFC3-D744-BBA3-1B3FCA29AC46}"/>
              </a:ext>
            </a:extLst>
          </p:cNvPr>
          <p:cNvSpPr>
            <a:spLocks noGrp="1"/>
          </p:cNvSpPr>
          <p:nvPr>
            <p:ph type="body" sz="quarter" idx="11" hasCustomPrompt="1"/>
          </p:nvPr>
        </p:nvSpPr>
        <p:spPr>
          <a:xfrm>
            <a:off x="1915881" y="5132643"/>
            <a:ext cx="3840461" cy="422275"/>
          </a:xfrm>
        </p:spPr>
        <p:txBody>
          <a:bodyPr>
            <a:normAutofit/>
          </a:bodyPr>
          <a:lstStyle>
            <a:lvl1pPr marL="0" indent="0">
              <a:buNone/>
              <a:defRPr sz="1200" b="0" i="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25" name="Graphic 24" descr="User outline">
            <a:extLst>
              <a:ext uri="{FF2B5EF4-FFF2-40B4-BE49-F238E27FC236}">
                <a16:creationId xmlns:a16="http://schemas.microsoft.com/office/drawing/2014/main" id="{91A24D51-61CC-F542-810A-6A75C4C5D5B8}"/>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380266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Feature 3 (Repo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2967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7410450" y="257174"/>
            <a:ext cx="3619500" cy="2710656"/>
          </a:xfrm>
        </p:spPr>
        <p:txBody>
          <a:bodyPr/>
          <a:lstStyle>
            <a:lvl1pPr marL="0" indent="0">
              <a:buNone/>
              <a:defRPr>
                <a:solidFill>
                  <a:schemeClr val="bg1"/>
                </a:solidFill>
              </a:defRPr>
            </a:lvl1pPr>
          </a:lstStyle>
          <a:p>
            <a:r>
              <a:rPr lang="en-US"/>
              <a:t>[Picture]</a:t>
            </a:r>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1284864"/>
            <a:ext cx="5740400" cy="1325563"/>
          </a:xfrm>
        </p:spPr>
        <p:txBody>
          <a:bodyPr anchor="b" anchorCtr="0"/>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3699667"/>
            <a:ext cx="9950450" cy="2574133"/>
          </a:xfrm>
        </p:spPr>
        <p:txBody>
          <a:bodyPr numCol="3" spcCol="914400">
            <a:normAutofit/>
          </a:bodyPr>
          <a:lstStyle>
            <a:lvl1pPr marL="0" indent="0">
              <a:buNone/>
              <a:defRPr sz="1200"/>
            </a:lvl1pPr>
            <a:lvl2pPr marL="365760" indent="0">
              <a:buNone/>
              <a:defRPr sz="1800"/>
            </a:lvl2pPr>
            <a:lvl3pPr>
              <a:defRPr sz="1800"/>
            </a:lvl3pPr>
            <a:lvl4pPr>
              <a:defRPr sz="1800"/>
            </a:lvl4pPr>
            <a:lvl5pPr>
              <a:defRPr sz="1800"/>
            </a:lvl5pPr>
          </a:lstStyle>
          <a:p>
            <a:pPr lvl="0"/>
            <a:r>
              <a:rPr lang="en-US"/>
              <a:t>Click to edit Master text styles</a:t>
            </a:r>
          </a:p>
        </p:txBody>
      </p:sp>
      <p:pic>
        <p:nvPicPr>
          <p:cNvPr id="6" name="Graphic 5">
            <a:extLst>
              <a:ext uri="{FF2B5EF4-FFF2-40B4-BE49-F238E27FC236}">
                <a16:creationId xmlns:a16="http://schemas.microsoft.com/office/drawing/2014/main" id="{E991B888-F47E-0947-8A3D-08260761825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106191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Feature 3 (Presentati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1079500" y="3699667"/>
            <a:ext cx="9950450" cy="25741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29678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7410450" y="257174"/>
            <a:ext cx="3619500" cy="2710656"/>
          </a:xfrm>
        </p:spPr>
        <p:txBody>
          <a:bodyPr/>
          <a:lstStyle>
            <a:lvl1pPr marL="0" indent="0">
              <a:buNone/>
              <a:defRPr>
                <a:solidFill>
                  <a:schemeClr val="bg1"/>
                </a:solidFill>
              </a:defRPr>
            </a:lvl1pPr>
          </a:lstStyle>
          <a:p>
            <a:r>
              <a:rPr lang="en-US"/>
              <a:t>[Picture]</a:t>
            </a:r>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1284864"/>
            <a:ext cx="5740400" cy="1325563"/>
          </a:xfrm>
        </p:spPr>
        <p:txBody>
          <a:bodyPr anchor="b" anchorCtr="0"/>
          <a:lstStyle>
            <a:lvl1pPr>
              <a:defRPr>
                <a:solidFill>
                  <a:schemeClr val="bg1"/>
                </a:solidFill>
              </a:defRPr>
            </a:lvl1pPr>
          </a:lstStyle>
          <a:p>
            <a:r>
              <a:rPr lang="en-US"/>
              <a:t>[Click to edit Master title style]</a:t>
            </a:r>
          </a:p>
        </p:txBody>
      </p:sp>
      <p:pic>
        <p:nvPicPr>
          <p:cNvPr id="8" name="Graphic 7">
            <a:extLst>
              <a:ext uri="{FF2B5EF4-FFF2-40B4-BE49-F238E27FC236}">
                <a16:creationId xmlns:a16="http://schemas.microsoft.com/office/drawing/2014/main" id="{4F2D4436-44AE-3143-AC2B-11CA662B48A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808749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Exampl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38002" y="262989"/>
            <a:ext cx="9950450" cy="1147763"/>
          </a:xfrm>
        </p:spPr>
        <p:txBody>
          <a:bodyPr anchor="b" anchorCtr="0"/>
          <a:lstStyle>
            <a:lvl1pPr>
              <a:defRPr>
                <a:solidFill>
                  <a:schemeClr val="tx1"/>
                </a:solidFill>
              </a:defRPr>
            </a:lvl1pPr>
          </a:lstStyle>
          <a:p>
            <a:r>
              <a:rPr lang="en-US"/>
              <a:t>[Click to edit Master title style]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16" y="1494960"/>
            <a:ext cx="2220278" cy="4570175"/>
          </a:xfrm>
          <a:prstGeom prst="rect">
            <a:avLst/>
          </a:prstGeom>
        </p:spPr>
      </p:pic>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590" y="1494959"/>
            <a:ext cx="2220278" cy="4570175"/>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2642" y="1494958"/>
            <a:ext cx="2220278" cy="4570175"/>
          </a:xfrm>
          <a:prstGeom prst="rect">
            <a:avLst/>
          </a:prstGeom>
        </p:spPr>
      </p:pic>
      <p:sp>
        <p:nvSpPr>
          <p:cNvPr id="3" name="Content Placeholder 2"/>
          <p:cNvSpPr>
            <a:spLocks noGrp="1"/>
          </p:cNvSpPr>
          <p:nvPr>
            <p:ph sz="quarter" idx="10"/>
          </p:nvPr>
        </p:nvSpPr>
        <p:spPr>
          <a:xfrm>
            <a:off x="1762642"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sp>
        <p:nvSpPr>
          <p:cNvPr id="8" name="Content Placeholder 2"/>
          <p:cNvSpPr>
            <a:spLocks noGrp="1"/>
          </p:cNvSpPr>
          <p:nvPr>
            <p:ph sz="quarter" idx="11"/>
          </p:nvPr>
        </p:nvSpPr>
        <p:spPr>
          <a:xfrm>
            <a:off x="4585473"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sp>
        <p:nvSpPr>
          <p:cNvPr id="10" name="Content Placeholder 2"/>
          <p:cNvSpPr>
            <a:spLocks noGrp="1"/>
          </p:cNvSpPr>
          <p:nvPr>
            <p:ph sz="quarter" idx="12"/>
          </p:nvPr>
        </p:nvSpPr>
        <p:spPr>
          <a:xfrm>
            <a:off x="7408304" y="6149339"/>
            <a:ext cx="2244921" cy="425450"/>
          </a:xfrm>
        </p:spPr>
        <p:txBody>
          <a:bodyPr anchor="b">
            <a:noAutofit/>
          </a:bodyPr>
          <a:lstStyle>
            <a:lvl1pPr marL="0" indent="0" algn="ctr">
              <a:buNone/>
              <a:defRPr sz="1200" b="0"/>
            </a:lvl1pPr>
            <a:lvl2pPr marL="365760" indent="0">
              <a:buNone/>
              <a:defRPr sz="1200"/>
            </a:lvl2pPr>
            <a:lvl3pPr marL="731520" indent="0">
              <a:buNone/>
              <a:defRPr sz="1200"/>
            </a:lvl3pPr>
            <a:lvl4pPr marL="1097280" indent="0">
              <a:buNone/>
              <a:defRPr sz="1200"/>
            </a:lvl4pPr>
            <a:lvl5pPr marL="1463040" indent="0">
              <a:buNone/>
              <a:defRPr sz="1200"/>
            </a:lvl5pPr>
          </a:lstStyle>
          <a:p>
            <a:pPr lvl="0"/>
            <a:r>
              <a:rPr lang="en-US"/>
              <a:t>Click to edit Master text styles</a:t>
            </a:r>
          </a:p>
        </p:txBody>
      </p:sp>
      <p:pic>
        <p:nvPicPr>
          <p:cNvPr id="11" name="Graphic 10">
            <a:extLst>
              <a:ext uri="{FF2B5EF4-FFF2-40B4-BE49-F238E27FC236}">
                <a16:creationId xmlns:a16="http://schemas.microsoft.com/office/drawing/2014/main" id="{13B0ADFC-3D37-784D-B8C8-785BAA79ACFF}"/>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creenshot Example 1">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469900" y="1830783"/>
            <a:ext cx="3683000" cy="40854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69900" y="92868"/>
            <a:ext cx="9950450" cy="1147763"/>
          </a:xfrm>
        </p:spPr>
        <p:txBody>
          <a:bodyPr anchor="b" anchorCtr="0"/>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00880" y="1666600"/>
            <a:ext cx="7573300" cy="4369871"/>
          </a:xfrm>
          <a:prstGeom prst="rect">
            <a:avLst/>
          </a:prstGeom>
        </p:spPr>
      </p:pic>
      <p:pic>
        <p:nvPicPr>
          <p:cNvPr id="7" name="Graphic 6">
            <a:extLst>
              <a:ext uri="{FF2B5EF4-FFF2-40B4-BE49-F238E27FC236}">
                <a16:creationId xmlns:a16="http://schemas.microsoft.com/office/drawing/2014/main" id="{9F8ABB40-865E-6D49-BA81-834ADEBCCA03}"/>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creenshot Example 1">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F0A1E0A-EB4E-44B0-B59B-F33B2B0ECD50}"/>
              </a:ext>
            </a:extLst>
          </p:cNvPr>
          <p:cNvSpPr>
            <a:spLocks noGrp="1"/>
          </p:cNvSpPr>
          <p:nvPr>
            <p:ph idx="11"/>
          </p:nvPr>
        </p:nvSpPr>
        <p:spPr>
          <a:xfrm>
            <a:off x="7732295" y="1894952"/>
            <a:ext cx="4044969" cy="4085433"/>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826814" y="0"/>
            <a:ext cx="9950450" cy="1085492"/>
          </a:xfrm>
        </p:spPr>
        <p:txBody>
          <a:bodyPr anchor="b" anchorCtr="0"/>
          <a:lstStyle>
            <a:lvl1pPr algn="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504456" y="1283368"/>
            <a:ext cx="9399451" cy="5423579"/>
          </a:xfrm>
          <a:prstGeom prst="rect">
            <a:avLst/>
          </a:prstGeom>
        </p:spPr>
      </p:pic>
      <p:pic>
        <p:nvPicPr>
          <p:cNvPr id="7" name="Graphic 6">
            <a:extLst>
              <a:ext uri="{FF2B5EF4-FFF2-40B4-BE49-F238E27FC236}">
                <a16:creationId xmlns:a16="http://schemas.microsoft.com/office/drawing/2014/main" id="{5BDA3DA9-D2A9-D643-9D42-89F6D55D75C2}"/>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120775" y="82896"/>
            <a:ext cx="9950450" cy="1085492"/>
          </a:xfrm>
        </p:spPr>
        <p:txBody>
          <a:bodyPr anchor="b" anchorCtr="0"/>
          <a:lstStyle>
            <a:lvl1pPr algn="ct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663479" y="1568796"/>
            <a:ext cx="8693954" cy="5016500"/>
          </a:xfrm>
          <a:prstGeom prst="rect">
            <a:avLst/>
          </a:prstGeom>
        </p:spPr>
      </p:pic>
      <p:pic>
        <p:nvPicPr>
          <p:cNvPr id="5" name="Graphic 4">
            <a:extLst>
              <a:ext uri="{FF2B5EF4-FFF2-40B4-BE49-F238E27FC236}">
                <a16:creationId xmlns:a16="http://schemas.microsoft.com/office/drawing/2014/main" id="{71D42EDF-A695-0948-9D50-066248D12AEA}"/>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creenshot Examp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1485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469900" y="92868"/>
            <a:ext cx="9950450" cy="1147763"/>
          </a:xfrm>
        </p:spPr>
        <p:txBody>
          <a:bodyPr anchor="b" anchorCtr="0"/>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0ECBD87C-C001-41F9-83C0-B2F7EEA1A05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649978" y="1578768"/>
            <a:ext cx="8892044" cy="5130800"/>
          </a:xfrm>
          <a:prstGeom prst="rect">
            <a:avLst/>
          </a:prstGeom>
        </p:spPr>
      </p:pic>
      <p:pic>
        <p:nvPicPr>
          <p:cNvPr id="5" name="Graphic 4">
            <a:extLst>
              <a:ext uri="{FF2B5EF4-FFF2-40B4-BE49-F238E27FC236}">
                <a16:creationId xmlns:a16="http://schemas.microsoft.com/office/drawing/2014/main" id="{AF0533F9-A4C1-AF4D-971C-116D4F51B54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7632" y="6272460"/>
            <a:ext cx="1283288" cy="494381"/>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3BE769F-B5D5-4386-9117-D4E89CC57978}"/>
              </a:ext>
            </a:extLst>
          </p:cNvPr>
          <p:cNvSpPr>
            <a:spLocks noGrp="1"/>
          </p:cNvSpPr>
          <p:nvPr>
            <p:ph type="pic" sz="quarter" idx="10" hasCustomPrompt="1"/>
          </p:nvPr>
        </p:nvSpPr>
        <p:spPr>
          <a:xfrm>
            <a:off x="695325" y="695325"/>
            <a:ext cx="4640263" cy="5514975"/>
          </a:xfrm>
        </p:spPr>
        <p:txBody>
          <a:bodyPr/>
          <a:lstStyle>
            <a:lvl1pPr marL="0" indent="0">
              <a:buFontTx/>
              <a:buNone/>
              <a:defRPr/>
            </a:lvl1pPr>
          </a:lstStyle>
          <a:p>
            <a:r>
              <a:rPr lang="en-US"/>
              <a:t>[Icon]</a:t>
            </a:r>
          </a:p>
        </p:txBody>
      </p:sp>
      <p:sp>
        <p:nvSpPr>
          <p:cNvPr id="10" name="Title 1">
            <a:extLst>
              <a:ext uri="{FF2B5EF4-FFF2-40B4-BE49-F238E27FC236}">
                <a16:creationId xmlns:a16="http://schemas.microsoft.com/office/drawing/2014/main" id="{43198589-936B-4C71-9C7D-DC138C9961F3}"/>
              </a:ext>
            </a:extLst>
          </p:cNvPr>
          <p:cNvSpPr>
            <a:spLocks noGrp="1"/>
          </p:cNvSpPr>
          <p:nvPr>
            <p:ph type="title" hasCustomPrompt="1"/>
          </p:nvPr>
        </p:nvSpPr>
        <p:spPr>
          <a:xfrm>
            <a:off x="5091939" y="2766218"/>
            <a:ext cx="6276644" cy="1325563"/>
          </a:xfrm>
        </p:spPr>
        <p:txBody>
          <a:bodyPr anchor="b" anchorCtr="0">
            <a:noAutofit/>
          </a:bodyPr>
          <a:lstStyle>
            <a:lvl1pPr>
              <a:defRPr sz="7200">
                <a:solidFill>
                  <a:schemeClr val="tx1"/>
                </a:solidFill>
              </a:defRPr>
            </a:lvl1pPr>
          </a:lstStyle>
          <a:p>
            <a:r>
              <a:rPr lang="en-US"/>
              <a:t>[Section Title]</a:t>
            </a:r>
          </a:p>
        </p:txBody>
      </p:sp>
      <p:cxnSp>
        <p:nvCxnSpPr>
          <p:cNvPr id="11" name="Straight Connector 10">
            <a:extLst>
              <a:ext uri="{FF2B5EF4-FFF2-40B4-BE49-F238E27FC236}">
                <a16:creationId xmlns:a16="http://schemas.microsoft.com/office/drawing/2014/main" id="{6A767EEA-301D-4909-8ECE-79411707884F}"/>
              </a:ext>
            </a:extLst>
          </p:cNvPr>
          <p:cNvCxnSpPr>
            <a:cxnSpLocks/>
          </p:cNvCxnSpPr>
          <p:nvPr/>
        </p:nvCxnSpPr>
        <p:spPr>
          <a:xfrm>
            <a:off x="5240741" y="4390126"/>
            <a:ext cx="7915701"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1" hasCustomPrompt="1"/>
          </p:nvPr>
        </p:nvSpPr>
        <p:spPr>
          <a:xfrm>
            <a:off x="5092700" y="4629151"/>
            <a:ext cx="7608888" cy="571500"/>
          </a:xfrm>
        </p:spPr>
        <p:txBody>
          <a:bodyPr/>
          <a:lstStyle>
            <a:lvl1pPr marL="0" indent="0">
              <a:buNone/>
              <a:defRPr>
                <a:solidFill>
                  <a:schemeClr val="bg1"/>
                </a:solidFill>
              </a:defRPr>
            </a:lvl1pPr>
          </a:lstStyle>
          <a:p>
            <a:pPr lvl="0"/>
            <a:r>
              <a:rPr lang="en-US"/>
              <a:t>[Insert section detail]</a:t>
            </a:r>
          </a:p>
        </p:txBody>
      </p:sp>
      <p:pic>
        <p:nvPicPr>
          <p:cNvPr id="6" name="Graphic 5">
            <a:extLst>
              <a:ext uri="{FF2B5EF4-FFF2-40B4-BE49-F238E27FC236}">
                <a16:creationId xmlns:a16="http://schemas.microsoft.com/office/drawing/2014/main" id="{C86E8904-F15F-B945-BDC2-D21920DF9E6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Audit Content Blue Lar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90654AD-21AB-B644-BFB5-6FD1BEF3604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3886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395864"/>
            <a:ext cx="5740400" cy="1325563"/>
          </a:xfrm>
        </p:spPr>
        <p:txBody>
          <a:bodyPr anchor="b" anchorCtr="0"/>
          <a:lstStyle>
            <a:lvl1pPr>
              <a:defRPr>
                <a:solidFill>
                  <a:schemeClr val="bg1"/>
                </a:solidFill>
              </a:defRPr>
            </a:lvl1pPr>
          </a:lstStyle>
          <a:p>
            <a:r>
              <a:rPr lang="en-US"/>
              <a:t>[Project Timeline]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4880767"/>
            <a:ext cx="2895600" cy="1532733"/>
          </a:xfrm>
        </p:spPr>
        <p:txBody>
          <a:bodyPr numCol="1" spcCol="0">
            <a:normAutofit/>
          </a:bodyPr>
          <a:lstStyle>
            <a:lvl1pPr marL="0" indent="0">
              <a:buNone/>
              <a:defRPr sz="1200" b="0"/>
            </a:lvl1pPr>
            <a:lvl2pPr marL="365760" indent="0">
              <a:buNone/>
              <a:defRPr sz="1800"/>
            </a:lvl2pPr>
            <a:lvl3pPr>
              <a:defRPr sz="1800"/>
            </a:lvl3pPr>
            <a:lvl4pPr>
              <a:defRPr sz="1800"/>
            </a:lvl4pPr>
            <a:lvl5pPr>
              <a:defRPr sz="1800"/>
            </a:lvl5pPr>
          </a:lstStyle>
          <a:p>
            <a:pPr lvl="0"/>
            <a:r>
              <a:rPr lang="en-US"/>
              <a:t>Click to edit Master text styles</a:t>
            </a:r>
          </a:p>
        </p:txBody>
      </p:sp>
      <p:sp>
        <p:nvSpPr>
          <p:cNvPr id="6" name="Content Placeholder 2">
            <a:extLst>
              <a:ext uri="{FF2B5EF4-FFF2-40B4-BE49-F238E27FC236}">
                <a16:creationId xmlns:a16="http://schemas.microsoft.com/office/drawing/2014/main" id="{9C3A514D-6182-4329-9E1C-FC829807723C}"/>
              </a:ext>
            </a:extLst>
          </p:cNvPr>
          <p:cNvSpPr>
            <a:spLocks noGrp="1"/>
          </p:cNvSpPr>
          <p:nvPr>
            <p:ph idx="11" hasCustomPrompt="1"/>
          </p:nvPr>
        </p:nvSpPr>
        <p:spPr>
          <a:xfrm>
            <a:off x="1079500" y="4392721"/>
            <a:ext cx="2895600" cy="445980"/>
          </a:xfrm>
        </p:spPr>
        <p:txBody>
          <a:bodyPr numCol="1" spcCol="0">
            <a:normAutofit/>
          </a:bodyPr>
          <a:lstStyle>
            <a:lvl1pPr marL="0" indent="0">
              <a:buNone/>
              <a:defRPr sz="1200" b="1" i="0" cap="none" baseline="0"/>
            </a:lvl1pPr>
            <a:lvl2pPr marL="365760" indent="0">
              <a:buNone/>
              <a:defRPr sz="1800"/>
            </a:lvl2pPr>
            <a:lvl3pPr>
              <a:defRPr sz="1800"/>
            </a:lvl3pPr>
            <a:lvl4pPr>
              <a:defRPr sz="1800"/>
            </a:lvl4pPr>
            <a:lvl5pPr>
              <a:defRPr sz="1800"/>
            </a:lvl5pPr>
          </a:lstStyle>
          <a:p>
            <a:pPr lvl="0"/>
            <a:r>
              <a:rPr lang="en-US"/>
              <a:t>[Month ‘00]</a:t>
            </a:r>
          </a:p>
        </p:txBody>
      </p:sp>
      <p:sp>
        <p:nvSpPr>
          <p:cNvPr id="3" name="Picture Placeholder 2">
            <a:extLst>
              <a:ext uri="{FF2B5EF4-FFF2-40B4-BE49-F238E27FC236}">
                <a16:creationId xmlns:a16="http://schemas.microsoft.com/office/drawing/2014/main" id="{A024B124-5939-4171-A913-0DC15A929BF8}"/>
              </a:ext>
            </a:extLst>
          </p:cNvPr>
          <p:cNvSpPr>
            <a:spLocks noGrp="1"/>
          </p:cNvSpPr>
          <p:nvPr>
            <p:ph type="pic" sz="quarter" idx="12" hasCustomPrompt="1"/>
          </p:nvPr>
        </p:nvSpPr>
        <p:spPr>
          <a:xfrm>
            <a:off x="1079500" y="2120900"/>
            <a:ext cx="1308100" cy="1308100"/>
          </a:xfrm>
        </p:spPr>
        <p:txBody>
          <a:bodyPr>
            <a:normAutofit/>
          </a:bodyPr>
          <a:lstStyle>
            <a:lvl1pPr marL="0" indent="0">
              <a:buNone/>
              <a:defRPr sz="1400">
                <a:solidFill>
                  <a:schemeClr val="bg1"/>
                </a:solidFill>
              </a:defRPr>
            </a:lvl1pPr>
          </a:lstStyle>
          <a:p>
            <a:r>
              <a:rPr lang="en-US"/>
              <a:t>[Icon Placeholder]</a:t>
            </a:r>
          </a:p>
        </p:txBody>
      </p:sp>
      <p:pic>
        <p:nvPicPr>
          <p:cNvPr id="7" name="Graphic 6">
            <a:extLst>
              <a:ext uri="{FF2B5EF4-FFF2-40B4-BE49-F238E27FC236}">
                <a16:creationId xmlns:a16="http://schemas.microsoft.com/office/drawing/2014/main" id="{666044CB-2B1D-5B47-B8AC-67E61A8C466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1708352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p:spPr>
        <p:txBody>
          <a:bodyPr anchor="b">
            <a:normAutofit/>
          </a:bodyPr>
          <a:lstStyle>
            <a:lvl1pPr>
              <a:defRPr sz="4800" b="1" i="0">
                <a:solidFill>
                  <a:srgbClr val="3877B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6" name="Graphic 5">
            <a:extLst>
              <a:ext uri="{FF2B5EF4-FFF2-40B4-BE49-F238E27FC236}">
                <a16:creationId xmlns:a16="http://schemas.microsoft.com/office/drawing/2014/main" id="{F76E8658-0FAF-774C-87A9-7AA4E9DD84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12" name="Graphic 11" descr="User outline">
            <a:extLst>
              <a:ext uri="{FF2B5EF4-FFF2-40B4-BE49-F238E27FC236}">
                <a16:creationId xmlns:a16="http://schemas.microsoft.com/office/drawing/2014/main" id="{16F1F9C0-9FF4-1C42-B1AF-8B998DD8A19A}"/>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244950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1C8171-8A51-4EF6-B972-D1F39BFEA51F}"/>
              </a:ext>
            </a:extLst>
          </p:cNvPr>
          <p:cNvSpPr/>
          <p:nvPr userDrawn="1"/>
        </p:nvSpPr>
        <p:spPr>
          <a:xfrm>
            <a:off x="0" y="0"/>
            <a:ext cx="12192000" cy="389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616BAA2-D2A9-41F3-95FD-CF24254080E1}"/>
              </a:ext>
            </a:extLst>
          </p:cNvPr>
          <p:cNvSpPr>
            <a:spLocks noGrp="1"/>
          </p:cNvSpPr>
          <p:nvPr>
            <p:ph type="title" hasCustomPrompt="1"/>
          </p:nvPr>
        </p:nvSpPr>
        <p:spPr>
          <a:xfrm>
            <a:off x="1079500" y="395864"/>
            <a:ext cx="5740400" cy="1325563"/>
          </a:xfrm>
        </p:spPr>
        <p:txBody>
          <a:bodyPr anchor="b" anchorCtr="0"/>
          <a:lstStyle>
            <a:lvl1pPr>
              <a:defRPr>
                <a:solidFill>
                  <a:schemeClr val="tx1"/>
                </a:solidFill>
              </a:defRPr>
            </a:lvl1pPr>
          </a:lstStyle>
          <a:p>
            <a:r>
              <a:rPr lang="en-US"/>
              <a:t>[Project Timeline]</a:t>
            </a:r>
          </a:p>
        </p:txBody>
      </p:sp>
      <p:sp>
        <p:nvSpPr>
          <p:cNvPr id="10" name="Content Placeholder 2">
            <a:extLst>
              <a:ext uri="{FF2B5EF4-FFF2-40B4-BE49-F238E27FC236}">
                <a16:creationId xmlns:a16="http://schemas.microsoft.com/office/drawing/2014/main" id="{FF5C0ADE-BEC0-4EF9-940B-819C4012F466}"/>
              </a:ext>
            </a:extLst>
          </p:cNvPr>
          <p:cNvSpPr>
            <a:spLocks noGrp="1"/>
          </p:cNvSpPr>
          <p:nvPr>
            <p:ph idx="1"/>
          </p:nvPr>
        </p:nvSpPr>
        <p:spPr>
          <a:xfrm>
            <a:off x="1079500" y="4880767"/>
            <a:ext cx="2895600" cy="1532733"/>
          </a:xfrm>
        </p:spPr>
        <p:txBody>
          <a:bodyPr numCol="1" spcCol="0">
            <a:normAutofit/>
          </a:bodyPr>
          <a:lstStyle>
            <a:lvl1pPr marL="0" indent="0">
              <a:buNone/>
              <a:defRPr sz="1200" b="0">
                <a:solidFill>
                  <a:schemeClr val="bg1"/>
                </a:solidFill>
              </a:defRPr>
            </a:lvl1pPr>
            <a:lvl2pPr marL="365760" indent="0">
              <a:buNone/>
              <a:defRPr sz="1800"/>
            </a:lvl2pPr>
            <a:lvl3pPr>
              <a:defRPr sz="1800"/>
            </a:lvl3pPr>
            <a:lvl4pPr>
              <a:defRPr sz="1800"/>
            </a:lvl4pPr>
            <a:lvl5pPr>
              <a:defRPr sz="1800"/>
            </a:lvl5pPr>
          </a:lstStyle>
          <a:p>
            <a:pPr lvl="0"/>
            <a:r>
              <a:rPr lang="en-US"/>
              <a:t>Click to edit Master text styles</a:t>
            </a:r>
          </a:p>
        </p:txBody>
      </p:sp>
      <p:sp>
        <p:nvSpPr>
          <p:cNvPr id="6" name="Content Placeholder 2">
            <a:extLst>
              <a:ext uri="{FF2B5EF4-FFF2-40B4-BE49-F238E27FC236}">
                <a16:creationId xmlns:a16="http://schemas.microsoft.com/office/drawing/2014/main" id="{9C3A514D-6182-4329-9E1C-FC829807723C}"/>
              </a:ext>
            </a:extLst>
          </p:cNvPr>
          <p:cNvSpPr>
            <a:spLocks noGrp="1"/>
          </p:cNvSpPr>
          <p:nvPr>
            <p:ph idx="11" hasCustomPrompt="1"/>
          </p:nvPr>
        </p:nvSpPr>
        <p:spPr>
          <a:xfrm>
            <a:off x="1079500" y="4392721"/>
            <a:ext cx="2895600" cy="445980"/>
          </a:xfrm>
        </p:spPr>
        <p:txBody>
          <a:bodyPr numCol="1" spcCol="0">
            <a:normAutofit/>
          </a:bodyPr>
          <a:lstStyle>
            <a:lvl1pPr marL="0" indent="0">
              <a:buNone/>
              <a:defRPr sz="1200" b="1" i="0" cap="none" baseline="0">
                <a:solidFill>
                  <a:schemeClr val="bg1"/>
                </a:solidFill>
              </a:defRPr>
            </a:lvl1pPr>
            <a:lvl2pPr marL="365760" indent="0">
              <a:buNone/>
              <a:defRPr sz="1800"/>
            </a:lvl2pPr>
            <a:lvl3pPr>
              <a:defRPr sz="1800"/>
            </a:lvl3pPr>
            <a:lvl4pPr>
              <a:defRPr sz="1800"/>
            </a:lvl4pPr>
            <a:lvl5pPr>
              <a:defRPr sz="1800"/>
            </a:lvl5pPr>
          </a:lstStyle>
          <a:p>
            <a:pPr lvl="0"/>
            <a:r>
              <a:rPr lang="en-US"/>
              <a:t>[Month ‘00]</a:t>
            </a:r>
          </a:p>
        </p:txBody>
      </p:sp>
      <p:sp>
        <p:nvSpPr>
          <p:cNvPr id="3" name="Picture Placeholder 2">
            <a:extLst>
              <a:ext uri="{FF2B5EF4-FFF2-40B4-BE49-F238E27FC236}">
                <a16:creationId xmlns:a16="http://schemas.microsoft.com/office/drawing/2014/main" id="{A024B124-5939-4171-A913-0DC15A929BF8}"/>
              </a:ext>
            </a:extLst>
          </p:cNvPr>
          <p:cNvSpPr>
            <a:spLocks noGrp="1"/>
          </p:cNvSpPr>
          <p:nvPr>
            <p:ph type="pic" sz="quarter" idx="12" hasCustomPrompt="1"/>
          </p:nvPr>
        </p:nvSpPr>
        <p:spPr>
          <a:xfrm>
            <a:off x="1079500" y="2120900"/>
            <a:ext cx="1308100" cy="1308100"/>
          </a:xfrm>
        </p:spPr>
        <p:txBody>
          <a:bodyPr>
            <a:normAutofit/>
          </a:bodyPr>
          <a:lstStyle>
            <a:lvl1pPr marL="0" indent="0">
              <a:buNone/>
              <a:defRPr sz="1400">
                <a:solidFill>
                  <a:schemeClr val="bg1"/>
                </a:solidFill>
              </a:defRPr>
            </a:lvl1pPr>
          </a:lstStyle>
          <a:p>
            <a:r>
              <a:rPr lang="en-US"/>
              <a:t>[Icon Placeholder]</a:t>
            </a:r>
          </a:p>
        </p:txBody>
      </p:sp>
      <p:sp>
        <p:nvSpPr>
          <p:cNvPr id="15" name="Rectangle 14">
            <a:extLst>
              <a:ext uri="{FF2B5EF4-FFF2-40B4-BE49-F238E27FC236}">
                <a16:creationId xmlns:a16="http://schemas.microsoft.com/office/drawing/2014/main" id="{0A1C8171-8A51-4EF6-B972-D1F39BFEA51F}"/>
              </a:ext>
            </a:extLst>
          </p:cNvPr>
          <p:cNvSpPr/>
          <p:nvPr userDrawn="1"/>
        </p:nvSpPr>
        <p:spPr>
          <a:xfrm>
            <a:off x="0" y="3700046"/>
            <a:ext cx="12192000" cy="152400"/>
          </a:xfrm>
          <a:prstGeom prst="rect">
            <a:avLst/>
          </a:prstGeom>
          <a:solidFill>
            <a:srgbClr val="FE663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EC64A0CB-E75E-714A-BC58-3F69C03564A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udit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1132464"/>
            <a:ext cx="41021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3429000"/>
            <a:ext cx="4102100" cy="2747962"/>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2585027"/>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Picture Placeholder 6">
            <a:extLst>
              <a:ext uri="{FF2B5EF4-FFF2-40B4-BE49-F238E27FC236}">
                <a16:creationId xmlns:a16="http://schemas.microsoft.com/office/drawing/2014/main" id="{1A1F2BD8-B17D-4C47-BCFB-F86D2036E62C}"/>
              </a:ext>
            </a:extLst>
          </p:cNvPr>
          <p:cNvSpPr>
            <a:spLocks noGrp="1"/>
          </p:cNvSpPr>
          <p:nvPr>
            <p:ph type="pic" sz="quarter" idx="10" hasCustomPrompt="1"/>
          </p:nvPr>
        </p:nvSpPr>
        <p:spPr>
          <a:xfrm>
            <a:off x="6096000" y="-60961"/>
            <a:ext cx="6156960" cy="6992983"/>
          </a:xfrm>
          <a:ln w="6350">
            <a:solidFill>
              <a:schemeClr val="accent1"/>
            </a:solidFill>
          </a:ln>
        </p:spPr>
        <p:txBody>
          <a:bodyPr/>
          <a:lstStyle>
            <a:lvl1pPr marL="0" indent="0">
              <a:buNone/>
              <a:defRPr>
                <a:solidFill>
                  <a:schemeClr val="tx2"/>
                </a:solidFill>
              </a:defRPr>
            </a:lvl1pPr>
          </a:lstStyle>
          <a:p>
            <a:r>
              <a:rPr lang="en-US"/>
              <a:t>[Screenshot / large picture]</a:t>
            </a:r>
          </a:p>
        </p:txBody>
      </p:sp>
      <p:pic>
        <p:nvPicPr>
          <p:cNvPr id="6" name="Graphic 5">
            <a:extLst>
              <a:ext uri="{FF2B5EF4-FFF2-40B4-BE49-F238E27FC236}">
                <a16:creationId xmlns:a16="http://schemas.microsoft.com/office/drawing/2014/main" id="{C1EC6F63-E3D5-9140-9893-1635237DEC5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68449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udit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1132464"/>
            <a:ext cx="4102100" cy="1325563"/>
          </a:xfr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3429000"/>
            <a:ext cx="4102100" cy="2747962"/>
          </a:xfrm>
        </p:spPr>
        <p:txBody>
          <a:bodyPr>
            <a:norm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2585027"/>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0" hasCustomPrompt="1"/>
          </p:nvPr>
        </p:nvSpPr>
        <p:spPr>
          <a:xfrm>
            <a:off x="6096000" y="-60961"/>
            <a:ext cx="6156960" cy="6992983"/>
          </a:xfrm>
          <a:ln w="6350">
            <a:solidFill>
              <a:schemeClr val="tx1">
                <a:lumMod val="75000"/>
              </a:schemeClr>
            </a:solidFill>
          </a:ln>
        </p:spPr>
        <p:txBody>
          <a:bodyPr/>
          <a:lstStyle>
            <a:lvl1pPr marL="0" indent="0">
              <a:buNone/>
              <a:defRPr>
                <a:solidFill>
                  <a:schemeClr val="bg1"/>
                </a:solidFill>
              </a:defRPr>
            </a:lvl1pPr>
          </a:lstStyle>
          <a:p>
            <a:r>
              <a:rPr lang="en-US"/>
              <a:t>[Screenshot / large picture]</a:t>
            </a:r>
          </a:p>
        </p:txBody>
      </p:sp>
      <p:pic>
        <p:nvPicPr>
          <p:cNvPr id="8" name="Graphic 7">
            <a:extLst>
              <a:ext uri="{FF2B5EF4-FFF2-40B4-BE49-F238E27FC236}">
                <a16:creationId xmlns:a16="http://schemas.microsoft.com/office/drawing/2014/main" id="{7B3BB582-98F5-C94D-801A-E7A0735DC31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extLst>
      <p:ext uri="{BB962C8B-B14F-4D97-AF65-F5344CB8AC3E}">
        <p14:creationId xmlns:p14="http://schemas.microsoft.com/office/powerpoint/2010/main" val="3470521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s Present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47415" y="699330"/>
            <a:ext cx="4294606" cy="1325563"/>
          </a:xfrm>
        </p:spPr>
        <p:txBody>
          <a:bodyPr wrap="none" anchor="b" anchorCtr="0">
            <a:normAutofit/>
          </a:bodyPr>
          <a:lstStyle>
            <a:lvl1pPr>
              <a:defRPr sz="7500"/>
            </a:lvl1pPr>
          </a:lstStyle>
          <a:p>
            <a:r>
              <a:rPr lang="en-US"/>
              <a:t>[Contents]</a:t>
            </a:r>
          </a:p>
        </p:txBody>
      </p:sp>
      <p:cxnSp>
        <p:nvCxnSpPr>
          <p:cNvPr id="5" name="Straight Connector 4">
            <a:extLst>
              <a:ext uri="{FF2B5EF4-FFF2-40B4-BE49-F238E27FC236}">
                <a16:creationId xmlns:a16="http://schemas.microsoft.com/office/drawing/2014/main" id="{AB6BDF93-DBE6-4985-9AF8-29A2553848CD}"/>
              </a:ext>
            </a:extLst>
          </p:cNvPr>
          <p:cNvCxnSpPr>
            <a:cxnSpLocks/>
          </p:cNvCxnSpPr>
          <p:nvPr userDrawn="1"/>
        </p:nvCxnSpPr>
        <p:spPr>
          <a:xfrm>
            <a:off x="0" y="2151893"/>
            <a:ext cx="5213684"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63DEC458-5D80-4297-BD94-822086139C8E}"/>
              </a:ext>
            </a:extLst>
          </p:cNvPr>
          <p:cNvSpPr>
            <a:spLocks noGrp="1"/>
          </p:cNvSpPr>
          <p:nvPr>
            <p:ph idx="1"/>
          </p:nvPr>
        </p:nvSpPr>
        <p:spPr>
          <a:xfrm>
            <a:off x="3737811" y="2999873"/>
            <a:ext cx="4732422" cy="3177089"/>
          </a:xfrm>
          <a:prstGeom prst="rect">
            <a:avLst/>
          </a:prstGeom>
        </p:spPr>
        <p:txBody>
          <a:bodyPr vert="horz" lIns="91440" tIns="45720" rIns="91440" bIns="45720" rtlCol="0">
            <a:normAutofit/>
          </a:bodyPr>
          <a:lstStyle>
            <a:lvl1pPr marL="457200" indent="-457200">
              <a:spcBef>
                <a:spcPts val="0"/>
              </a:spcBef>
              <a:buClr>
                <a:schemeClr val="tx1"/>
              </a:buClr>
              <a:buFont typeface="+mj-lt"/>
              <a:buAutoNum type="arabicPeriod"/>
              <a:defRPr lang="en-US" dirty="0"/>
            </a:lvl1pPr>
            <a:lvl2pPr marL="822960" indent="-457200">
              <a:spcBef>
                <a:spcPts val="0"/>
              </a:spcBef>
              <a:buClr>
                <a:schemeClr val="tx1"/>
              </a:buClr>
              <a:buFont typeface="+mj-lt"/>
              <a:buAutoNum type="alphaUcPeriod"/>
              <a:defRPr lang="en-US" dirty="0"/>
            </a:lvl2pPr>
            <a:lvl3pPr marL="1188720" indent="-457200">
              <a:spcBef>
                <a:spcPts val="0"/>
              </a:spcBef>
              <a:buClr>
                <a:schemeClr val="tx1"/>
              </a:buClr>
              <a:buFont typeface="+mj-lt"/>
              <a:buAutoNum type="romanUcPeriod"/>
              <a:defRPr lang="en-US" dirty="0"/>
            </a:lvl3pPr>
            <a:lvl4pPr marL="1554480" indent="-457200">
              <a:spcBef>
                <a:spcPts val="0"/>
              </a:spcBef>
              <a:buClr>
                <a:schemeClr val="tx1"/>
              </a:buClr>
              <a:buFont typeface="+mj-lt"/>
              <a:buAutoNum type="romanUcPeriod"/>
              <a:defRPr lang="en-US" dirty="0"/>
            </a:lvl4pPr>
            <a:lvl5pPr marL="1920240" indent="-457200">
              <a:spcBef>
                <a:spcPts val="0"/>
              </a:spcBef>
              <a:buClr>
                <a:schemeClr val="tx1"/>
              </a:buClr>
              <a:buFont typeface="+mj-lt"/>
              <a:buAutoNum type="romanUcPeriod"/>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B5F7C2E0-25BB-2B4C-949F-6FBCA3E3675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372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5">
            <a:extLst>
              <a:ext uri="{FF2B5EF4-FFF2-40B4-BE49-F238E27FC236}">
                <a16:creationId xmlns:a16="http://schemas.microsoft.com/office/drawing/2014/main" id="{C5D4B8B4-D064-49FF-8181-6F2F29C7CF9C}"/>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17348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AF1D04-C19A-4063-AAB0-AD957B1E703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848118" y="299456"/>
            <a:ext cx="10171182" cy="1325563"/>
          </a:xfrm>
        </p:spPr>
        <p:txBody>
          <a:bodyPr anchor="b" anchorCtr="0"/>
          <a:lstStyle>
            <a:lvl1pPr>
              <a:defRPr>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9809B8B1-BEA4-400F-985B-DEF0895F4182}"/>
              </a:ext>
            </a:extLst>
          </p:cNvPr>
          <p:cNvSpPr>
            <a:spLocks noGrp="1"/>
          </p:cNvSpPr>
          <p:nvPr>
            <p:ph idx="1"/>
          </p:nvPr>
        </p:nvSpPr>
        <p:spPr>
          <a:xfrm>
            <a:off x="848118" y="2340245"/>
            <a:ext cx="10403657" cy="3852216"/>
          </a:xfrm>
        </p:spPr>
        <p:txBody>
          <a:bodyPr>
            <a:normAutofit/>
          </a:bodyPr>
          <a:lstStyle>
            <a:lvl1pPr marL="365760" indent="-365760">
              <a:buClr>
                <a:schemeClr val="bg1"/>
              </a:buClr>
              <a:buFont typeface="Wingdings" charset="2"/>
              <a:buChar char="§"/>
              <a:defRPr sz="2000">
                <a:solidFill>
                  <a:schemeClr val="bg1"/>
                </a:solidFill>
              </a:defRPr>
            </a:lvl1pPr>
            <a:lvl2pPr marL="731520" indent="-365760">
              <a:buClr>
                <a:schemeClr val="bg1"/>
              </a:buClr>
              <a:buFont typeface="Wingdings" charset="2"/>
              <a:buChar char="§"/>
              <a:defRPr sz="2000">
                <a:solidFill>
                  <a:schemeClr val="bg1"/>
                </a:solidFill>
              </a:defRPr>
            </a:lvl2pPr>
            <a:lvl3pPr marL="1097280" indent="-365760">
              <a:buClr>
                <a:schemeClr val="bg1"/>
              </a:buClr>
              <a:buFont typeface="Wingdings" charset="2"/>
              <a:buChar char="§"/>
              <a:defRPr sz="2000">
                <a:solidFill>
                  <a:schemeClr val="bg1"/>
                </a:solidFill>
              </a:defRPr>
            </a:lvl3pPr>
            <a:lvl4pPr marL="1463040" indent="-365760">
              <a:buClr>
                <a:schemeClr val="bg1"/>
              </a:buClr>
              <a:buFont typeface="Wingdings" charset="2"/>
              <a:buChar char="§"/>
              <a:defRPr sz="2000">
                <a:solidFill>
                  <a:schemeClr val="bg1"/>
                </a:solidFill>
              </a:defRPr>
            </a:lvl4pPr>
            <a:lvl5pPr marL="1828800" indent="-365760">
              <a:buClr>
                <a:schemeClr val="bg1"/>
              </a:buClr>
              <a:buFont typeface="Wingdings" charset="2"/>
              <a:buChar cha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AB6BDF93-DBE6-4985-9AF8-29A2553848CD}"/>
              </a:ext>
            </a:extLst>
          </p:cNvPr>
          <p:cNvCxnSpPr>
            <a:cxnSpLocks/>
          </p:cNvCxnSpPr>
          <p:nvPr userDrawn="1"/>
        </p:nvCxnSpPr>
        <p:spPr>
          <a:xfrm>
            <a:off x="0" y="1903108"/>
            <a:ext cx="5213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EE09EF7B-C049-8E47-BA30-CC787C41C49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3421752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4789990" cy="3922136"/>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5">
            <a:extLst>
              <a:ext uri="{FF2B5EF4-FFF2-40B4-BE49-F238E27FC236}">
                <a16:creationId xmlns:a16="http://schemas.microsoft.com/office/drawing/2014/main" id="{C5D4B8B4-D064-49FF-8181-6F2F29C7CF9C}"/>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Picture Placeholder 9">
            <a:extLst>
              <a:ext uri="{FF2B5EF4-FFF2-40B4-BE49-F238E27FC236}">
                <a16:creationId xmlns:a16="http://schemas.microsoft.com/office/drawing/2014/main" id="{02F21F96-5A43-415F-A9BA-49D344A7E31B}"/>
              </a:ext>
            </a:extLst>
          </p:cNvPr>
          <p:cNvSpPr>
            <a:spLocks noGrp="1"/>
          </p:cNvSpPr>
          <p:nvPr>
            <p:ph type="pic" sz="quarter" idx="10" hasCustomPrompt="1"/>
          </p:nvPr>
        </p:nvSpPr>
        <p:spPr>
          <a:xfrm>
            <a:off x="228686" y="128588"/>
            <a:ext cx="497054" cy="497054"/>
          </a:xfrm>
        </p:spPr>
        <p:txBody>
          <a:bodyPr>
            <a:normAutofit/>
          </a:bodyPr>
          <a:lstStyle>
            <a:lvl1pPr marL="0" indent="0">
              <a:buNone/>
              <a:defRPr sz="1000">
                <a:solidFill>
                  <a:schemeClr val="bg1"/>
                </a:solidFill>
              </a:defRPr>
            </a:lvl1pPr>
          </a:lstStyle>
          <a:p>
            <a:r>
              <a:rPr lang="en-US"/>
              <a:t>[Icon]</a:t>
            </a:r>
          </a:p>
        </p:txBody>
      </p:sp>
      <p:sp>
        <p:nvSpPr>
          <p:cNvPr id="6" name="Content Placeholder 2">
            <a:extLst>
              <a:ext uri="{FF2B5EF4-FFF2-40B4-BE49-F238E27FC236}">
                <a16:creationId xmlns:a16="http://schemas.microsoft.com/office/drawing/2014/main" id="{9809B8B1-BEA4-400F-985B-DEF0895F4182}"/>
              </a:ext>
            </a:extLst>
          </p:cNvPr>
          <p:cNvSpPr>
            <a:spLocks noGrp="1"/>
          </p:cNvSpPr>
          <p:nvPr>
            <p:ph idx="11" hasCustomPrompt="1"/>
          </p:nvPr>
        </p:nvSpPr>
        <p:spPr>
          <a:xfrm>
            <a:off x="6169307" y="2254827"/>
            <a:ext cx="4955894" cy="3922136"/>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8EDB861A-AA5E-454A-A41D-D4824C88470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Tree>
    <p:extLst>
      <p:ext uri="{BB962C8B-B14F-4D97-AF65-F5344CB8AC3E}">
        <p14:creationId xmlns:p14="http://schemas.microsoft.com/office/powerpoint/2010/main" val="4575101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Sec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p:spPr>
        <p:txBody>
          <a:bodyPr anchor="b" anchorCtr="0"/>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5">
            <a:extLst>
              <a:ext uri="{FF2B5EF4-FFF2-40B4-BE49-F238E27FC236}">
                <a16:creationId xmlns:a16="http://schemas.microsoft.com/office/drawing/2014/main" id="{C5D4B8B4-D064-49FF-8181-6F2F29C7CF9C}"/>
              </a:ext>
            </a:extLst>
          </p:cNvPr>
          <p:cNvSpPr>
            <a:spLocks/>
          </p:cNvSpPr>
          <p:nvPr userDrawn="1"/>
        </p:nvSpPr>
        <p:spPr bwMode="auto">
          <a:xfrm>
            <a:off x="0" y="0"/>
            <a:ext cx="1476375" cy="6858000"/>
          </a:xfrm>
          <a:custGeom>
            <a:avLst/>
            <a:gdLst>
              <a:gd name="T0" fmla="*/ 0 w 930"/>
              <a:gd name="T1" fmla="*/ 0 h 4320"/>
              <a:gd name="T2" fmla="*/ 0 w 930"/>
              <a:gd name="T3" fmla="*/ 4320 h 4320"/>
              <a:gd name="T4" fmla="*/ 137 w 930"/>
              <a:gd name="T5" fmla="*/ 4320 h 4320"/>
              <a:gd name="T6" fmla="*/ 296 w 930"/>
              <a:gd name="T7" fmla="*/ 737 h 4320"/>
              <a:gd name="T8" fmla="*/ 296 w 930"/>
              <a:gd name="T9" fmla="*/ 737 h 4320"/>
              <a:gd name="T10" fmla="*/ 296 w 930"/>
              <a:gd name="T11" fmla="*/ 737 h 4320"/>
              <a:gd name="T12" fmla="*/ 296 w 930"/>
              <a:gd name="T13" fmla="*/ 737 h 4320"/>
              <a:gd name="T14" fmla="*/ 299 w 930"/>
              <a:gd name="T15" fmla="*/ 696 h 4320"/>
              <a:gd name="T16" fmla="*/ 307 w 930"/>
              <a:gd name="T17" fmla="*/ 658 h 4320"/>
              <a:gd name="T18" fmla="*/ 316 w 930"/>
              <a:gd name="T19" fmla="*/ 623 h 4320"/>
              <a:gd name="T20" fmla="*/ 327 w 930"/>
              <a:gd name="T21" fmla="*/ 593 h 4320"/>
              <a:gd name="T22" fmla="*/ 341 w 930"/>
              <a:gd name="T23" fmla="*/ 564 h 4320"/>
              <a:gd name="T24" fmla="*/ 354 w 930"/>
              <a:gd name="T25" fmla="*/ 542 h 4320"/>
              <a:gd name="T26" fmla="*/ 367 w 930"/>
              <a:gd name="T27" fmla="*/ 521 h 4320"/>
              <a:gd name="T28" fmla="*/ 380 w 930"/>
              <a:gd name="T29" fmla="*/ 504 h 4320"/>
              <a:gd name="T30" fmla="*/ 930 w 930"/>
              <a:gd name="T31" fmla="*/ 0 h 4320"/>
              <a:gd name="T32" fmla="*/ 0 w 930"/>
              <a:gd name="T33"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0" h="4320">
                <a:moveTo>
                  <a:pt x="0" y="0"/>
                </a:moveTo>
                <a:lnTo>
                  <a:pt x="0" y="4320"/>
                </a:lnTo>
                <a:lnTo>
                  <a:pt x="137" y="4320"/>
                </a:lnTo>
                <a:lnTo>
                  <a:pt x="296" y="737"/>
                </a:lnTo>
                <a:lnTo>
                  <a:pt x="296" y="737"/>
                </a:lnTo>
                <a:lnTo>
                  <a:pt x="296" y="737"/>
                </a:lnTo>
                <a:lnTo>
                  <a:pt x="296" y="737"/>
                </a:lnTo>
                <a:lnTo>
                  <a:pt x="299" y="696"/>
                </a:lnTo>
                <a:lnTo>
                  <a:pt x="307" y="658"/>
                </a:lnTo>
                <a:lnTo>
                  <a:pt x="316" y="623"/>
                </a:lnTo>
                <a:lnTo>
                  <a:pt x="327" y="593"/>
                </a:lnTo>
                <a:lnTo>
                  <a:pt x="341" y="564"/>
                </a:lnTo>
                <a:lnTo>
                  <a:pt x="354" y="542"/>
                </a:lnTo>
                <a:lnTo>
                  <a:pt x="367" y="521"/>
                </a:lnTo>
                <a:lnTo>
                  <a:pt x="380" y="504"/>
                </a:lnTo>
                <a:lnTo>
                  <a:pt x="930"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Picture Placeholder 9">
            <a:extLst>
              <a:ext uri="{FF2B5EF4-FFF2-40B4-BE49-F238E27FC236}">
                <a16:creationId xmlns:a16="http://schemas.microsoft.com/office/drawing/2014/main" id="{02F21F96-5A43-415F-A9BA-49D344A7E31B}"/>
              </a:ext>
            </a:extLst>
          </p:cNvPr>
          <p:cNvSpPr>
            <a:spLocks noGrp="1"/>
          </p:cNvSpPr>
          <p:nvPr>
            <p:ph type="pic" sz="quarter" idx="10" hasCustomPrompt="1"/>
          </p:nvPr>
        </p:nvSpPr>
        <p:spPr>
          <a:xfrm>
            <a:off x="228686" y="128588"/>
            <a:ext cx="497054" cy="497054"/>
          </a:xfrm>
        </p:spPr>
        <p:txBody>
          <a:bodyPr>
            <a:normAutofit/>
          </a:bodyPr>
          <a:lstStyle>
            <a:lvl1pPr marL="0" indent="0">
              <a:buNone/>
              <a:defRPr sz="1000">
                <a:solidFill>
                  <a:schemeClr val="bg1"/>
                </a:solidFill>
              </a:defRPr>
            </a:lvl1pPr>
          </a:lstStyle>
          <a:p>
            <a:r>
              <a:rPr lang="en-US"/>
              <a:t>[Icon]</a:t>
            </a:r>
          </a:p>
        </p:txBody>
      </p:sp>
    </p:spTree>
    <p:extLst>
      <p:ext uri="{BB962C8B-B14F-4D97-AF65-F5344CB8AC3E}">
        <p14:creationId xmlns:p14="http://schemas.microsoft.com/office/powerpoint/2010/main" val="38671264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5EC1A4-6B3A-4CFC-950D-A89F772F1EDE}"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D98C54-DD11-4DE8-BF70-F886EFAB9839}" type="slidenum">
              <a:rPr lang="en-US" smtClean="0"/>
              <a:t>‹#›</a:t>
            </a:fld>
            <a:endParaRPr lang="en-US"/>
          </a:p>
        </p:txBody>
      </p:sp>
    </p:spTree>
    <p:extLst>
      <p:ext uri="{BB962C8B-B14F-4D97-AF65-F5344CB8AC3E}">
        <p14:creationId xmlns:p14="http://schemas.microsoft.com/office/powerpoint/2010/main" val="2017620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ater, person, large, boat&#10;&#10;Description automatically generated">
            <a:extLst>
              <a:ext uri="{FF2B5EF4-FFF2-40B4-BE49-F238E27FC236}">
                <a16:creationId xmlns:a16="http://schemas.microsoft.com/office/drawing/2014/main" id="{91D4E195-51E2-4001-99DD-D014E96D44E6}"/>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7999"/>
          </a:xfrm>
          <a:custGeom>
            <a:avLst/>
            <a:gdLst>
              <a:gd name="connsiteX0" fmla="*/ 0 w 12192000"/>
              <a:gd name="connsiteY0" fmla="*/ 6292076 h 6857999"/>
              <a:gd name="connsiteX1" fmla="*/ 12192000 w 12192000"/>
              <a:gd name="connsiteY1" fmla="*/ 6292076 h 6857999"/>
              <a:gd name="connsiteX2" fmla="*/ 12192000 w 12192000"/>
              <a:gd name="connsiteY2" fmla="*/ 6857999 h 6857999"/>
              <a:gd name="connsiteX3" fmla="*/ 0 w 12192000"/>
              <a:gd name="connsiteY3" fmla="*/ 6857999 h 6857999"/>
              <a:gd name="connsiteX4" fmla="*/ 0 w 12192000"/>
              <a:gd name="connsiteY4" fmla="*/ 6398228 h 6857999"/>
              <a:gd name="connsiteX5" fmla="*/ 0 w 12192000"/>
              <a:gd name="connsiteY5" fmla="*/ 0 h 6857999"/>
              <a:gd name="connsiteX6" fmla="*/ 12192000 w 12192000"/>
              <a:gd name="connsiteY6" fmla="*/ 0 h 6857999"/>
              <a:gd name="connsiteX7" fmla="*/ 12192000 w 12192000"/>
              <a:gd name="connsiteY7" fmla="*/ 111730 h 6857999"/>
              <a:gd name="connsiteX8" fmla="*/ 12192000 w 12192000"/>
              <a:gd name="connsiteY8" fmla="*/ 454629 h 6857999"/>
              <a:gd name="connsiteX9" fmla="*/ 12192000 w 12192000"/>
              <a:gd name="connsiteY9" fmla="*/ 1140429 h 6857999"/>
              <a:gd name="connsiteX10" fmla="*/ 9365542 w 12192000"/>
              <a:gd name="connsiteY10" fmla="*/ 1140429 h 6857999"/>
              <a:gd name="connsiteX11" fmla="*/ 8916162 w 12192000"/>
              <a:gd name="connsiteY11" fmla="*/ 1140429 h 6857999"/>
              <a:gd name="connsiteX12" fmla="*/ 6089706 w 12192000"/>
              <a:gd name="connsiteY12" fmla="*/ 1140429 h 6857999"/>
              <a:gd name="connsiteX13" fmla="*/ 5631386 w 12192000"/>
              <a:gd name="connsiteY13" fmla="*/ 683229 h 6857999"/>
              <a:gd name="connsiteX14" fmla="*/ 0 w 12192000"/>
              <a:gd name="connsiteY14" fmla="*/ 683229 h 6857999"/>
              <a:gd name="connsiteX15" fmla="*/ 0 w 12192000"/>
              <a:gd name="connsiteY15" fmla="*/ 454629 h 6857999"/>
              <a:gd name="connsiteX16" fmla="*/ 0 w 12192000"/>
              <a:gd name="connsiteY16" fmla="*/ 111730 h 6857999"/>
              <a:gd name="connsiteX17" fmla="*/ 0 w 12192000"/>
              <a:gd name="connsiteY17" fmla="*/ 9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292076"/>
                </a:moveTo>
                <a:lnTo>
                  <a:pt x="12192000" y="6292076"/>
                </a:lnTo>
                <a:lnTo>
                  <a:pt x="12192000" y="6857999"/>
                </a:lnTo>
                <a:lnTo>
                  <a:pt x="0" y="6857999"/>
                </a:lnTo>
                <a:lnTo>
                  <a:pt x="0" y="6398228"/>
                </a:lnTo>
                <a:close/>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p:spPr>
      </p:pic>
      <p:pic>
        <p:nvPicPr>
          <p:cNvPr id="11" name="Graphic 10">
            <a:extLst>
              <a:ext uri="{FF2B5EF4-FFF2-40B4-BE49-F238E27FC236}">
                <a16:creationId xmlns:a16="http://schemas.microsoft.com/office/drawing/2014/main" id="{1CD45D14-112B-457A-89B1-D9A8EF0CFD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67983" y="3237529"/>
            <a:ext cx="3433136" cy="954440"/>
          </a:xfrm>
          <a:prstGeom prst="rect">
            <a:avLst/>
          </a:pr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514600"/>
            <a:ext cx="4806000" cy="24012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915800"/>
            <a:ext cx="4806000" cy="914399"/>
          </a:xfrm>
        </p:spPr>
        <p:txBody>
          <a:bodyPr anchor="b"/>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0EBAD1D8-392D-46BF-A046-BADB18761A38}"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r>
              <a:rPr lang="en-US"/>
              <a:t>Proprietary and Confidential </a:t>
            </a:r>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1999038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p:spPr>
        <p:txBody>
          <a:bodyPr anchor="b">
            <a:normAutofit/>
          </a:bodyPr>
          <a:lstStyle>
            <a:lvl1pPr>
              <a:defRPr sz="4800" b="1" i="0">
                <a:solidFill>
                  <a:srgbClr val="3877B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6" name="Graphic 5">
            <a:extLst>
              <a:ext uri="{FF2B5EF4-FFF2-40B4-BE49-F238E27FC236}">
                <a16:creationId xmlns:a16="http://schemas.microsoft.com/office/drawing/2014/main" id="{F76E8658-0FAF-774C-87A9-7AA4E9DD84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8" name="Graphic 7">
            <a:extLst>
              <a:ext uri="{FF2B5EF4-FFF2-40B4-BE49-F238E27FC236}">
                <a16:creationId xmlns:a16="http://schemas.microsoft.com/office/drawing/2014/main" id="{AE081D44-91E6-A045-861F-0348210A6DE6}"/>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4343" y="399324"/>
            <a:ext cx="2260229" cy="870744"/>
          </a:xfrm>
          <a:prstGeom prst="rect">
            <a:avLst/>
          </a:prstGeom>
        </p:spPr>
      </p:pic>
      <p:sp>
        <p:nvSpPr>
          <p:cNvPr id="14" name="Subtitle 2">
            <a:extLst>
              <a:ext uri="{FF2B5EF4-FFF2-40B4-BE49-F238E27FC236}">
                <a16:creationId xmlns:a16="http://schemas.microsoft.com/office/drawing/2014/main" id="{8CD563B8-9D34-DE4B-9511-868DB976E250}"/>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15" name="Text Placeholder 26">
            <a:extLst>
              <a:ext uri="{FF2B5EF4-FFF2-40B4-BE49-F238E27FC236}">
                <a16:creationId xmlns:a16="http://schemas.microsoft.com/office/drawing/2014/main" id="{79E38193-CC8D-6847-AC32-38019B61AC29}"/>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16" name="Graphic 15" descr="User outline">
            <a:extLst>
              <a:ext uri="{FF2B5EF4-FFF2-40B4-BE49-F238E27FC236}">
                <a16:creationId xmlns:a16="http://schemas.microsoft.com/office/drawing/2014/main" id="{26026E31-AB6E-8340-8261-80152C949196}"/>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15639661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 Logo">
    <p:spTree>
      <p:nvGrpSpPr>
        <p:cNvPr id="1" name=""/>
        <p:cNvGrpSpPr/>
        <p:nvPr/>
      </p:nvGrpSpPr>
      <p:grpSpPr>
        <a:xfrm>
          <a:off x="0" y="0"/>
          <a:ext cx="0" cy="0"/>
          <a:chOff x="0" y="0"/>
          <a:chExt cx="0" cy="0"/>
        </a:xfrm>
      </p:grpSpPr>
      <p:pic>
        <p:nvPicPr>
          <p:cNvPr id="10" name="Picture 9" descr="A picture containing water, person, large, boat&#10;&#10;Description automatically generated">
            <a:extLst>
              <a:ext uri="{FF2B5EF4-FFF2-40B4-BE49-F238E27FC236}">
                <a16:creationId xmlns:a16="http://schemas.microsoft.com/office/drawing/2014/main" id="{91D4E195-51E2-4001-99DD-D014E96D44E6}"/>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7999"/>
          </a:xfrm>
          <a:custGeom>
            <a:avLst/>
            <a:gdLst>
              <a:gd name="connsiteX0" fmla="*/ 0 w 12192000"/>
              <a:gd name="connsiteY0" fmla="*/ 6292076 h 6857999"/>
              <a:gd name="connsiteX1" fmla="*/ 12192000 w 12192000"/>
              <a:gd name="connsiteY1" fmla="*/ 6292076 h 6857999"/>
              <a:gd name="connsiteX2" fmla="*/ 12192000 w 12192000"/>
              <a:gd name="connsiteY2" fmla="*/ 6857999 h 6857999"/>
              <a:gd name="connsiteX3" fmla="*/ 0 w 12192000"/>
              <a:gd name="connsiteY3" fmla="*/ 6857999 h 6857999"/>
              <a:gd name="connsiteX4" fmla="*/ 0 w 12192000"/>
              <a:gd name="connsiteY4" fmla="*/ 6398228 h 6857999"/>
              <a:gd name="connsiteX5" fmla="*/ 0 w 12192000"/>
              <a:gd name="connsiteY5" fmla="*/ 0 h 6857999"/>
              <a:gd name="connsiteX6" fmla="*/ 12192000 w 12192000"/>
              <a:gd name="connsiteY6" fmla="*/ 0 h 6857999"/>
              <a:gd name="connsiteX7" fmla="*/ 12192000 w 12192000"/>
              <a:gd name="connsiteY7" fmla="*/ 111730 h 6857999"/>
              <a:gd name="connsiteX8" fmla="*/ 12192000 w 12192000"/>
              <a:gd name="connsiteY8" fmla="*/ 454629 h 6857999"/>
              <a:gd name="connsiteX9" fmla="*/ 12192000 w 12192000"/>
              <a:gd name="connsiteY9" fmla="*/ 1140429 h 6857999"/>
              <a:gd name="connsiteX10" fmla="*/ 9365542 w 12192000"/>
              <a:gd name="connsiteY10" fmla="*/ 1140429 h 6857999"/>
              <a:gd name="connsiteX11" fmla="*/ 8916162 w 12192000"/>
              <a:gd name="connsiteY11" fmla="*/ 1140429 h 6857999"/>
              <a:gd name="connsiteX12" fmla="*/ 6089706 w 12192000"/>
              <a:gd name="connsiteY12" fmla="*/ 1140429 h 6857999"/>
              <a:gd name="connsiteX13" fmla="*/ 5631386 w 12192000"/>
              <a:gd name="connsiteY13" fmla="*/ 683229 h 6857999"/>
              <a:gd name="connsiteX14" fmla="*/ 0 w 12192000"/>
              <a:gd name="connsiteY14" fmla="*/ 683229 h 6857999"/>
              <a:gd name="connsiteX15" fmla="*/ 0 w 12192000"/>
              <a:gd name="connsiteY15" fmla="*/ 454629 h 6857999"/>
              <a:gd name="connsiteX16" fmla="*/ 0 w 12192000"/>
              <a:gd name="connsiteY16" fmla="*/ 111730 h 6857999"/>
              <a:gd name="connsiteX17" fmla="*/ 0 w 12192000"/>
              <a:gd name="connsiteY17" fmla="*/ 9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292076"/>
                </a:moveTo>
                <a:lnTo>
                  <a:pt x="12192000" y="6292076"/>
                </a:lnTo>
                <a:lnTo>
                  <a:pt x="12192000" y="6857999"/>
                </a:lnTo>
                <a:lnTo>
                  <a:pt x="0" y="6857999"/>
                </a:lnTo>
                <a:lnTo>
                  <a:pt x="0" y="6398228"/>
                </a:lnTo>
                <a:close/>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514600"/>
            <a:ext cx="4806000" cy="24012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915800"/>
            <a:ext cx="4806000" cy="914399"/>
          </a:xfrm>
        </p:spPr>
        <p:txBody>
          <a:bodyPr anchor="b"/>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6652B8F1-35BE-461F-B389-8AA7578226C8}"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r>
              <a:rPr lang="en-US"/>
              <a:t>Proprietary and Confidential </a:t>
            </a:r>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pic>
        <p:nvPicPr>
          <p:cNvPr id="4" name="Graphic 3">
            <a:extLst>
              <a:ext uri="{FF2B5EF4-FFF2-40B4-BE49-F238E27FC236}">
                <a16:creationId xmlns:a16="http://schemas.microsoft.com/office/drawing/2014/main" id="{5792AA5D-9A2C-4E41-9BC1-849E2454FB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94083" y="2527831"/>
            <a:ext cx="3433136" cy="954440"/>
          </a:xfrm>
          <a:prstGeom prst="rect">
            <a:avLst/>
          </a:prstGeom>
        </p:spPr>
      </p:pic>
      <p:sp>
        <p:nvSpPr>
          <p:cNvPr id="15" name="Picture Placeholder 14">
            <a:extLst>
              <a:ext uri="{FF2B5EF4-FFF2-40B4-BE49-F238E27FC236}">
                <a16:creationId xmlns:a16="http://schemas.microsoft.com/office/drawing/2014/main" id="{EA9836F2-FB5D-4DEB-88F2-6D56ED78B3B9}"/>
              </a:ext>
            </a:extLst>
          </p:cNvPr>
          <p:cNvSpPr>
            <a:spLocks noGrp="1"/>
          </p:cNvSpPr>
          <p:nvPr>
            <p:ph type="pic" sz="quarter" idx="13"/>
          </p:nvPr>
        </p:nvSpPr>
        <p:spPr>
          <a:xfrm>
            <a:off x="1672044" y="3958220"/>
            <a:ext cx="3455581" cy="958268"/>
          </a:xfrm>
          <a:noFill/>
        </p:spPr>
        <p:txBody>
          <a:bodyPr/>
          <a:lstStyle>
            <a:lvl1pPr marL="60325" indent="0">
              <a:buNone/>
              <a:defRPr/>
            </a:lvl1pPr>
          </a:lstStyle>
          <a:p>
            <a:r>
              <a:rPr lang="en-US"/>
              <a:t>Click icon to add picture</a:t>
            </a:r>
            <a:endParaRPr lang="th-TH"/>
          </a:p>
        </p:txBody>
      </p:sp>
    </p:spTree>
    <p:extLst>
      <p:ext uri="{BB962C8B-B14F-4D97-AF65-F5344CB8AC3E}">
        <p14:creationId xmlns:p14="http://schemas.microsoft.com/office/powerpoint/2010/main" val="1071143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0" name="Picture 9" descr="A picture containing water, person, large, boat&#10;&#10;Description automatically generated">
            <a:extLst>
              <a:ext uri="{FF2B5EF4-FFF2-40B4-BE49-F238E27FC236}">
                <a16:creationId xmlns:a16="http://schemas.microsoft.com/office/drawing/2014/main" id="{91D4E195-51E2-4001-99DD-D014E96D44E6}"/>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7999"/>
          </a:xfrm>
          <a:custGeom>
            <a:avLst/>
            <a:gdLst>
              <a:gd name="connsiteX0" fmla="*/ 0 w 12192000"/>
              <a:gd name="connsiteY0" fmla="*/ 6292076 h 6857999"/>
              <a:gd name="connsiteX1" fmla="*/ 12192000 w 12192000"/>
              <a:gd name="connsiteY1" fmla="*/ 6292076 h 6857999"/>
              <a:gd name="connsiteX2" fmla="*/ 12192000 w 12192000"/>
              <a:gd name="connsiteY2" fmla="*/ 6857999 h 6857999"/>
              <a:gd name="connsiteX3" fmla="*/ 0 w 12192000"/>
              <a:gd name="connsiteY3" fmla="*/ 6857999 h 6857999"/>
              <a:gd name="connsiteX4" fmla="*/ 0 w 12192000"/>
              <a:gd name="connsiteY4" fmla="*/ 6398228 h 6857999"/>
              <a:gd name="connsiteX5" fmla="*/ 0 w 12192000"/>
              <a:gd name="connsiteY5" fmla="*/ 0 h 6857999"/>
              <a:gd name="connsiteX6" fmla="*/ 12192000 w 12192000"/>
              <a:gd name="connsiteY6" fmla="*/ 0 h 6857999"/>
              <a:gd name="connsiteX7" fmla="*/ 12192000 w 12192000"/>
              <a:gd name="connsiteY7" fmla="*/ 111730 h 6857999"/>
              <a:gd name="connsiteX8" fmla="*/ 12192000 w 12192000"/>
              <a:gd name="connsiteY8" fmla="*/ 454629 h 6857999"/>
              <a:gd name="connsiteX9" fmla="*/ 12192000 w 12192000"/>
              <a:gd name="connsiteY9" fmla="*/ 1140429 h 6857999"/>
              <a:gd name="connsiteX10" fmla="*/ 9365542 w 12192000"/>
              <a:gd name="connsiteY10" fmla="*/ 1140429 h 6857999"/>
              <a:gd name="connsiteX11" fmla="*/ 8916162 w 12192000"/>
              <a:gd name="connsiteY11" fmla="*/ 1140429 h 6857999"/>
              <a:gd name="connsiteX12" fmla="*/ 6089706 w 12192000"/>
              <a:gd name="connsiteY12" fmla="*/ 1140429 h 6857999"/>
              <a:gd name="connsiteX13" fmla="*/ 5631386 w 12192000"/>
              <a:gd name="connsiteY13" fmla="*/ 683229 h 6857999"/>
              <a:gd name="connsiteX14" fmla="*/ 0 w 12192000"/>
              <a:gd name="connsiteY14" fmla="*/ 683229 h 6857999"/>
              <a:gd name="connsiteX15" fmla="*/ 0 w 12192000"/>
              <a:gd name="connsiteY15" fmla="*/ 454629 h 6857999"/>
              <a:gd name="connsiteX16" fmla="*/ 0 w 12192000"/>
              <a:gd name="connsiteY16" fmla="*/ 111730 h 6857999"/>
              <a:gd name="connsiteX17" fmla="*/ 0 w 12192000"/>
              <a:gd name="connsiteY17" fmla="*/ 9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292076"/>
                </a:moveTo>
                <a:lnTo>
                  <a:pt x="12192000" y="6292076"/>
                </a:lnTo>
                <a:lnTo>
                  <a:pt x="12192000" y="6857999"/>
                </a:lnTo>
                <a:lnTo>
                  <a:pt x="0" y="6857999"/>
                </a:lnTo>
                <a:lnTo>
                  <a:pt x="0" y="6398228"/>
                </a:lnTo>
                <a:close/>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p:spPr>
      </p:pic>
      <p:sp>
        <p:nvSpPr>
          <p:cNvPr id="14" name="Rectangle 13">
            <a:extLst>
              <a:ext uri="{FF2B5EF4-FFF2-40B4-BE49-F238E27FC236}">
                <a16:creationId xmlns:a16="http://schemas.microsoft.com/office/drawing/2014/main" id="{6973EA1E-0B4E-4E31-A337-D203FD967FDD}"/>
              </a:ext>
            </a:extLst>
          </p:cNvPr>
          <p:cNvSpPr/>
          <p:nvPr userDrawn="1"/>
        </p:nvSpPr>
        <p:spPr>
          <a:xfrm>
            <a:off x="2" y="6285600"/>
            <a:ext cx="12191998" cy="572400"/>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1CD45D14-112B-457A-89B1-D9A8EF0CFD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67983" y="3237529"/>
            <a:ext cx="3433136" cy="954440"/>
          </a:xfrm>
          <a:prstGeom prst="rect">
            <a:avLst/>
          </a:pr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186061"/>
            <a:ext cx="4806000" cy="20988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329752"/>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1F54A552-0CF4-4CB2-BFDC-3BF0FD6D3886}"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r>
              <a:rPr lang="en-US"/>
              <a:t>Proprietary and Confidential </a:t>
            </a:r>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Text Placeholder 5">
            <a:extLst>
              <a:ext uri="{FF2B5EF4-FFF2-40B4-BE49-F238E27FC236}">
                <a16:creationId xmlns:a16="http://schemas.microsoft.com/office/drawing/2014/main" id="{EC0F3B31-6A69-4645-9817-1F2AEC63B0C1}"/>
              </a:ext>
            </a:extLst>
          </p:cNvPr>
          <p:cNvSpPr>
            <a:spLocks noGrp="1"/>
          </p:cNvSpPr>
          <p:nvPr>
            <p:ph type="body" sz="quarter" idx="13" hasCustomPrompt="1"/>
          </p:nvPr>
        </p:nvSpPr>
        <p:spPr>
          <a:xfrm>
            <a:off x="6701053" y="5265592"/>
            <a:ext cx="4806000" cy="504000"/>
          </a:xfrm>
        </p:spPr>
        <p:txBody>
          <a:bodyPr vert="horz" lIns="0" tIns="0" rIns="0" bIns="0" rtlCol="0" anchor="b">
            <a:noAutofit/>
          </a:bodyPr>
          <a:lstStyle>
            <a:lvl1pPr marL="0" indent="0">
              <a:buNone/>
              <a:defRPr lang="en-US" sz="1400" b="1" smtClean="0"/>
            </a:lvl1pPr>
            <a:lvl2pPr>
              <a:defRPr lang="en-US" sz="2000" smtClean="0"/>
            </a:lvl2pPr>
            <a:lvl3pPr>
              <a:defRPr lang="en-US" sz="1800" smtClean="0"/>
            </a:lvl3pPr>
            <a:lvl4pPr>
              <a:defRPr lang="en-US" sz="1600" smtClean="0"/>
            </a:lvl4pPr>
            <a:lvl5pPr>
              <a:defRPr lang="th-TH" sz="1600"/>
            </a:lvl5pPr>
          </a:lstStyle>
          <a:p>
            <a:pPr marL="285750" lvl="0" indent="-285750">
              <a:spcBef>
                <a:spcPts val="0"/>
              </a:spcBef>
            </a:pPr>
            <a:r>
              <a:rPr lang="en-US"/>
              <a:t>Presented to | Presented by</a:t>
            </a:r>
          </a:p>
        </p:txBody>
      </p:sp>
      <p:sp>
        <p:nvSpPr>
          <p:cNvPr id="13" name="Freeform: Shape 12">
            <a:extLst>
              <a:ext uri="{FF2B5EF4-FFF2-40B4-BE49-F238E27FC236}">
                <a16:creationId xmlns:a16="http://schemas.microsoft.com/office/drawing/2014/main" id="{09FCCBCF-B43A-44F6-B22E-3D64C3AF61CF}"/>
              </a:ext>
            </a:extLst>
          </p:cNvPr>
          <p:cNvSpPr/>
          <p:nvPr userDrawn="1"/>
        </p:nvSpPr>
        <p:spPr>
          <a:xfrm>
            <a:off x="0" y="1"/>
            <a:ext cx="12192000" cy="1159886"/>
          </a:xfrm>
          <a:custGeom>
            <a:avLst/>
            <a:gdLst>
              <a:gd name="connsiteX0" fmla="*/ 0 w 12192000"/>
              <a:gd name="connsiteY0" fmla="*/ 0 h 1140429"/>
              <a:gd name="connsiteX1" fmla="*/ 12192000 w 12192000"/>
              <a:gd name="connsiteY1" fmla="*/ 0 h 1140429"/>
              <a:gd name="connsiteX2" fmla="*/ 12192000 w 12192000"/>
              <a:gd name="connsiteY2" fmla="*/ 111730 h 1140429"/>
              <a:gd name="connsiteX3" fmla="*/ 12192000 w 12192000"/>
              <a:gd name="connsiteY3" fmla="*/ 454629 h 1140429"/>
              <a:gd name="connsiteX4" fmla="*/ 12192000 w 12192000"/>
              <a:gd name="connsiteY4" fmla="*/ 1140429 h 1140429"/>
              <a:gd name="connsiteX5" fmla="*/ 9365542 w 12192000"/>
              <a:gd name="connsiteY5" fmla="*/ 1140429 h 1140429"/>
              <a:gd name="connsiteX6" fmla="*/ 8916162 w 12192000"/>
              <a:gd name="connsiteY6" fmla="*/ 1140429 h 1140429"/>
              <a:gd name="connsiteX7" fmla="*/ 6089706 w 12192000"/>
              <a:gd name="connsiteY7" fmla="*/ 1140429 h 1140429"/>
              <a:gd name="connsiteX8" fmla="*/ 5631386 w 12192000"/>
              <a:gd name="connsiteY8" fmla="*/ 683229 h 1140429"/>
              <a:gd name="connsiteX9" fmla="*/ 0 w 12192000"/>
              <a:gd name="connsiteY9" fmla="*/ 683229 h 1140429"/>
              <a:gd name="connsiteX10" fmla="*/ 0 w 12192000"/>
              <a:gd name="connsiteY10" fmla="*/ 454629 h 1140429"/>
              <a:gd name="connsiteX11" fmla="*/ 0 w 12192000"/>
              <a:gd name="connsiteY11" fmla="*/ 111730 h 1140429"/>
              <a:gd name="connsiteX12" fmla="*/ 0 w 12192000"/>
              <a:gd name="connsiteY12" fmla="*/ 985 h 114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40429">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62399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2 + Logo">
    <p:spTree>
      <p:nvGrpSpPr>
        <p:cNvPr id="1" name=""/>
        <p:cNvGrpSpPr/>
        <p:nvPr/>
      </p:nvGrpSpPr>
      <p:grpSpPr>
        <a:xfrm>
          <a:off x="0" y="0"/>
          <a:ext cx="0" cy="0"/>
          <a:chOff x="0" y="0"/>
          <a:chExt cx="0" cy="0"/>
        </a:xfrm>
      </p:grpSpPr>
      <p:pic>
        <p:nvPicPr>
          <p:cNvPr id="10" name="Picture 9" descr="A picture containing water, person, large, boat&#10;&#10;Description automatically generated">
            <a:extLst>
              <a:ext uri="{FF2B5EF4-FFF2-40B4-BE49-F238E27FC236}">
                <a16:creationId xmlns:a16="http://schemas.microsoft.com/office/drawing/2014/main" id="{91D4E195-51E2-4001-99DD-D014E96D44E6}"/>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7999"/>
          </a:xfrm>
          <a:custGeom>
            <a:avLst/>
            <a:gdLst>
              <a:gd name="connsiteX0" fmla="*/ 0 w 12192000"/>
              <a:gd name="connsiteY0" fmla="*/ 6292076 h 6857999"/>
              <a:gd name="connsiteX1" fmla="*/ 12192000 w 12192000"/>
              <a:gd name="connsiteY1" fmla="*/ 6292076 h 6857999"/>
              <a:gd name="connsiteX2" fmla="*/ 12192000 w 12192000"/>
              <a:gd name="connsiteY2" fmla="*/ 6857999 h 6857999"/>
              <a:gd name="connsiteX3" fmla="*/ 0 w 12192000"/>
              <a:gd name="connsiteY3" fmla="*/ 6857999 h 6857999"/>
              <a:gd name="connsiteX4" fmla="*/ 0 w 12192000"/>
              <a:gd name="connsiteY4" fmla="*/ 6398228 h 6857999"/>
              <a:gd name="connsiteX5" fmla="*/ 0 w 12192000"/>
              <a:gd name="connsiteY5" fmla="*/ 0 h 6857999"/>
              <a:gd name="connsiteX6" fmla="*/ 12192000 w 12192000"/>
              <a:gd name="connsiteY6" fmla="*/ 0 h 6857999"/>
              <a:gd name="connsiteX7" fmla="*/ 12192000 w 12192000"/>
              <a:gd name="connsiteY7" fmla="*/ 111730 h 6857999"/>
              <a:gd name="connsiteX8" fmla="*/ 12192000 w 12192000"/>
              <a:gd name="connsiteY8" fmla="*/ 454629 h 6857999"/>
              <a:gd name="connsiteX9" fmla="*/ 12192000 w 12192000"/>
              <a:gd name="connsiteY9" fmla="*/ 1140429 h 6857999"/>
              <a:gd name="connsiteX10" fmla="*/ 9365542 w 12192000"/>
              <a:gd name="connsiteY10" fmla="*/ 1140429 h 6857999"/>
              <a:gd name="connsiteX11" fmla="*/ 8916162 w 12192000"/>
              <a:gd name="connsiteY11" fmla="*/ 1140429 h 6857999"/>
              <a:gd name="connsiteX12" fmla="*/ 6089706 w 12192000"/>
              <a:gd name="connsiteY12" fmla="*/ 1140429 h 6857999"/>
              <a:gd name="connsiteX13" fmla="*/ 5631386 w 12192000"/>
              <a:gd name="connsiteY13" fmla="*/ 683229 h 6857999"/>
              <a:gd name="connsiteX14" fmla="*/ 0 w 12192000"/>
              <a:gd name="connsiteY14" fmla="*/ 683229 h 6857999"/>
              <a:gd name="connsiteX15" fmla="*/ 0 w 12192000"/>
              <a:gd name="connsiteY15" fmla="*/ 454629 h 6857999"/>
              <a:gd name="connsiteX16" fmla="*/ 0 w 12192000"/>
              <a:gd name="connsiteY16" fmla="*/ 111730 h 6857999"/>
              <a:gd name="connsiteX17" fmla="*/ 0 w 12192000"/>
              <a:gd name="connsiteY17" fmla="*/ 9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292076"/>
                </a:moveTo>
                <a:lnTo>
                  <a:pt x="12192000" y="6292076"/>
                </a:lnTo>
                <a:lnTo>
                  <a:pt x="12192000" y="6857999"/>
                </a:lnTo>
                <a:lnTo>
                  <a:pt x="0" y="6857999"/>
                </a:lnTo>
                <a:lnTo>
                  <a:pt x="0" y="6398228"/>
                </a:lnTo>
                <a:close/>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186061"/>
            <a:ext cx="4806000" cy="20988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329752"/>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2D50A1E3-34D1-4C79-9D62-E99147014001}"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r>
              <a:rPr lang="en-US"/>
              <a:t>Proprietary and Confidential </a:t>
            </a:r>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Text Placeholder 5">
            <a:extLst>
              <a:ext uri="{FF2B5EF4-FFF2-40B4-BE49-F238E27FC236}">
                <a16:creationId xmlns:a16="http://schemas.microsoft.com/office/drawing/2014/main" id="{EC0F3B31-6A69-4645-9817-1F2AEC63B0C1}"/>
              </a:ext>
            </a:extLst>
          </p:cNvPr>
          <p:cNvSpPr>
            <a:spLocks noGrp="1"/>
          </p:cNvSpPr>
          <p:nvPr>
            <p:ph type="body" sz="quarter" idx="13" hasCustomPrompt="1"/>
          </p:nvPr>
        </p:nvSpPr>
        <p:spPr>
          <a:xfrm>
            <a:off x="6701053" y="5265592"/>
            <a:ext cx="4806000" cy="504000"/>
          </a:xfrm>
        </p:spPr>
        <p:txBody>
          <a:bodyPr vert="horz" lIns="0" tIns="0" rIns="0" bIns="0" rtlCol="0" anchor="b">
            <a:noAutofit/>
          </a:bodyPr>
          <a:lstStyle>
            <a:lvl1pPr marL="0" indent="0">
              <a:buNone/>
              <a:defRPr lang="en-US" sz="1400" b="1" smtClean="0"/>
            </a:lvl1pPr>
            <a:lvl2pPr>
              <a:defRPr lang="en-US" sz="2000" smtClean="0"/>
            </a:lvl2pPr>
            <a:lvl3pPr>
              <a:defRPr lang="en-US" sz="1800" smtClean="0"/>
            </a:lvl3pPr>
            <a:lvl4pPr>
              <a:defRPr lang="en-US" sz="1600" smtClean="0"/>
            </a:lvl4pPr>
            <a:lvl5pPr>
              <a:defRPr lang="th-TH" sz="1600"/>
            </a:lvl5pPr>
          </a:lstStyle>
          <a:p>
            <a:pPr marL="285750" lvl="0" indent="-285750">
              <a:spcBef>
                <a:spcPts val="0"/>
              </a:spcBef>
            </a:pPr>
            <a:r>
              <a:rPr lang="en-US"/>
              <a:t>Presented to | Presented by</a:t>
            </a:r>
          </a:p>
        </p:txBody>
      </p:sp>
      <p:pic>
        <p:nvPicPr>
          <p:cNvPr id="13" name="Graphic 12">
            <a:extLst>
              <a:ext uri="{FF2B5EF4-FFF2-40B4-BE49-F238E27FC236}">
                <a16:creationId xmlns:a16="http://schemas.microsoft.com/office/drawing/2014/main" id="{2531134B-4684-43C5-A2CB-FC433182A4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94083" y="2527831"/>
            <a:ext cx="3433136" cy="954440"/>
          </a:xfrm>
          <a:prstGeom prst="rect">
            <a:avLst/>
          </a:prstGeom>
        </p:spPr>
      </p:pic>
      <p:sp>
        <p:nvSpPr>
          <p:cNvPr id="14" name="Picture Placeholder 14">
            <a:extLst>
              <a:ext uri="{FF2B5EF4-FFF2-40B4-BE49-F238E27FC236}">
                <a16:creationId xmlns:a16="http://schemas.microsoft.com/office/drawing/2014/main" id="{CFA1A3EE-733D-4833-A78F-C8D0BF2D214E}"/>
              </a:ext>
            </a:extLst>
          </p:cNvPr>
          <p:cNvSpPr>
            <a:spLocks noGrp="1"/>
          </p:cNvSpPr>
          <p:nvPr>
            <p:ph type="pic" sz="quarter" idx="14"/>
          </p:nvPr>
        </p:nvSpPr>
        <p:spPr>
          <a:xfrm>
            <a:off x="1672044" y="3958220"/>
            <a:ext cx="3455581" cy="958268"/>
          </a:xfrm>
          <a:noFill/>
        </p:spPr>
        <p:txBody>
          <a:bodyPr/>
          <a:lstStyle>
            <a:lvl1pPr marL="60325" indent="0">
              <a:buNone/>
              <a:defRPr/>
            </a:lvl1pPr>
          </a:lstStyle>
          <a:p>
            <a:r>
              <a:rPr lang="en-US"/>
              <a:t>Click icon to add picture</a:t>
            </a:r>
            <a:endParaRPr lang="th-TH"/>
          </a:p>
        </p:txBody>
      </p:sp>
    </p:spTree>
    <p:extLst>
      <p:ext uri="{BB962C8B-B14F-4D97-AF65-F5344CB8AC3E}">
        <p14:creationId xmlns:p14="http://schemas.microsoft.com/office/powerpoint/2010/main" val="1099441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CD45D14-112B-457A-89B1-D9A8EF0CF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67983" y="3237529"/>
            <a:ext cx="3433136" cy="954440"/>
          </a:xfrm>
          <a:prstGeom prst="rect">
            <a:avLst/>
          </a:pr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958152"/>
            <a:ext cx="4806000" cy="19440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5257800"/>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49FEDE5E-95C5-4D25-9AAC-5E6B5C01962C}"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r>
              <a:rPr lang="en-US"/>
              <a:t>Proprietary and Confidential </a:t>
            </a:r>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4" name="Freeform: Shape 3">
            <a:extLst>
              <a:ext uri="{FF2B5EF4-FFF2-40B4-BE49-F238E27FC236}">
                <a16:creationId xmlns:a16="http://schemas.microsoft.com/office/drawing/2014/main" id="{338E48BA-7A0A-4E42-BEB5-C89365DEBE7A}"/>
              </a:ext>
            </a:extLst>
          </p:cNvPr>
          <p:cNvSpPr/>
          <p:nvPr userDrawn="1"/>
        </p:nvSpPr>
        <p:spPr>
          <a:xfrm>
            <a:off x="-12032" y="676809"/>
            <a:ext cx="12212053" cy="481263"/>
          </a:xfrm>
          <a:custGeom>
            <a:avLst/>
            <a:gdLst>
              <a:gd name="connsiteX0" fmla="*/ 0 w 12212053"/>
              <a:gd name="connsiteY0" fmla="*/ 0 h 481263"/>
              <a:gd name="connsiteX1" fmla="*/ 5606716 w 12212053"/>
              <a:gd name="connsiteY1" fmla="*/ 0 h 481263"/>
              <a:gd name="connsiteX2" fmla="*/ 6112043 w 12212053"/>
              <a:gd name="connsiteY2" fmla="*/ 481263 h 481263"/>
              <a:gd name="connsiteX3" fmla="*/ 12212053 w 12212053"/>
              <a:gd name="connsiteY3" fmla="*/ 481263 h 481263"/>
            </a:gdLst>
            <a:ahLst/>
            <a:cxnLst>
              <a:cxn ang="0">
                <a:pos x="connsiteX0" y="connsiteY0"/>
              </a:cxn>
              <a:cxn ang="0">
                <a:pos x="connsiteX1" y="connsiteY1"/>
              </a:cxn>
              <a:cxn ang="0">
                <a:pos x="connsiteX2" y="connsiteY2"/>
              </a:cxn>
              <a:cxn ang="0">
                <a:pos x="connsiteX3" y="connsiteY3"/>
              </a:cxn>
            </a:cxnLst>
            <a:rect l="l" t="t" r="r" b="b"/>
            <a:pathLst>
              <a:path w="12212053" h="481263">
                <a:moveTo>
                  <a:pt x="0" y="0"/>
                </a:moveTo>
                <a:lnTo>
                  <a:pt x="5606716" y="0"/>
                </a:lnTo>
                <a:lnTo>
                  <a:pt x="6112043" y="481263"/>
                </a:lnTo>
                <a:lnTo>
                  <a:pt x="12212053" y="481263"/>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728305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3 + Logo">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958152"/>
            <a:ext cx="4806000" cy="19440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5257800"/>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FDD87423-0079-4E64-AF6C-C689568E5680}"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r>
              <a:rPr lang="en-US"/>
              <a:t>Proprietary and Confidential </a:t>
            </a:r>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4" name="Freeform: Shape 3">
            <a:extLst>
              <a:ext uri="{FF2B5EF4-FFF2-40B4-BE49-F238E27FC236}">
                <a16:creationId xmlns:a16="http://schemas.microsoft.com/office/drawing/2014/main" id="{338E48BA-7A0A-4E42-BEB5-C89365DEBE7A}"/>
              </a:ext>
            </a:extLst>
          </p:cNvPr>
          <p:cNvSpPr/>
          <p:nvPr userDrawn="1"/>
        </p:nvSpPr>
        <p:spPr>
          <a:xfrm>
            <a:off x="-12032" y="676809"/>
            <a:ext cx="12212053" cy="481263"/>
          </a:xfrm>
          <a:custGeom>
            <a:avLst/>
            <a:gdLst>
              <a:gd name="connsiteX0" fmla="*/ 0 w 12212053"/>
              <a:gd name="connsiteY0" fmla="*/ 0 h 481263"/>
              <a:gd name="connsiteX1" fmla="*/ 5606716 w 12212053"/>
              <a:gd name="connsiteY1" fmla="*/ 0 h 481263"/>
              <a:gd name="connsiteX2" fmla="*/ 6112043 w 12212053"/>
              <a:gd name="connsiteY2" fmla="*/ 481263 h 481263"/>
              <a:gd name="connsiteX3" fmla="*/ 12212053 w 12212053"/>
              <a:gd name="connsiteY3" fmla="*/ 481263 h 481263"/>
            </a:gdLst>
            <a:ahLst/>
            <a:cxnLst>
              <a:cxn ang="0">
                <a:pos x="connsiteX0" y="connsiteY0"/>
              </a:cxn>
              <a:cxn ang="0">
                <a:pos x="connsiteX1" y="connsiteY1"/>
              </a:cxn>
              <a:cxn ang="0">
                <a:pos x="connsiteX2" y="connsiteY2"/>
              </a:cxn>
              <a:cxn ang="0">
                <a:pos x="connsiteX3" y="connsiteY3"/>
              </a:cxn>
            </a:cxnLst>
            <a:rect l="l" t="t" r="r" b="b"/>
            <a:pathLst>
              <a:path w="12212053" h="481263">
                <a:moveTo>
                  <a:pt x="0" y="0"/>
                </a:moveTo>
                <a:lnTo>
                  <a:pt x="5606716" y="0"/>
                </a:lnTo>
                <a:lnTo>
                  <a:pt x="6112043" y="481263"/>
                </a:lnTo>
                <a:lnTo>
                  <a:pt x="12212053" y="481263"/>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 name="Graphic 9">
            <a:extLst>
              <a:ext uri="{FF2B5EF4-FFF2-40B4-BE49-F238E27FC236}">
                <a16:creationId xmlns:a16="http://schemas.microsoft.com/office/drawing/2014/main" id="{FF7B11C1-B972-43CE-AD0D-137275871D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4083" y="2527831"/>
            <a:ext cx="3433136" cy="954440"/>
          </a:xfrm>
          <a:prstGeom prst="rect">
            <a:avLst/>
          </a:prstGeom>
        </p:spPr>
      </p:pic>
      <p:sp>
        <p:nvSpPr>
          <p:cNvPr id="13" name="Picture Placeholder 14">
            <a:extLst>
              <a:ext uri="{FF2B5EF4-FFF2-40B4-BE49-F238E27FC236}">
                <a16:creationId xmlns:a16="http://schemas.microsoft.com/office/drawing/2014/main" id="{D984C056-308B-46EC-82C7-79039A270852}"/>
              </a:ext>
            </a:extLst>
          </p:cNvPr>
          <p:cNvSpPr>
            <a:spLocks noGrp="1"/>
          </p:cNvSpPr>
          <p:nvPr>
            <p:ph type="pic" sz="quarter" idx="14"/>
          </p:nvPr>
        </p:nvSpPr>
        <p:spPr>
          <a:xfrm>
            <a:off x="1672044" y="3958220"/>
            <a:ext cx="3455581" cy="958268"/>
          </a:xfrm>
          <a:noFill/>
        </p:spPr>
        <p:txBody>
          <a:bodyPr/>
          <a:lstStyle>
            <a:lvl1pPr marL="60325" indent="0">
              <a:buNone/>
              <a:defRPr/>
            </a:lvl1pPr>
          </a:lstStyle>
          <a:p>
            <a:r>
              <a:rPr lang="en-US"/>
              <a:t>Click icon to add picture</a:t>
            </a:r>
            <a:endParaRPr lang="th-TH"/>
          </a:p>
        </p:txBody>
      </p:sp>
    </p:spTree>
    <p:extLst>
      <p:ext uri="{BB962C8B-B14F-4D97-AF65-F5344CB8AC3E}">
        <p14:creationId xmlns:p14="http://schemas.microsoft.com/office/powerpoint/2010/main" val="2462595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CD45D14-112B-457A-89B1-D9A8EF0CFD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67983" y="3237529"/>
            <a:ext cx="3433136" cy="954440"/>
          </a:xfrm>
          <a:prstGeom prst="rect">
            <a:avLst/>
          </a:pr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277456"/>
            <a:ext cx="4806000" cy="19440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338082"/>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9C19331F-63EF-4847-800A-7DEF8D2033B8}"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r>
              <a:rPr lang="en-US"/>
              <a:t>Proprietary and Confidential </a:t>
            </a:r>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4" name="Freeform: Shape 3">
            <a:extLst>
              <a:ext uri="{FF2B5EF4-FFF2-40B4-BE49-F238E27FC236}">
                <a16:creationId xmlns:a16="http://schemas.microsoft.com/office/drawing/2014/main" id="{338E48BA-7A0A-4E42-BEB5-C89365DEBE7A}"/>
              </a:ext>
            </a:extLst>
          </p:cNvPr>
          <p:cNvSpPr/>
          <p:nvPr userDrawn="1"/>
        </p:nvSpPr>
        <p:spPr>
          <a:xfrm>
            <a:off x="-12032" y="676809"/>
            <a:ext cx="12212053" cy="481263"/>
          </a:xfrm>
          <a:custGeom>
            <a:avLst/>
            <a:gdLst>
              <a:gd name="connsiteX0" fmla="*/ 0 w 12212053"/>
              <a:gd name="connsiteY0" fmla="*/ 0 h 481263"/>
              <a:gd name="connsiteX1" fmla="*/ 5606716 w 12212053"/>
              <a:gd name="connsiteY1" fmla="*/ 0 h 481263"/>
              <a:gd name="connsiteX2" fmla="*/ 6112043 w 12212053"/>
              <a:gd name="connsiteY2" fmla="*/ 481263 h 481263"/>
              <a:gd name="connsiteX3" fmla="*/ 12212053 w 12212053"/>
              <a:gd name="connsiteY3" fmla="*/ 481263 h 481263"/>
            </a:gdLst>
            <a:ahLst/>
            <a:cxnLst>
              <a:cxn ang="0">
                <a:pos x="connsiteX0" y="connsiteY0"/>
              </a:cxn>
              <a:cxn ang="0">
                <a:pos x="connsiteX1" y="connsiteY1"/>
              </a:cxn>
              <a:cxn ang="0">
                <a:pos x="connsiteX2" y="connsiteY2"/>
              </a:cxn>
              <a:cxn ang="0">
                <a:pos x="connsiteX3" y="connsiteY3"/>
              </a:cxn>
            </a:cxnLst>
            <a:rect l="l" t="t" r="r" b="b"/>
            <a:pathLst>
              <a:path w="12212053" h="481263">
                <a:moveTo>
                  <a:pt x="0" y="0"/>
                </a:moveTo>
                <a:lnTo>
                  <a:pt x="5606716" y="0"/>
                </a:lnTo>
                <a:lnTo>
                  <a:pt x="6112043" y="481263"/>
                </a:lnTo>
                <a:lnTo>
                  <a:pt x="12212053" y="481263"/>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ext Placeholder 5">
            <a:extLst>
              <a:ext uri="{FF2B5EF4-FFF2-40B4-BE49-F238E27FC236}">
                <a16:creationId xmlns:a16="http://schemas.microsoft.com/office/drawing/2014/main" id="{B372ADE1-6A47-4273-B593-678C3EDA3A29}"/>
              </a:ext>
            </a:extLst>
          </p:cNvPr>
          <p:cNvSpPr>
            <a:spLocks noGrp="1"/>
          </p:cNvSpPr>
          <p:nvPr>
            <p:ph type="body" sz="quarter" idx="13" hasCustomPrompt="1"/>
          </p:nvPr>
        </p:nvSpPr>
        <p:spPr>
          <a:xfrm>
            <a:off x="6701053" y="5265592"/>
            <a:ext cx="4806000" cy="914400"/>
          </a:xfrm>
        </p:spPr>
        <p:txBody>
          <a:bodyPr vert="horz" lIns="0" tIns="0" rIns="0" bIns="0" rtlCol="0" anchor="t">
            <a:noAutofit/>
          </a:bodyPr>
          <a:lstStyle>
            <a:lvl1pPr marL="0" indent="0">
              <a:buNone/>
              <a:tabLst>
                <a:tab pos="0" algn="l"/>
              </a:tabLst>
              <a:defRPr lang="en-US" sz="1400" b="1" smtClean="0"/>
            </a:lvl1pPr>
            <a:lvl2pPr>
              <a:defRPr lang="en-US" sz="2000" smtClean="0"/>
            </a:lvl2pPr>
            <a:lvl3pPr>
              <a:defRPr lang="en-US" sz="1800" smtClean="0"/>
            </a:lvl3pPr>
            <a:lvl4pPr>
              <a:defRPr lang="en-US" sz="1600" smtClean="0"/>
            </a:lvl4pPr>
            <a:lvl5pPr>
              <a:defRPr lang="th-TH" sz="1600"/>
            </a:lvl5pPr>
          </a:lstStyle>
          <a:p>
            <a:pPr marL="285750" lvl="0" indent="-285750">
              <a:spcBef>
                <a:spcPts val="0"/>
              </a:spcBef>
            </a:pPr>
            <a:r>
              <a:rPr lang="en-US"/>
              <a:t>Presented to | Presented by</a:t>
            </a:r>
          </a:p>
        </p:txBody>
      </p:sp>
    </p:spTree>
    <p:extLst>
      <p:ext uri="{BB962C8B-B14F-4D97-AF65-F5344CB8AC3E}">
        <p14:creationId xmlns:p14="http://schemas.microsoft.com/office/powerpoint/2010/main" val="632969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4 + Logo">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277456"/>
            <a:ext cx="4806000" cy="19440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338082"/>
            <a:ext cx="4806000" cy="914399"/>
          </a:xfrm>
        </p:spPr>
        <p:txBody>
          <a:bodyPr anchor="t"/>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050290A6-DC90-4FBB-973B-2A8CF088D20D}"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r>
              <a:rPr lang="en-US"/>
              <a:t>Proprietary and Confidential </a:t>
            </a:r>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4" name="Freeform: Shape 3">
            <a:extLst>
              <a:ext uri="{FF2B5EF4-FFF2-40B4-BE49-F238E27FC236}">
                <a16:creationId xmlns:a16="http://schemas.microsoft.com/office/drawing/2014/main" id="{338E48BA-7A0A-4E42-BEB5-C89365DEBE7A}"/>
              </a:ext>
            </a:extLst>
          </p:cNvPr>
          <p:cNvSpPr/>
          <p:nvPr userDrawn="1"/>
        </p:nvSpPr>
        <p:spPr>
          <a:xfrm>
            <a:off x="-12032" y="676809"/>
            <a:ext cx="12212053" cy="481263"/>
          </a:xfrm>
          <a:custGeom>
            <a:avLst/>
            <a:gdLst>
              <a:gd name="connsiteX0" fmla="*/ 0 w 12212053"/>
              <a:gd name="connsiteY0" fmla="*/ 0 h 481263"/>
              <a:gd name="connsiteX1" fmla="*/ 5606716 w 12212053"/>
              <a:gd name="connsiteY1" fmla="*/ 0 h 481263"/>
              <a:gd name="connsiteX2" fmla="*/ 6112043 w 12212053"/>
              <a:gd name="connsiteY2" fmla="*/ 481263 h 481263"/>
              <a:gd name="connsiteX3" fmla="*/ 12212053 w 12212053"/>
              <a:gd name="connsiteY3" fmla="*/ 481263 h 481263"/>
            </a:gdLst>
            <a:ahLst/>
            <a:cxnLst>
              <a:cxn ang="0">
                <a:pos x="connsiteX0" y="connsiteY0"/>
              </a:cxn>
              <a:cxn ang="0">
                <a:pos x="connsiteX1" y="connsiteY1"/>
              </a:cxn>
              <a:cxn ang="0">
                <a:pos x="connsiteX2" y="connsiteY2"/>
              </a:cxn>
              <a:cxn ang="0">
                <a:pos x="connsiteX3" y="connsiteY3"/>
              </a:cxn>
            </a:cxnLst>
            <a:rect l="l" t="t" r="r" b="b"/>
            <a:pathLst>
              <a:path w="12212053" h="481263">
                <a:moveTo>
                  <a:pt x="0" y="0"/>
                </a:moveTo>
                <a:lnTo>
                  <a:pt x="5606716" y="0"/>
                </a:lnTo>
                <a:lnTo>
                  <a:pt x="6112043" y="481263"/>
                </a:lnTo>
                <a:lnTo>
                  <a:pt x="12212053" y="481263"/>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ext Placeholder 5">
            <a:extLst>
              <a:ext uri="{FF2B5EF4-FFF2-40B4-BE49-F238E27FC236}">
                <a16:creationId xmlns:a16="http://schemas.microsoft.com/office/drawing/2014/main" id="{B372ADE1-6A47-4273-B593-678C3EDA3A29}"/>
              </a:ext>
            </a:extLst>
          </p:cNvPr>
          <p:cNvSpPr>
            <a:spLocks noGrp="1"/>
          </p:cNvSpPr>
          <p:nvPr>
            <p:ph type="body" sz="quarter" idx="13" hasCustomPrompt="1"/>
          </p:nvPr>
        </p:nvSpPr>
        <p:spPr>
          <a:xfrm>
            <a:off x="6701053" y="5265592"/>
            <a:ext cx="4806000" cy="914400"/>
          </a:xfrm>
        </p:spPr>
        <p:txBody>
          <a:bodyPr vert="horz" lIns="0" tIns="0" rIns="0" bIns="0" rtlCol="0" anchor="t">
            <a:noAutofit/>
          </a:bodyPr>
          <a:lstStyle>
            <a:lvl1pPr marL="0" indent="0">
              <a:buNone/>
              <a:defRPr lang="en-US" sz="1400" b="1" smtClean="0"/>
            </a:lvl1pPr>
            <a:lvl2pPr>
              <a:defRPr lang="en-US" sz="2000" smtClean="0"/>
            </a:lvl2pPr>
            <a:lvl3pPr>
              <a:defRPr lang="en-US" sz="1800" smtClean="0"/>
            </a:lvl3pPr>
            <a:lvl4pPr>
              <a:defRPr lang="en-US" sz="1600" smtClean="0"/>
            </a:lvl4pPr>
            <a:lvl5pPr>
              <a:defRPr lang="th-TH" sz="1600"/>
            </a:lvl5pPr>
          </a:lstStyle>
          <a:p>
            <a:pPr marL="285750" lvl="0" indent="-285750">
              <a:spcBef>
                <a:spcPts val="0"/>
              </a:spcBef>
            </a:pPr>
            <a:r>
              <a:rPr lang="en-US"/>
              <a:t>Presented to | Presented by</a:t>
            </a:r>
          </a:p>
        </p:txBody>
      </p:sp>
      <p:pic>
        <p:nvPicPr>
          <p:cNvPr id="13" name="Graphic 12">
            <a:extLst>
              <a:ext uri="{FF2B5EF4-FFF2-40B4-BE49-F238E27FC236}">
                <a16:creationId xmlns:a16="http://schemas.microsoft.com/office/drawing/2014/main" id="{75402AE9-499C-4047-AE12-1516A449AE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4083" y="2527831"/>
            <a:ext cx="3433136" cy="954440"/>
          </a:xfrm>
          <a:prstGeom prst="rect">
            <a:avLst/>
          </a:prstGeom>
        </p:spPr>
      </p:pic>
      <p:sp>
        <p:nvSpPr>
          <p:cNvPr id="14" name="Picture Placeholder 14">
            <a:extLst>
              <a:ext uri="{FF2B5EF4-FFF2-40B4-BE49-F238E27FC236}">
                <a16:creationId xmlns:a16="http://schemas.microsoft.com/office/drawing/2014/main" id="{DC383F16-B033-4AFE-9510-CCDE76BE0DDE}"/>
              </a:ext>
            </a:extLst>
          </p:cNvPr>
          <p:cNvSpPr>
            <a:spLocks noGrp="1"/>
          </p:cNvSpPr>
          <p:nvPr>
            <p:ph type="pic" sz="quarter" idx="14"/>
          </p:nvPr>
        </p:nvSpPr>
        <p:spPr>
          <a:xfrm>
            <a:off x="1672044" y="3958220"/>
            <a:ext cx="3455581" cy="958268"/>
          </a:xfrm>
          <a:noFill/>
        </p:spPr>
        <p:txBody>
          <a:bodyPr/>
          <a:lstStyle>
            <a:lvl1pPr marL="60325" indent="0">
              <a:buNone/>
              <a:defRPr/>
            </a:lvl1pPr>
          </a:lstStyle>
          <a:p>
            <a:r>
              <a:rPr lang="en-US"/>
              <a:t>Click icon to add picture</a:t>
            </a:r>
            <a:endParaRPr lang="th-TH"/>
          </a:p>
        </p:txBody>
      </p:sp>
    </p:spTree>
    <p:extLst>
      <p:ext uri="{BB962C8B-B14F-4D97-AF65-F5344CB8AC3E}">
        <p14:creationId xmlns:p14="http://schemas.microsoft.com/office/powerpoint/2010/main" val="2834979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E444C845-3ADD-4C43-8C01-9CC6314E7740}" type="datetime1">
              <a:rPr lang="en-US" smtClean="0"/>
              <a:t>10/10/2023</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grpSp>
        <p:nvGrpSpPr>
          <p:cNvPr id="9" name="Group 8">
            <a:extLst>
              <a:ext uri="{FF2B5EF4-FFF2-40B4-BE49-F238E27FC236}">
                <a16:creationId xmlns:a16="http://schemas.microsoft.com/office/drawing/2014/main" id="{8089328F-736C-453F-A0E0-84C4A31F6264}"/>
              </a:ext>
            </a:extLst>
          </p:cNvPr>
          <p:cNvGrpSpPr/>
          <p:nvPr userDrawn="1"/>
        </p:nvGrpSpPr>
        <p:grpSpPr>
          <a:xfrm>
            <a:off x="4292600" y="222250"/>
            <a:ext cx="7902448" cy="5949950"/>
            <a:chOff x="6096000" y="222250"/>
            <a:chExt cx="6099048" cy="5949950"/>
          </a:xfrm>
        </p:grpSpPr>
        <p:sp>
          <p:nvSpPr>
            <p:cNvPr id="2" name="Content Placeholder 15">
              <a:extLst>
                <a:ext uri="{FF2B5EF4-FFF2-40B4-BE49-F238E27FC236}">
                  <a16:creationId xmlns:a16="http://schemas.microsoft.com/office/drawing/2014/main" id="{0E92F75E-4134-43BB-BAEF-511C15E12AB9}"/>
                </a:ext>
              </a:extLst>
            </p:cNvPr>
            <p:cNvSpPr txBox="1">
              <a:spLocks/>
            </p:cNvSpPr>
            <p:nvPr userDrawn="1"/>
          </p:nvSpPr>
          <p:spPr>
            <a:xfrm>
              <a:off x="6096004" y="222250"/>
              <a:ext cx="6096000" cy="5949950"/>
            </a:xfrm>
            <a:prstGeom prst="rect">
              <a:avLst/>
            </a:prstGeom>
            <a:solidFill>
              <a:schemeClr val="bg1">
                <a:lumMod val="95000"/>
              </a:schemeClr>
            </a:solidFill>
            <a:ln>
              <a:noFill/>
            </a:ln>
          </p:spPr>
          <p:txBody>
            <a:bodyPr vert="horz" lIns="640080" tIns="0" rIns="64008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0"/>
                </a:spcAft>
                <a:buClrTx/>
                <a:buSzTx/>
                <a:buFontTx/>
                <a:buNone/>
                <a:tabLst/>
                <a:defRPr/>
              </a:pPr>
              <a:endParaRPr lang="en-US" sz="1400"/>
            </a:p>
          </p:txBody>
        </p:sp>
        <p:sp>
          <p:nvSpPr>
            <p:cNvPr id="6" name="Rectangle 5">
              <a:extLst>
                <a:ext uri="{FF2B5EF4-FFF2-40B4-BE49-F238E27FC236}">
                  <a16:creationId xmlns:a16="http://schemas.microsoft.com/office/drawing/2014/main" id="{108BCA68-2F61-4CF8-8576-8CC6ABA31E43}"/>
                </a:ext>
              </a:extLst>
            </p:cNvPr>
            <p:cNvSpPr/>
            <p:nvPr userDrawn="1"/>
          </p:nvSpPr>
          <p:spPr>
            <a:xfrm>
              <a:off x="6096000" y="222250"/>
              <a:ext cx="6099048"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A67751F9-591F-4BBE-BD06-437B7A7969B3}"/>
              </a:ext>
            </a:extLst>
          </p:cNvPr>
          <p:cNvSpPr>
            <a:spLocks noGrp="1"/>
          </p:cNvSpPr>
          <p:nvPr>
            <p:ph type="body" sz="quarter" idx="19"/>
          </p:nvPr>
        </p:nvSpPr>
        <p:spPr>
          <a:xfrm>
            <a:off x="4977504" y="1143000"/>
            <a:ext cx="6528696" cy="4564063"/>
          </a:xfrm>
        </p:spPr>
        <p:txBody>
          <a:bodyPr/>
          <a:lstStyle>
            <a:lvl1pPr marL="403225" indent="-342900">
              <a:buFont typeface="+mj-lt"/>
              <a:buAutoNum type="arabicPeriod"/>
              <a:defRPr sz="2400" b="1" spc="-5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454E393A-CEE4-451C-895E-ED35AE0861E9}"/>
              </a:ext>
            </a:extLst>
          </p:cNvPr>
          <p:cNvSpPr>
            <a:spLocks noGrp="1"/>
          </p:cNvSpPr>
          <p:nvPr>
            <p:ph type="title"/>
          </p:nvPr>
        </p:nvSpPr>
        <p:spPr>
          <a:xfrm>
            <a:off x="685800" y="699448"/>
            <a:ext cx="2921901" cy="1815151"/>
          </a:xfrm>
        </p:spPr>
        <p:txBody>
          <a:bodyPr/>
          <a:lstStyle/>
          <a:p>
            <a:r>
              <a:rPr lang="en-US"/>
              <a:t>Click to edit Master title style</a:t>
            </a:r>
          </a:p>
        </p:txBody>
      </p:sp>
    </p:spTree>
    <p:extLst>
      <p:ext uri="{BB962C8B-B14F-4D97-AF65-F5344CB8AC3E}">
        <p14:creationId xmlns:p14="http://schemas.microsoft.com/office/powerpoint/2010/main" val="37927557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847C7-415F-454F-91F1-A623DCB8BA8C}"/>
              </a:ext>
            </a:extLst>
          </p:cNvPr>
          <p:cNvSpPr>
            <a:spLocks noGrp="1"/>
          </p:cNvSpPr>
          <p:nvPr>
            <p:ph type="title"/>
          </p:nvPr>
        </p:nvSpPr>
        <p:spPr>
          <a:xfrm>
            <a:off x="685800" y="699448"/>
            <a:ext cx="2926080" cy="1815151"/>
          </a:xfrm>
        </p:spPr>
        <p:txBody>
          <a:bodyPr/>
          <a:lstStyle/>
          <a:p>
            <a:r>
              <a:rPr lang="en-US"/>
              <a:t>Click to edit Master title style</a:t>
            </a:r>
          </a:p>
        </p:txBody>
      </p:sp>
      <p:sp>
        <p:nvSpPr>
          <p:cNvPr id="3" name="Date Placeholder 2">
            <a:extLst>
              <a:ext uri="{FF2B5EF4-FFF2-40B4-BE49-F238E27FC236}">
                <a16:creationId xmlns:a16="http://schemas.microsoft.com/office/drawing/2014/main" id="{C6D101C5-6E4F-4E64-8BF4-C9D1A1DD4652}"/>
              </a:ext>
            </a:extLst>
          </p:cNvPr>
          <p:cNvSpPr>
            <a:spLocks noGrp="1"/>
          </p:cNvSpPr>
          <p:nvPr>
            <p:ph type="dt" sz="half" idx="10"/>
          </p:nvPr>
        </p:nvSpPr>
        <p:spPr/>
        <p:txBody>
          <a:bodyPr/>
          <a:lstStyle/>
          <a:p>
            <a:fld id="{A93796A1-D379-4633-940C-07D62C9AB523}" type="datetime1">
              <a:rPr lang="en-US" smtClean="0"/>
              <a:t>10/10/2023</a:t>
            </a:fld>
            <a:endParaRPr lang="en-US"/>
          </a:p>
        </p:txBody>
      </p:sp>
      <p:sp>
        <p:nvSpPr>
          <p:cNvPr id="4" name="Footer Placeholder 3">
            <a:extLst>
              <a:ext uri="{FF2B5EF4-FFF2-40B4-BE49-F238E27FC236}">
                <a16:creationId xmlns:a16="http://schemas.microsoft.com/office/drawing/2014/main" id="{4061C00E-21DF-4B21-A1B4-4D7EF483DFDC}"/>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2B9EF68D-3572-4D52-8939-36C7B10DA6E5}"/>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18" name="Text Placeholder 7">
            <a:extLst>
              <a:ext uri="{FF2B5EF4-FFF2-40B4-BE49-F238E27FC236}">
                <a16:creationId xmlns:a16="http://schemas.microsoft.com/office/drawing/2014/main" id="{AB31FBBB-6EF2-4DE5-8672-27FF3D0C7CAB}"/>
              </a:ext>
            </a:extLst>
          </p:cNvPr>
          <p:cNvSpPr>
            <a:spLocks noGrp="1"/>
          </p:cNvSpPr>
          <p:nvPr>
            <p:ph type="body" sz="quarter" idx="13" hasCustomPrompt="1"/>
          </p:nvPr>
        </p:nvSpPr>
        <p:spPr>
          <a:xfrm>
            <a:off x="4292600" y="685800"/>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one (detail)</a:t>
            </a:r>
          </a:p>
        </p:txBody>
      </p:sp>
      <p:sp>
        <p:nvSpPr>
          <p:cNvPr id="19" name="Text Placeholder 7">
            <a:extLst>
              <a:ext uri="{FF2B5EF4-FFF2-40B4-BE49-F238E27FC236}">
                <a16:creationId xmlns:a16="http://schemas.microsoft.com/office/drawing/2014/main" id="{2AB1FC1E-FB7A-40CD-A5B7-B13E6B42530C}"/>
              </a:ext>
            </a:extLst>
          </p:cNvPr>
          <p:cNvSpPr>
            <a:spLocks noGrp="1"/>
          </p:cNvSpPr>
          <p:nvPr>
            <p:ph type="body" sz="quarter" idx="14" hasCustomPrompt="1"/>
          </p:nvPr>
        </p:nvSpPr>
        <p:spPr>
          <a:xfrm>
            <a:off x="4292600" y="1575634"/>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two (detail)</a:t>
            </a:r>
          </a:p>
        </p:txBody>
      </p:sp>
      <p:sp>
        <p:nvSpPr>
          <p:cNvPr id="20" name="Text Placeholder 7">
            <a:extLst>
              <a:ext uri="{FF2B5EF4-FFF2-40B4-BE49-F238E27FC236}">
                <a16:creationId xmlns:a16="http://schemas.microsoft.com/office/drawing/2014/main" id="{0B80D45E-46A1-4835-A925-1B125A63F6DB}"/>
              </a:ext>
            </a:extLst>
          </p:cNvPr>
          <p:cNvSpPr>
            <a:spLocks noGrp="1"/>
          </p:cNvSpPr>
          <p:nvPr>
            <p:ph type="body" sz="quarter" idx="15" hasCustomPrompt="1"/>
          </p:nvPr>
        </p:nvSpPr>
        <p:spPr>
          <a:xfrm>
            <a:off x="4292600" y="2465468"/>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three (detail)</a:t>
            </a:r>
          </a:p>
        </p:txBody>
      </p:sp>
      <p:sp>
        <p:nvSpPr>
          <p:cNvPr id="21" name="Text Placeholder 7">
            <a:extLst>
              <a:ext uri="{FF2B5EF4-FFF2-40B4-BE49-F238E27FC236}">
                <a16:creationId xmlns:a16="http://schemas.microsoft.com/office/drawing/2014/main" id="{85C6D4F5-28C9-4E6F-ABCB-0EFFCFBD33A1}"/>
              </a:ext>
            </a:extLst>
          </p:cNvPr>
          <p:cNvSpPr>
            <a:spLocks noGrp="1"/>
          </p:cNvSpPr>
          <p:nvPr>
            <p:ph type="body" sz="quarter" idx="16" hasCustomPrompt="1"/>
          </p:nvPr>
        </p:nvSpPr>
        <p:spPr>
          <a:xfrm>
            <a:off x="4292600" y="3355302"/>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four (detail)</a:t>
            </a:r>
          </a:p>
        </p:txBody>
      </p:sp>
      <p:sp>
        <p:nvSpPr>
          <p:cNvPr id="22" name="Text Placeholder 7">
            <a:extLst>
              <a:ext uri="{FF2B5EF4-FFF2-40B4-BE49-F238E27FC236}">
                <a16:creationId xmlns:a16="http://schemas.microsoft.com/office/drawing/2014/main" id="{E8BAE6F3-BF10-436A-8CC1-FCE6F9FB5D7F}"/>
              </a:ext>
            </a:extLst>
          </p:cNvPr>
          <p:cNvSpPr>
            <a:spLocks noGrp="1"/>
          </p:cNvSpPr>
          <p:nvPr>
            <p:ph type="body" sz="quarter" idx="17" hasCustomPrompt="1"/>
          </p:nvPr>
        </p:nvSpPr>
        <p:spPr>
          <a:xfrm>
            <a:off x="4292600" y="4245136"/>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five (detail)</a:t>
            </a:r>
          </a:p>
        </p:txBody>
      </p:sp>
      <p:sp>
        <p:nvSpPr>
          <p:cNvPr id="23" name="Text Placeholder 7">
            <a:extLst>
              <a:ext uri="{FF2B5EF4-FFF2-40B4-BE49-F238E27FC236}">
                <a16:creationId xmlns:a16="http://schemas.microsoft.com/office/drawing/2014/main" id="{CCF8935E-AAC5-4A06-9ED4-F96B95DE5475}"/>
              </a:ext>
            </a:extLst>
          </p:cNvPr>
          <p:cNvSpPr>
            <a:spLocks noGrp="1"/>
          </p:cNvSpPr>
          <p:nvPr>
            <p:ph type="body" sz="quarter" idx="18" hasCustomPrompt="1"/>
          </p:nvPr>
        </p:nvSpPr>
        <p:spPr>
          <a:xfrm>
            <a:off x="4292600" y="5134971"/>
            <a:ext cx="7899400" cy="692624"/>
          </a:xfrm>
          <a:gradFill>
            <a:gsLst>
              <a:gs pos="0">
                <a:schemeClr val="accent1"/>
              </a:gs>
              <a:gs pos="100000">
                <a:schemeClr val="accent2"/>
              </a:gs>
            </a:gsLst>
            <a:lin ang="0" scaled="0"/>
          </a:gradFill>
        </p:spPr>
        <p:txBody>
          <a:bodyPr lIns="288000" anchor="ctr" anchorCtr="0"/>
          <a:lstStyle>
            <a:lvl1pPr marL="60325" indent="0">
              <a:spcBef>
                <a:spcPts val="0"/>
              </a:spcBef>
              <a:buNone/>
              <a:defRPr sz="2400" b="1" spc="-50" baseline="0">
                <a:solidFill>
                  <a:schemeClr val="bg1"/>
                </a:solidFill>
              </a:defRPr>
            </a:lvl1pPr>
          </a:lstStyle>
          <a:p>
            <a:pPr lvl="0"/>
            <a:r>
              <a:rPr lang="en-US"/>
              <a:t>Item six (detail)</a:t>
            </a:r>
          </a:p>
        </p:txBody>
      </p:sp>
    </p:spTree>
    <p:extLst>
      <p:ext uri="{BB962C8B-B14F-4D97-AF65-F5344CB8AC3E}">
        <p14:creationId xmlns:p14="http://schemas.microsoft.com/office/powerpoint/2010/main" val="9115197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A picture containing water, person, large, boat&#10;&#10;Description automatically generated">
            <a:extLst>
              <a:ext uri="{FF2B5EF4-FFF2-40B4-BE49-F238E27FC236}">
                <a16:creationId xmlns:a16="http://schemas.microsoft.com/office/drawing/2014/main" id="{F0F2B5FD-D868-419D-9230-6C57651BD2B7}"/>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12192000" cy="6857999"/>
          </a:xfrm>
          <a:custGeom>
            <a:avLst/>
            <a:gdLst>
              <a:gd name="connsiteX0" fmla="*/ 0 w 12192000"/>
              <a:gd name="connsiteY0" fmla="*/ 6292076 h 6857999"/>
              <a:gd name="connsiteX1" fmla="*/ 12192000 w 12192000"/>
              <a:gd name="connsiteY1" fmla="*/ 6292076 h 6857999"/>
              <a:gd name="connsiteX2" fmla="*/ 12192000 w 12192000"/>
              <a:gd name="connsiteY2" fmla="*/ 6857999 h 6857999"/>
              <a:gd name="connsiteX3" fmla="*/ 0 w 12192000"/>
              <a:gd name="connsiteY3" fmla="*/ 6857999 h 6857999"/>
              <a:gd name="connsiteX4" fmla="*/ 0 w 12192000"/>
              <a:gd name="connsiteY4" fmla="*/ 6398228 h 6857999"/>
              <a:gd name="connsiteX5" fmla="*/ 0 w 12192000"/>
              <a:gd name="connsiteY5" fmla="*/ 0 h 6857999"/>
              <a:gd name="connsiteX6" fmla="*/ 12192000 w 12192000"/>
              <a:gd name="connsiteY6" fmla="*/ 0 h 6857999"/>
              <a:gd name="connsiteX7" fmla="*/ 12192000 w 12192000"/>
              <a:gd name="connsiteY7" fmla="*/ 111730 h 6857999"/>
              <a:gd name="connsiteX8" fmla="*/ 12192000 w 12192000"/>
              <a:gd name="connsiteY8" fmla="*/ 454629 h 6857999"/>
              <a:gd name="connsiteX9" fmla="*/ 12192000 w 12192000"/>
              <a:gd name="connsiteY9" fmla="*/ 1140429 h 6857999"/>
              <a:gd name="connsiteX10" fmla="*/ 9365542 w 12192000"/>
              <a:gd name="connsiteY10" fmla="*/ 1140429 h 6857999"/>
              <a:gd name="connsiteX11" fmla="*/ 8916162 w 12192000"/>
              <a:gd name="connsiteY11" fmla="*/ 1140429 h 6857999"/>
              <a:gd name="connsiteX12" fmla="*/ 6089706 w 12192000"/>
              <a:gd name="connsiteY12" fmla="*/ 1140429 h 6857999"/>
              <a:gd name="connsiteX13" fmla="*/ 5631386 w 12192000"/>
              <a:gd name="connsiteY13" fmla="*/ 683229 h 6857999"/>
              <a:gd name="connsiteX14" fmla="*/ 0 w 12192000"/>
              <a:gd name="connsiteY14" fmla="*/ 683229 h 6857999"/>
              <a:gd name="connsiteX15" fmla="*/ 0 w 12192000"/>
              <a:gd name="connsiteY15" fmla="*/ 454629 h 6857999"/>
              <a:gd name="connsiteX16" fmla="*/ 0 w 12192000"/>
              <a:gd name="connsiteY16" fmla="*/ 111730 h 6857999"/>
              <a:gd name="connsiteX17" fmla="*/ 0 w 12192000"/>
              <a:gd name="connsiteY17" fmla="*/ 9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292076"/>
                </a:moveTo>
                <a:lnTo>
                  <a:pt x="12192000" y="6292076"/>
                </a:lnTo>
                <a:lnTo>
                  <a:pt x="12192000" y="6857999"/>
                </a:lnTo>
                <a:lnTo>
                  <a:pt x="0" y="6857999"/>
                </a:lnTo>
                <a:lnTo>
                  <a:pt x="0" y="6398228"/>
                </a:lnTo>
                <a:close/>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p:spPr>
      </p:pic>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685800" y="1921522"/>
            <a:ext cx="10807700" cy="1680411"/>
          </a:xfrm>
        </p:spPr>
        <p:txBody>
          <a:bodyPr anchor="b"/>
          <a:lstStyle>
            <a:lvl1pPr algn="l">
              <a:lnSpc>
                <a:spcPct val="70000"/>
              </a:lnSpc>
              <a:defRPr sz="5000"/>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685800" y="4359442"/>
            <a:ext cx="10807700" cy="914400"/>
          </a:xfrm>
        </p:spPr>
        <p:txBody>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D892E-440C-4A40-83D9-EDBD28138604}"/>
              </a:ext>
            </a:extLst>
          </p:cNvPr>
          <p:cNvSpPr>
            <a:spLocks noGrp="1"/>
          </p:cNvSpPr>
          <p:nvPr>
            <p:ph type="dt" sz="half" idx="10"/>
          </p:nvPr>
        </p:nvSpPr>
        <p:spPr/>
        <p:txBody>
          <a:bodyPr/>
          <a:lstStyle/>
          <a:p>
            <a:fld id="{F6DBFFA2-51A3-4201-A002-61F6E9D1C329}" type="datetime1">
              <a:rPr lang="en-US" smtClean="0"/>
              <a:t>10/10/2023</a:t>
            </a:fld>
            <a:endParaRPr lang="en-US"/>
          </a:p>
        </p:txBody>
      </p:sp>
      <p:sp>
        <p:nvSpPr>
          <p:cNvPr id="5" name="Footer Placeholder 4">
            <a:extLst>
              <a:ext uri="{FF2B5EF4-FFF2-40B4-BE49-F238E27FC236}">
                <a16:creationId xmlns:a16="http://schemas.microsoft.com/office/drawing/2014/main" id="{33C6AEC0-C462-4EF0-B0E9-663A359BFB81}"/>
              </a:ext>
            </a:extLst>
          </p:cNvPr>
          <p:cNvSpPr>
            <a:spLocks noGrp="1"/>
          </p:cNvSpPr>
          <p:nvPr>
            <p:ph type="ftr" sz="quarter" idx="11"/>
          </p:nvPr>
        </p:nvSpPr>
        <p:spPr/>
        <p:txBody>
          <a:bodyPr/>
          <a:lstStyle/>
          <a:p>
            <a:r>
              <a:rPr lang="en-US"/>
              <a:t>Proprietary and Confidential </a:t>
            </a:r>
          </a:p>
        </p:txBody>
      </p:sp>
      <p:sp>
        <p:nvSpPr>
          <p:cNvPr id="6" name="Slide Number Placeholder 5">
            <a:extLst>
              <a:ext uri="{FF2B5EF4-FFF2-40B4-BE49-F238E27FC236}">
                <a16:creationId xmlns:a16="http://schemas.microsoft.com/office/drawing/2014/main" id="{E9DD5AAD-DB3A-437E-9FAD-30BF2B5DFD00}"/>
              </a:ext>
            </a:extLst>
          </p:cNvPr>
          <p:cNvSpPr>
            <a:spLocks noGrp="1"/>
          </p:cNvSpPr>
          <p:nvPr>
            <p:ph type="sldNum" sz="quarter" idx="12"/>
          </p:nvPr>
        </p:nvSpPr>
        <p:spPr/>
        <p:txBody>
          <a:bodyPr/>
          <a:lstStyle/>
          <a:p>
            <a:fld id="{4737D6AF-2FA5-476A-AF60-7A8CDF2E2DFB}" type="slidenum">
              <a:rPr lang="en-US" smtClean="0"/>
              <a:t>‹#›</a:t>
            </a:fld>
            <a:endParaRPr lang="en-US"/>
          </a:p>
        </p:txBody>
      </p:sp>
      <p:cxnSp>
        <p:nvCxnSpPr>
          <p:cNvPr id="9" name="Straight Connector 8">
            <a:extLst>
              <a:ext uri="{FF2B5EF4-FFF2-40B4-BE49-F238E27FC236}">
                <a16:creationId xmlns:a16="http://schemas.microsoft.com/office/drawing/2014/main" id="{769DB1AD-B301-4616-9ED0-9701D3FA9BFC}"/>
              </a:ext>
            </a:extLst>
          </p:cNvPr>
          <p:cNvCxnSpPr>
            <a:cxnSpLocks/>
          </p:cNvCxnSpPr>
          <p:nvPr userDrawn="1"/>
        </p:nvCxnSpPr>
        <p:spPr>
          <a:xfrm flipH="1">
            <a:off x="685801" y="3884741"/>
            <a:ext cx="3606799" cy="0"/>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152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67419"/>
            <a:ext cx="4237794" cy="3451891"/>
          </a:xfrm>
        </p:spPr>
        <p:txBody>
          <a:bodyPr anchor="b">
            <a:normAutofit/>
          </a:bodyPr>
          <a:lstStyle>
            <a:lvl1pPr algn="l">
              <a:defRPr sz="55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2" name="Rectangle 11"/>
          <p:cNvSpPr/>
          <p:nvPr userDrawn="1"/>
        </p:nvSpPr>
        <p:spPr>
          <a:xfrm>
            <a:off x="0" y="4810325"/>
            <a:ext cx="12192000" cy="20476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sp>
        <p:nvSpPr>
          <p:cNvPr id="4" name="Rectangle 3"/>
          <p:cNvSpPr/>
          <p:nvPr userDrawn="1"/>
        </p:nvSpPr>
        <p:spPr>
          <a:xfrm>
            <a:off x="6716068" y="0"/>
            <a:ext cx="3504378" cy="5625296"/>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421275" y="1624205"/>
            <a:ext cx="6298092" cy="4001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9137" y="1433191"/>
            <a:ext cx="8048625" cy="474811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685800" y="1921522"/>
            <a:ext cx="10807700" cy="1680411"/>
          </a:xfrm>
        </p:spPr>
        <p:txBody>
          <a:bodyPr anchor="b"/>
          <a:lstStyle>
            <a:lvl1pPr algn="l">
              <a:lnSpc>
                <a:spcPct val="70000"/>
              </a:lnSpc>
              <a:defRPr sz="5000"/>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685800" y="4359442"/>
            <a:ext cx="10807700" cy="914400"/>
          </a:xfrm>
        </p:spPr>
        <p:txBody>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D892E-440C-4A40-83D9-EDBD28138604}"/>
              </a:ext>
            </a:extLst>
          </p:cNvPr>
          <p:cNvSpPr>
            <a:spLocks noGrp="1"/>
          </p:cNvSpPr>
          <p:nvPr>
            <p:ph type="dt" sz="half" idx="10"/>
          </p:nvPr>
        </p:nvSpPr>
        <p:spPr/>
        <p:txBody>
          <a:bodyPr/>
          <a:lstStyle/>
          <a:p>
            <a:fld id="{6FA02F4C-AA66-46C4-BE5F-C1689BE4B86B}" type="datetime1">
              <a:rPr lang="en-US" smtClean="0"/>
              <a:t>10/10/2023</a:t>
            </a:fld>
            <a:endParaRPr lang="en-US"/>
          </a:p>
        </p:txBody>
      </p:sp>
      <p:sp>
        <p:nvSpPr>
          <p:cNvPr id="5" name="Footer Placeholder 4">
            <a:extLst>
              <a:ext uri="{FF2B5EF4-FFF2-40B4-BE49-F238E27FC236}">
                <a16:creationId xmlns:a16="http://schemas.microsoft.com/office/drawing/2014/main" id="{33C6AEC0-C462-4EF0-B0E9-663A359BFB81}"/>
              </a:ext>
            </a:extLst>
          </p:cNvPr>
          <p:cNvSpPr>
            <a:spLocks noGrp="1"/>
          </p:cNvSpPr>
          <p:nvPr>
            <p:ph type="ftr" sz="quarter" idx="11"/>
          </p:nvPr>
        </p:nvSpPr>
        <p:spPr/>
        <p:txBody>
          <a:bodyPr/>
          <a:lstStyle/>
          <a:p>
            <a:r>
              <a:rPr lang="en-US"/>
              <a:t>Proprietary and Confidential </a:t>
            </a:r>
          </a:p>
        </p:txBody>
      </p:sp>
      <p:sp>
        <p:nvSpPr>
          <p:cNvPr id="6" name="Slide Number Placeholder 5">
            <a:extLst>
              <a:ext uri="{FF2B5EF4-FFF2-40B4-BE49-F238E27FC236}">
                <a16:creationId xmlns:a16="http://schemas.microsoft.com/office/drawing/2014/main" id="{E9DD5AAD-DB3A-437E-9FAD-30BF2B5DFD00}"/>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8" name="Freeform: Shape 7">
            <a:extLst>
              <a:ext uri="{FF2B5EF4-FFF2-40B4-BE49-F238E27FC236}">
                <a16:creationId xmlns:a16="http://schemas.microsoft.com/office/drawing/2014/main" id="{0299E1EE-DDFC-4A70-8931-09C7B17A122B}"/>
              </a:ext>
            </a:extLst>
          </p:cNvPr>
          <p:cNvSpPr/>
          <p:nvPr userDrawn="1"/>
        </p:nvSpPr>
        <p:spPr>
          <a:xfrm>
            <a:off x="-12032" y="676809"/>
            <a:ext cx="12212053" cy="481263"/>
          </a:xfrm>
          <a:custGeom>
            <a:avLst/>
            <a:gdLst>
              <a:gd name="connsiteX0" fmla="*/ 0 w 12212053"/>
              <a:gd name="connsiteY0" fmla="*/ 0 h 481263"/>
              <a:gd name="connsiteX1" fmla="*/ 5606716 w 12212053"/>
              <a:gd name="connsiteY1" fmla="*/ 0 h 481263"/>
              <a:gd name="connsiteX2" fmla="*/ 6112043 w 12212053"/>
              <a:gd name="connsiteY2" fmla="*/ 481263 h 481263"/>
              <a:gd name="connsiteX3" fmla="*/ 12212053 w 12212053"/>
              <a:gd name="connsiteY3" fmla="*/ 481263 h 481263"/>
            </a:gdLst>
            <a:ahLst/>
            <a:cxnLst>
              <a:cxn ang="0">
                <a:pos x="connsiteX0" y="connsiteY0"/>
              </a:cxn>
              <a:cxn ang="0">
                <a:pos x="connsiteX1" y="connsiteY1"/>
              </a:cxn>
              <a:cxn ang="0">
                <a:pos x="connsiteX2" y="connsiteY2"/>
              </a:cxn>
              <a:cxn ang="0">
                <a:pos x="connsiteX3" y="connsiteY3"/>
              </a:cxn>
            </a:cxnLst>
            <a:rect l="l" t="t" r="r" b="b"/>
            <a:pathLst>
              <a:path w="12212053" h="481263">
                <a:moveTo>
                  <a:pt x="0" y="0"/>
                </a:moveTo>
                <a:lnTo>
                  <a:pt x="5606716" y="0"/>
                </a:lnTo>
                <a:lnTo>
                  <a:pt x="6112043" y="481263"/>
                </a:lnTo>
                <a:lnTo>
                  <a:pt x="12212053" y="481263"/>
                </a:lnTo>
              </a:path>
            </a:pathLst>
          </a:cu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0" name="Straight Connector 9">
            <a:extLst>
              <a:ext uri="{FF2B5EF4-FFF2-40B4-BE49-F238E27FC236}">
                <a16:creationId xmlns:a16="http://schemas.microsoft.com/office/drawing/2014/main" id="{44A3B97E-B5E5-405D-A6C8-0331AA240960}"/>
              </a:ext>
            </a:extLst>
          </p:cNvPr>
          <p:cNvCxnSpPr>
            <a:cxnSpLocks/>
          </p:cNvCxnSpPr>
          <p:nvPr userDrawn="1"/>
        </p:nvCxnSpPr>
        <p:spPr>
          <a:xfrm flipH="1">
            <a:off x="685801" y="3884741"/>
            <a:ext cx="3606799" cy="0"/>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90195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DF00123-974E-4D44-A16E-1CA0FA40E1B1}"/>
              </a:ext>
            </a:extLst>
          </p:cNvPr>
          <p:cNvSpPr/>
          <p:nvPr userDrawn="1"/>
        </p:nvSpPr>
        <p:spPr>
          <a:xfrm>
            <a:off x="0" y="1"/>
            <a:ext cx="12192000" cy="1140429"/>
          </a:xfrm>
          <a:custGeom>
            <a:avLst/>
            <a:gdLst>
              <a:gd name="connsiteX0" fmla="*/ 0 w 12192000"/>
              <a:gd name="connsiteY0" fmla="*/ 0 h 1140429"/>
              <a:gd name="connsiteX1" fmla="*/ 12192000 w 12192000"/>
              <a:gd name="connsiteY1" fmla="*/ 0 h 1140429"/>
              <a:gd name="connsiteX2" fmla="*/ 12192000 w 12192000"/>
              <a:gd name="connsiteY2" fmla="*/ 111730 h 1140429"/>
              <a:gd name="connsiteX3" fmla="*/ 12192000 w 12192000"/>
              <a:gd name="connsiteY3" fmla="*/ 454629 h 1140429"/>
              <a:gd name="connsiteX4" fmla="*/ 12192000 w 12192000"/>
              <a:gd name="connsiteY4" fmla="*/ 1140429 h 1140429"/>
              <a:gd name="connsiteX5" fmla="*/ 9365542 w 12192000"/>
              <a:gd name="connsiteY5" fmla="*/ 1140429 h 1140429"/>
              <a:gd name="connsiteX6" fmla="*/ 8916162 w 12192000"/>
              <a:gd name="connsiteY6" fmla="*/ 1140429 h 1140429"/>
              <a:gd name="connsiteX7" fmla="*/ 6089706 w 12192000"/>
              <a:gd name="connsiteY7" fmla="*/ 1140429 h 1140429"/>
              <a:gd name="connsiteX8" fmla="*/ 5631386 w 12192000"/>
              <a:gd name="connsiteY8" fmla="*/ 683229 h 1140429"/>
              <a:gd name="connsiteX9" fmla="*/ 0 w 12192000"/>
              <a:gd name="connsiteY9" fmla="*/ 683229 h 1140429"/>
              <a:gd name="connsiteX10" fmla="*/ 0 w 12192000"/>
              <a:gd name="connsiteY10" fmla="*/ 454629 h 1140429"/>
              <a:gd name="connsiteX11" fmla="*/ 0 w 12192000"/>
              <a:gd name="connsiteY11" fmla="*/ 111730 h 1140429"/>
              <a:gd name="connsiteX12" fmla="*/ 0 w 12192000"/>
              <a:gd name="connsiteY12" fmla="*/ 985 h 114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140429">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685800" y="1921522"/>
            <a:ext cx="10807700" cy="1680411"/>
          </a:xfrm>
        </p:spPr>
        <p:txBody>
          <a:bodyPr anchor="b"/>
          <a:lstStyle>
            <a:lvl1pPr algn="l">
              <a:lnSpc>
                <a:spcPct val="70000"/>
              </a:lnSpc>
              <a:defRPr sz="5000"/>
            </a:lvl1p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685800" y="4359442"/>
            <a:ext cx="10807700" cy="914400"/>
          </a:xfrm>
        </p:spPr>
        <p:txBody>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769DB1AD-B301-4616-9ED0-9701D3FA9BFC}"/>
              </a:ext>
            </a:extLst>
          </p:cNvPr>
          <p:cNvCxnSpPr>
            <a:cxnSpLocks/>
          </p:cNvCxnSpPr>
          <p:nvPr userDrawn="1"/>
        </p:nvCxnSpPr>
        <p:spPr>
          <a:xfrm flipH="1">
            <a:off x="685801" y="3884741"/>
            <a:ext cx="3606799" cy="0"/>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Date Placeholder 10">
            <a:extLst>
              <a:ext uri="{FF2B5EF4-FFF2-40B4-BE49-F238E27FC236}">
                <a16:creationId xmlns:a16="http://schemas.microsoft.com/office/drawing/2014/main" id="{9EFDE019-CDB9-44DB-82ED-9BA0C058C5AE}"/>
              </a:ext>
            </a:extLst>
          </p:cNvPr>
          <p:cNvSpPr>
            <a:spLocks noGrp="1"/>
          </p:cNvSpPr>
          <p:nvPr>
            <p:ph type="dt" sz="half" idx="10"/>
          </p:nvPr>
        </p:nvSpPr>
        <p:spPr/>
        <p:txBody>
          <a:bodyPr/>
          <a:lstStyle/>
          <a:p>
            <a:fld id="{A4BD9F25-6787-449E-9543-49819F40354B}" type="datetime1">
              <a:rPr lang="en-US" smtClean="0"/>
              <a:t>10/10/2023</a:t>
            </a:fld>
            <a:endParaRPr lang="en-US"/>
          </a:p>
        </p:txBody>
      </p:sp>
      <p:sp>
        <p:nvSpPr>
          <p:cNvPr id="12" name="Footer Placeholder 11">
            <a:extLst>
              <a:ext uri="{FF2B5EF4-FFF2-40B4-BE49-F238E27FC236}">
                <a16:creationId xmlns:a16="http://schemas.microsoft.com/office/drawing/2014/main" id="{88F32517-F837-4A1C-AFE7-D796B87C6CDE}"/>
              </a:ext>
            </a:extLst>
          </p:cNvPr>
          <p:cNvSpPr>
            <a:spLocks noGrp="1"/>
          </p:cNvSpPr>
          <p:nvPr>
            <p:ph type="ftr" sz="quarter" idx="11"/>
          </p:nvPr>
        </p:nvSpPr>
        <p:spPr/>
        <p:txBody>
          <a:bodyPr/>
          <a:lstStyle/>
          <a:p>
            <a:r>
              <a:rPr lang="en-US"/>
              <a:t>Proprietary and Confidential </a:t>
            </a:r>
          </a:p>
        </p:txBody>
      </p:sp>
      <p:sp>
        <p:nvSpPr>
          <p:cNvPr id="13" name="Slide Number Placeholder 12">
            <a:extLst>
              <a:ext uri="{FF2B5EF4-FFF2-40B4-BE49-F238E27FC236}">
                <a16:creationId xmlns:a16="http://schemas.microsoft.com/office/drawing/2014/main" id="{59D1C3BC-1BBB-4CB9-B19F-7033C2FF1393}"/>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1440075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685800" y="2057399"/>
            <a:ext cx="10820400" cy="4119563"/>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p:txBody>
          <a:bodyPr/>
          <a:lstStyle/>
          <a:p>
            <a:fld id="{7FE9DEA2-27C5-4B8B-BFC8-C4DCACB980EB}" type="datetime1">
              <a:rPr lang="en-US" smtClean="0"/>
              <a:t>10/10/2023</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p>
            <a:r>
              <a:rPr lang="en-US"/>
              <a:t>Proprietary and Confidential </a:t>
            </a:r>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7" name="Title 6">
            <a:extLst>
              <a:ext uri="{FF2B5EF4-FFF2-40B4-BE49-F238E27FC236}">
                <a16:creationId xmlns:a16="http://schemas.microsoft.com/office/drawing/2014/main" id="{1F5DA258-4057-418E-88CD-B49311A7D0FF}"/>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25370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685800" y="2057400"/>
            <a:ext cx="10820400" cy="3931636"/>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p:txBody>
          <a:bodyPr/>
          <a:lstStyle/>
          <a:p>
            <a:fld id="{1204050E-0908-4D81-8436-5AD9B19BCA5A}" type="datetime1">
              <a:rPr lang="en-US" smtClean="0"/>
              <a:t>10/10/2023</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p>
            <a:r>
              <a:rPr lang="en-US"/>
              <a:t>Proprietary and Confidential </a:t>
            </a:r>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7" name="Title 6">
            <a:extLst>
              <a:ext uri="{FF2B5EF4-FFF2-40B4-BE49-F238E27FC236}">
                <a16:creationId xmlns:a16="http://schemas.microsoft.com/office/drawing/2014/main" id="{1F5DA258-4057-418E-88CD-B49311A7D0FF}"/>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D12A371A-1BEC-4FF4-B0C8-DAEA72A897C5}"/>
              </a:ext>
            </a:extLst>
          </p:cNvPr>
          <p:cNvCxnSpPr>
            <a:cxnSpLocks/>
          </p:cNvCxnSpPr>
          <p:nvPr userDrawn="1"/>
        </p:nvCxnSpPr>
        <p:spPr>
          <a:xfrm flipH="1">
            <a:off x="0" y="6172200"/>
            <a:ext cx="12192000" cy="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83300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449F-6789-4F1D-B71E-B76623FA6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685800" y="2057399"/>
            <a:ext cx="5067300" cy="41148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8" y="2057399"/>
            <a:ext cx="5067301" cy="41148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0095C-3808-4648-AE43-9880FC013B0B}"/>
              </a:ext>
            </a:extLst>
          </p:cNvPr>
          <p:cNvSpPr>
            <a:spLocks noGrp="1"/>
          </p:cNvSpPr>
          <p:nvPr>
            <p:ph type="dt" sz="half" idx="10"/>
          </p:nvPr>
        </p:nvSpPr>
        <p:spPr/>
        <p:txBody>
          <a:bodyPr/>
          <a:lstStyle/>
          <a:p>
            <a:fld id="{3E862FA4-4A38-492F-A8B5-312A6EEA7A47}" type="datetime1">
              <a:rPr lang="en-US" smtClean="0"/>
              <a:t>10/10/2023</a:t>
            </a:fld>
            <a:endParaRPr lang="en-US"/>
          </a:p>
        </p:txBody>
      </p:sp>
      <p:sp>
        <p:nvSpPr>
          <p:cNvPr id="6" name="Footer Placeholder 5">
            <a:extLst>
              <a:ext uri="{FF2B5EF4-FFF2-40B4-BE49-F238E27FC236}">
                <a16:creationId xmlns:a16="http://schemas.microsoft.com/office/drawing/2014/main" id="{D1E86083-7C1D-4427-A28F-A64F95AEBC51}"/>
              </a:ext>
            </a:extLst>
          </p:cNvPr>
          <p:cNvSpPr>
            <a:spLocks noGrp="1"/>
          </p:cNvSpPr>
          <p:nvPr>
            <p:ph type="ftr" sz="quarter" idx="11"/>
          </p:nvPr>
        </p:nvSpPr>
        <p:spPr/>
        <p:txBody>
          <a:bodyPr/>
          <a:lstStyle/>
          <a:p>
            <a:r>
              <a:rPr lang="en-US"/>
              <a:t>Proprietary and Confidential </a:t>
            </a:r>
          </a:p>
        </p:txBody>
      </p:sp>
      <p:sp>
        <p:nvSpPr>
          <p:cNvPr id="7" name="Slide Number Placeholder 6">
            <a:extLst>
              <a:ext uri="{FF2B5EF4-FFF2-40B4-BE49-F238E27FC236}">
                <a16:creationId xmlns:a16="http://schemas.microsoft.com/office/drawing/2014/main" id="{61DDCF72-59FE-4708-AC5E-02CBE64E3159}"/>
              </a:ext>
            </a:extLst>
          </p:cNvPr>
          <p:cNvSpPr>
            <a:spLocks noGrp="1"/>
          </p:cNvSpPr>
          <p:nvPr>
            <p:ph type="sldNum" sz="quarter" idx="12"/>
          </p:nvPr>
        </p:nvSpPr>
        <p:spPr/>
        <p:txBody>
          <a:bodyPr/>
          <a:lstStyle/>
          <a:p>
            <a:fld id="{4737D6AF-2FA5-476A-AF60-7A8CDF2E2DFB}" type="slidenum">
              <a:rPr lang="en-US" smtClean="0"/>
              <a:t>‹#›</a:t>
            </a:fld>
            <a:endParaRPr lang="en-US"/>
          </a:p>
        </p:txBody>
      </p:sp>
    </p:spTree>
    <p:extLst>
      <p:ext uri="{BB962C8B-B14F-4D97-AF65-F5344CB8AC3E}">
        <p14:creationId xmlns:p14="http://schemas.microsoft.com/office/powerpoint/2010/main" val="29737217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685801" y="1708687"/>
            <a:ext cx="5067299" cy="687364"/>
          </a:xfrm>
        </p:spPr>
        <p:txBody>
          <a:bodyPr anchor="b"/>
          <a:lstStyle>
            <a:lvl1pPr marL="0" indent="0">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685801" y="2514599"/>
            <a:ext cx="5067299" cy="36576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900" y="1708687"/>
            <a:ext cx="5045074" cy="687364"/>
          </a:xfrm>
        </p:spPr>
        <p:txBody>
          <a:bodyPr anchor="b"/>
          <a:lstStyle>
            <a:lvl1pPr marL="0" indent="0">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900" y="2514599"/>
            <a:ext cx="5045074" cy="36576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2AF97B-213A-46F4-9B4F-1F5419E3E0A0}"/>
              </a:ext>
            </a:extLst>
          </p:cNvPr>
          <p:cNvSpPr>
            <a:spLocks noGrp="1"/>
          </p:cNvSpPr>
          <p:nvPr>
            <p:ph type="dt" sz="half" idx="10"/>
          </p:nvPr>
        </p:nvSpPr>
        <p:spPr/>
        <p:txBody>
          <a:bodyPr/>
          <a:lstStyle/>
          <a:p>
            <a:fld id="{A1524B38-8D7D-44EF-8A40-D16EA0AFDCEE}" type="datetime1">
              <a:rPr lang="en-US" smtClean="0"/>
              <a:t>10/10/2023</a:t>
            </a:fld>
            <a:endParaRPr lang="en-US"/>
          </a:p>
        </p:txBody>
      </p:sp>
      <p:sp>
        <p:nvSpPr>
          <p:cNvPr id="8" name="Footer Placeholder 7">
            <a:extLst>
              <a:ext uri="{FF2B5EF4-FFF2-40B4-BE49-F238E27FC236}">
                <a16:creationId xmlns:a16="http://schemas.microsoft.com/office/drawing/2014/main" id="{F4B86F2B-AC2A-4A94-B3B3-4D050481A4D6}"/>
              </a:ext>
            </a:extLst>
          </p:cNvPr>
          <p:cNvSpPr>
            <a:spLocks noGrp="1"/>
          </p:cNvSpPr>
          <p:nvPr>
            <p:ph type="ftr" sz="quarter" idx="11"/>
          </p:nvPr>
        </p:nvSpPr>
        <p:spPr/>
        <p:txBody>
          <a:bodyPr/>
          <a:lstStyle/>
          <a:p>
            <a:r>
              <a:rPr lang="en-US"/>
              <a:t>Proprietary and Confidential </a:t>
            </a:r>
          </a:p>
        </p:txBody>
      </p:sp>
      <p:sp>
        <p:nvSpPr>
          <p:cNvPr id="9" name="Slide Number Placeholder 8">
            <a:extLst>
              <a:ext uri="{FF2B5EF4-FFF2-40B4-BE49-F238E27FC236}">
                <a16:creationId xmlns:a16="http://schemas.microsoft.com/office/drawing/2014/main" id="{E358FE5E-CAAD-4254-98AE-E9DE65D1C9B9}"/>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10" name="Title 9">
            <a:extLst>
              <a:ext uri="{FF2B5EF4-FFF2-40B4-BE49-F238E27FC236}">
                <a16:creationId xmlns:a16="http://schemas.microsoft.com/office/drawing/2014/main" id="{414CFE32-AB93-4DF1-9FBA-8B99C84A4E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38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9" name="Content Placeholder 15">
            <a:extLst>
              <a:ext uri="{FF2B5EF4-FFF2-40B4-BE49-F238E27FC236}">
                <a16:creationId xmlns:a16="http://schemas.microsoft.com/office/drawing/2014/main" id="{E2D3C1B0-BD9C-4D5D-BC5F-A29FEB7498E1}"/>
              </a:ext>
            </a:extLst>
          </p:cNvPr>
          <p:cNvSpPr txBox="1">
            <a:spLocks/>
          </p:cNvSpPr>
          <p:nvPr userDrawn="1"/>
        </p:nvSpPr>
        <p:spPr>
          <a:xfrm>
            <a:off x="8716583" y="222250"/>
            <a:ext cx="3475418" cy="6407150"/>
          </a:xfrm>
          <a:prstGeom prst="rect">
            <a:avLst/>
          </a:prstGeom>
          <a:solidFill>
            <a:schemeClr val="tx1">
              <a:lumMod val="10000"/>
              <a:lumOff val="90000"/>
            </a:schemeClr>
          </a:solidFill>
          <a:ln>
            <a:noFill/>
          </a:ln>
        </p:spPr>
        <p:txBody>
          <a:bodyPr vert="horz" lIns="182880" tIns="0" rIns="18288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400"/>
          </a:p>
        </p:txBody>
      </p:sp>
      <p:sp>
        <p:nvSpPr>
          <p:cNvPr id="11" name="Rectangle 10">
            <a:extLst>
              <a:ext uri="{FF2B5EF4-FFF2-40B4-BE49-F238E27FC236}">
                <a16:creationId xmlns:a16="http://schemas.microsoft.com/office/drawing/2014/main" id="{2923D771-B737-44C9-A8B2-E8FC1DC17C2A}"/>
              </a:ext>
            </a:extLst>
          </p:cNvPr>
          <p:cNvSpPr/>
          <p:nvPr userDrawn="1"/>
        </p:nvSpPr>
        <p:spPr>
          <a:xfrm>
            <a:off x="8719419" y="222250"/>
            <a:ext cx="3472581"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5">
            <a:extLst>
              <a:ext uri="{FF2B5EF4-FFF2-40B4-BE49-F238E27FC236}">
                <a16:creationId xmlns:a16="http://schemas.microsoft.com/office/drawing/2014/main" id="{7E9DCEAA-83B1-4A83-AC2C-6B919B9E4CE0}"/>
              </a:ext>
            </a:extLst>
          </p:cNvPr>
          <p:cNvSpPr txBox="1">
            <a:spLocks/>
          </p:cNvSpPr>
          <p:nvPr userDrawn="1"/>
        </p:nvSpPr>
        <p:spPr>
          <a:xfrm>
            <a:off x="5104005" y="222250"/>
            <a:ext cx="3475416" cy="6407150"/>
          </a:xfrm>
          <a:prstGeom prst="rect">
            <a:avLst/>
          </a:prstGeom>
          <a:solidFill>
            <a:schemeClr val="bg1">
              <a:lumMod val="95000"/>
            </a:schemeClr>
          </a:solidFill>
          <a:ln>
            <a:noFill/>
          </a:ln>
        </p:spPr>
        <p:txBody>
          <a:bodyPr vert="horz" lIns="182880" tIns="0" rIns="18288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0"/>
              </a:spcAft>
              <a:buClrTx/>
              <a:buSzTx/>
              <a:buFontTx/>
              <a:buNone/>
              <a:tabLst/>
              <a:defRPr/>
            </a:pPr>
            <a:endParaRPr kumimoji="0" lang="en-US" sz="1400" b="0" i="0" u="none" strike="noStrike" kern="1200" cap="none" spc="0" normalizeH="0" baseline="0" noProof="0">
              <a:ln>
                <a:noFill/>
              </a:ln>
              <a:solidFill>
                <a:srgbClr val="1F1F1F"/>
              </a:solidFill>
              <a:effectLst/>
              <a:uLnTx/>
              <a:uFillTx/>
              <a:cs typeface="Calibri Light"/>
            </a:endParaRPr>
          </a:p>
        </p:txBody>
      </p:sp>
      <p:sp>
        <p:nvSpPr>
          <p:cNvPr id="15" name="Rectangle 14">
            <a:extLst>
              <a:ext uri="{FF2B5EF4-FFF2-40B4-BE49-F238E27FC236}">
                <a16:creationId xmlns:a16="http://schemas.microsoft.com/office/drawing/2014/main" id="{8A4026C2-A5B0-44EB-AE9B-48B7C2BE39EA}"/>
              </a:ext>
            </a:extLst>
          </p:cNvPr>
          <p:cNvSpPr/>
          <p:nvPr userDrawn="1"/>
        </p:nvSpPr>
        <p:spPr>
          <a:xfrm>
            <a:off x="5104002" y="222250"/>
            <a:ext cx="3472579"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48874-3C5B-4444-B197-D2D6B6BB8180}"/>
              </a:ext>
            </a:extLst>
          </p:cNvPr>
          <p:cNvSpPr>
            <a:spLocks noGrp="1"/>
          </p:cNvSpPr>
          <p:nvPr>
            <p:ph type="title"/>
          </p:nvPr>
        </p:nvSpPr>
        <p:spPr>
          <a:xfrm>
            <a:off x="485737" y="2336642"/>
            <a:ext cx="4110790" cy="1029013"/>
          </a:xfrm>
        </p:spPr>
        <p:txBody>
          <a:bodyPr/>
          <a:lstStyle>
            <a:lvl1pPr algn="ctr">
              <a:defRPr/>
            </a:lvl1pPr>
          </a:lstStyle>
          <a:p>
            <a:r>
              <a:rPr lang="en-US"/>
              <a:t>Click to edit Master title style</a:t>
            </a:r>
            <a:endParaRPr lang="th-TH"/>
          </a:p>
        </p:txBody>
      </p:sp>
      <p:sp>
        <p:nvSpPr>
          <p:cNvPr id="3" name="Date Placeholder 2">
            <a:extLst>
              <a:ext uri="{FF2B5EF4-FFF2-40B4-BE49-F238E27FC236}">
                <a16:creationId xmlns:a16="http://schemas.microsoft.com/office/drawing/2014/main" id="{99B8EA26-BCC5-44B1-84D1-2FC106B55559}"/>
              </a:ext>
            </a:extLst>
          </p:cNvPr>
          <p:cNvSpPr>
            <a:spLocks noGrp="1"/>
          </p:cNvSpPr>
          <p:nvPr>
            <p:ph type="dt" sz="half" idx="10"/>
          </p:nvPr>
        </p:nvSpPr>
        <p:spPr>
          <a:xfrm>
            <a:off x="9840953" y="6355366"/>
            <a:ext cx="1245681" cy="136525"/>
          </a:xfrm>
        </p:spPr>
        <p:txBody>
          <a:bodyPr/>
          <a:lstStyle/>
          <a:p>
            <a:fld id="{7926D548-0B8D-464F-B72D-AACD434FE067}" type="datetime1">
              <a:rPr lang="en-US" smtClean="0"/>
              <a:t>10/10/2023</a:t>
            </a:fld>
            <a:endParaRPr lang="en-US"/>
          </a:p>
        </p:txBody>
      </p:sp>
      <p:sp>
        <p:nvSpPr>
          <p:cNvPr id="4" name="Footer Placeholder 3">
            <a:extLst>
              <a:ext uri="{FF2B5EF4-FFF2-40B4-BE49-F238E27FC236}">
                <a16:creationId xmlns:a16="http://schemas.microsoft.com/office/drawing/2014/main" id="{4B0D5A61-78A1-433C-806E-BD1E986FF070}"/>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EEDF82B1-7448-4605-A1C8-C2668FA5F691}"/>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pPr/>
              <a:t>‹#›</a:t>
            </a:fld>
            <a:endParaRPr lang="en-US"/>
          </a:p>
        </p:txBody>
      </p:sp>
      <p:pic>
        <p:nvPicPr>
          <p:cNvPr id="7" name="Graphic 6">
            <a:extLst>
              <a:ext uri="{FF2B5EF4-FFF2-40B4-BE49-F238E27FC236}">
                <a16:creationId xmlns:a16="http://schemas.microsoft.com/office/drawing/2014/main" id="{AEBF3804-AC7C-4D09-982B-5231E07F96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630780" y="1156447"/>
            <a:ext cx="914399" cy="874058"/>
          </a:xfrm>
          <a:prstGeom prst="rect">
            <a:avLst/>
          </a:prstGeom>
        </p:spPr>
      </p:pic>
      <p:sp>
        <p:nvSpPr>
          <p:cNvPr id="20" name="Text Placeholder 19">
            <a:extLst>
              <a:ext uri="{FF2B5EF4-FFF2-40B4-BE49-F238E27FC236}">
                <a16:creationId xmlns:a16="http://schemas.microsoft.com/office/drawing/2014/main" id="{E8BF4B48-73F4-4D22-B839-F2DB91ED7F04}"/>
              </a:ext>
            </a:extLst>
          </p:cNvPr>
          <p:cNvSpPr>
            <a:spLocks noGrp="1"/>
          </p:cNvSpPr>
          <p:nvPr>
            <p:ph type="body" sz="quarter" idx="13"/>
          </p:nvPr>
        </p:nvSpPr>
        <p:spPr>
          <a:xfrm>
            <a:off x="5438608" y="3330054"/>
            <a:ext cx="2822575" cy="2836836"/>
          </a:xfrm>
        </p:spPr>
        <p:txBody>
          <a:bodyPr/>
          <a:lstStyle>
            <a:lvl1pPr marL="0" indent="0" algn="ctr">
              <a:buNone/>
              <a:defRPr sz="1400"/>
            </a:lvl1pPr>
          </a:lstStyle>
          <a:p>
            <a:pPr lvl="0"/>
            <a:r>
              <a:rPr lang="en-US"/>
              <a:t>Click to edit Master text styles</a:t>
            </a:r>
          </a:p>
        </p:txBody>
      </p:sp>
      <p:sp>
        <p:nvSpPr>
          <p:cNvPr id="21" name="Text Placeholder 2">
            <a:extLst>
              <a:ext uri="{FF2B5EF4-FFF2-40B4-BE49-F238E27FC236}">
                <a16:creationId xmlns:a16="http://schemas.microsoft.com/office/drawing/2014/main" id="{0C827375-11C5-4046-97F0-04A1DE1A6613}"/>
              </a:ext>
            </a:extLst>
          </p:cNvPr>
          <p:cNvSpPr>
            <a:spLocks noGrp="1"/>
          </p:cNvSpPr>
          <p:nvPr>
            <p:ph type="body" idx="1"/>
          </p:nvPr>
        </p:nvSpPr>
        <p:spPr>
          <a:xfrm>
            <a:off x="5438608" y="691109"/>
            <a:ext cx="2822575" cy="2420849"/>
          </a:xfrm>
        </p:spPr>
        <p:txBody>
          <a:bodyPr anchor="b"/>
          <a:lstStyle>
            <a:lvl1pPr marL="0" indent="0" algn="ctr">
              <a:spcBef>
                <a:spcPts val="0"/>
              </a:spcBef>
              <a:buNone/>
              <a:defRPr sz="24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19">
            <a:extLst>
              <a:ext uri="{FF2B5EF4-FFF2-40B4-BE49-F238E27FC236}">
                <a16:creationId xmlns:a16="http://schemas.microsoft.com/office/drawing/2014/main" id="{B47699F5-785D-4F44-B156-5CF5B4556793}"/>
              </a:ext>
            </a:extLst>
          </p:cNvPr>
          <p:cNvSpPr>
            <a:spLocks noGrp="1"/>
          </p:cNvSpPr>
          <p:nvPr>
            <p:ph type="body" sz="quarter" idx="14"/>
          </p:nvPr>
        </p:nvSpPr>
        <p:spPr>
          <a:xfrm>
            <a:off x="9030714" y="3330054"/>
            <a:ext cx="2822575" cy="2836836"/>
          </a:xfrm>
        </p:spPr>
        <p:txBody>
          <a:bodyPr/>
          <a:lstStyle>
            <a:lvl1pPr marL="0" indent="0" algn="ctr">
              <a:buNone/>
              <a:defRPr sz="1400"/>
            </a:lvl1pPr>
          </a:lstStyle>
          <a:p>
            <a:pPr lvl="0"/>
            <a:r>
              <a:rPr lang="en-US"/>
              <a:t>Click to edit Master text styles</a:t>
            </a:r>
          </a:p>
        </p:txBody>
      </p:sp>
      <p:sp>
        <p:nvSpPr>
          <p:cNvPr id="23" name="Text Placeholder 2">
            <a:extLst>
              <a:ext uri="{FF2B5EF4-FFF2-40B4-BE49-F238E27FC236}">
                <a16:creationId xmlns:a16="http://schemas.microsoft.com/office/drawing/2014/main" id="{5CEC02AD-0876-414F-AA88-1B9655FE3AA5}"/>
              </a:ext>
            </a:extLst>
          </p:cNvPr>
          <p:cNvSpPr>
            <a:spLocks noGrp="1"/>
          </p:cNvSpPr>
          <p:nvPr>
            <p:ph type="body" idx="15"/>
          </p:nvPr>
        </p:nvSpPr>
        <p:spPr>
          <a:xfrm>
            <a:off x="9030714" y="696532"/>
            <a:ext cx="2822575" cy="2415426"/>
          </a:xfrm>
        </p:spPr>
        <p:txBody>
          <a:bodyPr anchor="b"/>
          <a:lstStyle>
            <a:lvl1pPr marL="0" indent="0" algn="ctr">
              <a:spcBef>
                <a:spcPts val="0"/>
              </a:spcBef>
              <a:buNone/>
              <a:defRPr sz="24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07105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pic>
        <p:nvPicPr>
          <p:cNvPr id="18" name="Picture 17" descr="A picture containing star&#10;&#10;Description automatically generated">
            <a:extLst>
              <a:ext uri="{FF2B5EF4-FFF2-40B4-BE49-F238E27FC236}">
                <a16:creationId xmlns:a16="http://schemas.microsoft.com/office/drawing/2014/main" id="{5AA58775-8546-4D7B-BFEB-7298F300F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70799" y="0"/>
            <a:ext cx="4521199" cy="6858249"/>
          </a:xfrm>
          <a:prstGeom prst="rect">
            <a:avLst/>
          </a:prstGeom>
        </p:spPr>
      </p:pic>
      <p:sp>
        <p:nvSpPr>
          <p:cNvPr id="2" name="Title 1">
            <a:extLst>
              <a:ext uri="{FF2B5EF4-FFF2-40B4-BE49-F238E27FC236}">
                <a16:creationId xmlns:a16="http://schemas.microsoft.com/office/drawing/2014/main" id="{A9D2D659-4ED8-4B0F-A30A-9B7EE84CEE00}"/>
              </a:ext>
            </a:extLst>
          </p:cNvPr>
          <p:cNvSpPr>
            <a:spLocks noGrp="1"/>
          </p:cNvSpPr>
          <p:nvPr>
            <p:ph type="title"/>
          </p:nvPr>
        </p:nvSpPr>
        <p:spPr>
          <a:xfrm>
            <a:off x="1244600" y="1768764"/>
            <a:ext cx="5410200" cy="1029013"/>
          </a:xfrm>
        </p:spPr>
        <p:txBody>
          <a:bodyPr/>
          <a:lstStyle>
            <a:lvl1pPr algn="ctr">
              <a:defRPr/>
            </a:lvl1pPr>
          </a:lstStyle>
          <a:p>
            <a:r>
              <a:rPr lang="en-US"/>
              <a:t>Click to edit Master title style</a:t>
            </a:r>
            <a:endParaRPr lang="th-TH"/>
          </a:p>
        </p:txBody>
      </p:sp>
      <p:sp>
        <p:nvSpPr>
          <p:cNvPr id="7" name="Rectangle 6">
            <a:extLst>
              <a:ext uri="{FF2B5EF4-FFF2-40B4-BE49-F238E27FC236}">
                <a16:creationId xmlns:a16="http://schemas.microsoft.com/office/drawing/2014/main" id="{A68A97A4-DDDC-4DE7-885B-EC8E607F4703}"/>
              </a:ext>
            </a:extLst>
          </p:cNvPr>
          <p:cNvSpPr/>
          <p:nvPr userDrawn="1"/>
        </p:nvSpPr>
        <p:spPr>
          <a:xfrm>
            <a:off x="7670801" y="0"/>
            <a:ext cx="4521199" cy="6858000"/>
          </a:xfrm>
          <a:prstGeom prst="rect">
            <a:avLst/>
          </a:prstGeom>
          <a:solidFill>
            <a:schemeClr val="accent6">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215153B-20C3-4F4C-A3D4-C097B78FF8B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492501" y="571137"/>
            <a:ext cx="914399" cy="914399"/>
          </a:xfrm>
          <a:prstGeom prst="rect">
            <a:avLst/>
          </a:prstGeom>
        </p:spPr>
      </p:pic>
      <p:sp>
        <p:nvSpPr>
          <p:cNvPr id="10" name="Text Placeholder 7">
            <a:extLst>
              <a:ext uri="{FF2B5EF4-FFF2-40B4-BE49-F238E27FC236}">
                <a16:creationId xmlns:a16="http://schemas.microsoft.com/office/drawing/2014/main" id="{5A39E2B6-9275-4FCB-A10A-1F87370BD8C2}"/>
              </a:ext>
            </a:extLst>
          </p:cNvPr>
          <p:cNvSpPr>
            <a:spLocks noGrp="1"/>
          </p:cNvSpPr>
          <p:nvPr>
            <p:ph type="body" sz="quarter" idx="13"/>
          </p:nvPr>
        </p:nvSpPr>
        <p:spPr>
          <a:xfrm>
            <a:off x="7899400" y="1629000"/>
            <a:ext cx="4292600" cy="856800"/>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783EA645-68C1-484B-BDCF-6A2BAF8440DD}"/>
              </a:ext>
            </a:extLst>
          </p:cNvPr>
          <p:cNvSpPr>
            <a:spLocks noGrp="1"/>
          </p:cNvSpPr>
          <p:nvPr>
            <p:ph type="body" sz="quarter" idx="14"/>
          </p:nvPr>
        </p:nvSpPr>
        <p:spPr>
          <a:xfrm>
            <a:off x="7899400" y="2551421"/>
            <a:ext cx="4292600" cy="856800"/>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830A33F2-3426-4D93-B2D5-CC1722941FCA}"/>
              </a:ext>
            </a:extLst>
          </p:cNvPr>
          <p:cNvSpPr>
            <a:spLocks noGrp="1"/>
          </p:cNvSpPr>
          <p:nvPr>
            <p:ph type="body" sz="quarter" idx="15"/>
          </p:nvPr>
        </p:nvSpPr>
        <p:spPr>
          <a:xfrm>
            <a:off x="7899400" y="3473842"/>
            <a:ext cx="4292600" cy="856800"/>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8DA5C1E4-8A3F-4CDE-8360-38860417BC8E}"/>
              </a:ext>
            </a:extLst>
          </p:cNvPr>
          <p:cNvSpPr>
            <a:spLocks noGrp="1"/>
          </p:cNvSpPr>
          <p:nvPr>
            <p:ph type="body" sz="quarter" idx="16"/>
          </p:nvPr>
        </p:nvSpPr>
        <p:spPr>
          <a:xfrm>
            <a:off x="7899400" y="4396263"/>
            <a:ext cx="4292600" cy="856800"/>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4" name="Text Placeholder 7">
            <a:extLst>
              <a:ext uri="{FF2B5EF4-FFF2-40B4-BE49-F238E27FC236}">
                <a16:creationId xmlns:a16="http://schemas.microsoft.com/office/drawing/2014/main" id="{1A46F41B-124B-4C65-BDBD-D751A3764243}"/>
              </a:ext>
            </a:extLst>
          </p:cNvPr>
          <p:cNvSpPr>
            <a:spLocks noGrp="1"/>
          </p:cNvSpPr>
          <p:nvPr>
            <p:ph type="body" sz="quarter" idx="17"/>
          </p:nvPr>
        </p:nvSpPr>
        <p:spPr>
          <a:xfrm>
            <a:off x="7899400" y="5318684"/>
            <a:ext cx="4292600" cy="856800"/>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5" name="Text Placeholder 2">
            <a:extLst>
              <a:ext uri="{FF2B5EF4-FFF2-40B4-BE49-F238E27FC236}">
                <a16:creationId xmlns:a16="http://schemas.microsoft.com/office/drawing/2014/main" id="{5B40648B-ECE3-423E-B7CD-AB45FFC21D3D}"/>
              </a:ext>
            </a:extLst>
          </p:cNvPr>
          <p:cNvSpPr>
            <a:spLocks noGrp="1"/>
          </p:cNvSpPr>
          <p:nvPr>
            <p:ph type="body" idx="1"/>
          </p:nvPr>
        </p:nvSpPr>
        <p:spPr>
          <a:xfrm>
            <a:off x="7915442" y="710667"/>
            <a:ext cx="4064400" cy="738000"/>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Date Placeholder 7">
            <a:extLst>
              <a:ext uri="{FF2B5EF4-FFF2-40B4-BE49-F238E27FC236}">
                <a16:creationId xmlns:a16="http://schemas.microsoft.com/office/drawing/2014/main" id="{D27A3EE0-C7B4-4A00-B9DD-CCAF5224F3FD}"/>
              </a:ext>
            </a:extLst>
          </p:cNvPr>
          <p:cNvSpPr>
            <a:spLocks noGrp="1"/>
          </p:cNvSpPr>
          <p:nvPr>
            <p:ph type="dt" sz="half" idx="18"/>
          </p:nvPr>
        </p:nvSpPr>
        <p:spPr>
          <a:xfrm>
            <a:off x="9840953" y="6355366"/>
            <a:ext cx="1245681" cy="136525"/>
          </a:xfrm>
        </p:spPr>
        <p:txBody>
          <a:bodyPr/>
          <a:lstStyle>
            <a:lvl1pPr>
              <a:defRPr>
                <a:solidFill>
                  <a:schemeClr val="bg2"/>
                </a:solidFill>
              </a:defRPr>
            </a:lvl1pPr>
          </a:lstStyle>
          <a:p>
            <a:fld id="{0F6A2ABD-F1CE-4C87-81E0-EC48AF674EDA}" type="datetime1">
              <a:rPr lang="en-US" smtClean="0"/>
              <a:t>10/10/2023</a:t>
            </a:fld>
            <a:endParaRPr lang="en-US"/>
          </a:p>
        </p:txBody>
      </p:sp>
      <p:sp>
        <p:nvSpPr>
          <p:cNvPr id="16" name="Footer Placeholder 15">
            <a:extLst>
              <a:ext uri="{FF2B5EF4-FFF2-40B4-BE49-F238E27FC236}">
                <a16:creationId xmlns:a16="http://schemas.microsoft.com/office/drawing/2014/main" id="{9FCCD0CD-30B8-492A-BD45-A855277C90DE}"/>
              </a:ext>
            </a:extLst>
          </p:cNvPr>
          <p:cNvSpPr>
            <a:spLocks noGrp="1"/>
          </p:cNvSpPr>
          <p:nvPr>
            <p:ph type="ftr" sz="quarter" idx="19"/>
          </p:nvPr>
        </p:nvSpPr>
        <p:spPr/>
        <p:txBody>
          <a:bodyPr/>
          <a:lstStyle/>
          <a:p>
            <a:r>
              <a:rPr lang="en-US"/>
              <a:t>Proprietary and Confidential </a:t>
            </a:r>
          </a:p>
        </p:txBody>
      </p:sp>
      <p:sp>
        <p:nvSpPr>
          <p:cNvPr id="17" name="Slide Number Placeholder 16">
            <a:extLst>
              <a:ext uri="{FF2B5EF4-FFF2-40B4-BE49-F238E27FC236}">
                <a16:creationId xmlns:a16="http://schemas.microsoft.com/office/drawing/2014/main" id="{0CB89058-C9D6-4D4F-A3A4-ABB76AF95576}"/>
              </a:ext>
            </a:extLst>
          </p:cNvPr>
          <p:cNvSpPr>
            <a:spLocks noGrp="1"/>
          </p:cNvSpPr>
          <p:nvPr>
            <p:ph type="sldNum" sz="quarter" idx="20"/>
          </p:nvPr>
        </p:nvSpPr>
        <p:spPr>
          <a:xfrm>
            <a:off x="11225719" y="6355366"/>
            <a:ext cx="737681" cy="136525"/>
          </a:xfrm>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4233012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debar 2">
    <p:spTree>
      <p:nvGrpSpPr>
        <p:cNvPr id="1" name=""/>
        <p:cNvGrpSpPr/>
        <p:nvPr/>
      </p:nvGrpSpPr>
      <p:grpSpPr>
        <a:xfrm>
          <a:off x="0" y="0"/>
          <a:ext cx="0" cy="0"/>
          <a:chOff x="0" y="0"/>
          <a:chExt cx="0" cy="0"/>
        </a:xfrm>
      </p:grpSpPr>
      <p:pic>
        <p:nvPicPr>
          <p:cNvPr id="16" name="Picture 15" descr="A person standing in a room&#10;&#10;Description automatically generated">
            <a:extLst>
              <a:ext uri="{FF2B5EF4-FFF2-40B4-BE49-F238E27FC236}">
                <a16:creationId xmlns:a16="http://schemas.microsoft.com/office/drawing/2014/main" id="{B846D524-06AE-45C6-A430-066ED4FF37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70797" y="0"/>
            <a:ext cx="4521201" cy="6858000"/>
          </a:xfrm>
          <a:prstGeom prst="rect">
            <a:avLst/>
          </a:prstGeom>
        </p:spPr>
      </p:pic>
      <p:sp>
        <p:nvSpPr>
          <p:cNvPr id="2" name="Title 1">
            <a:extLst>
              <a:ext uri="{FF2B5EF4-FFF2-40B4-BE49-F238E27FC236}">
                <a16:creationId xmlns:a16="http://schemas.microsoft.com/office/drawing/2014/main" id="{A9D2D659-4ED8-4B0F-A30A-9B7EE84CEE00}"/>
              </a:ext>
            </a:extLst>
          </p:cNvPr>
          <p:cNvSpPr>
            <a:spLocks noGrp="1"/>
          </p:cNvSpPr>
          <p:nvPr>
            <p:ph type="title"/>
          </p:nvPr>
        </p:nvSpPr>
        <p:spPr>
          <a:xfrm>
            <a:off x="1244600" y="1768764"/>
            <a:ext cx="5410200" cy="1029013"/>
          </a:xfrm>
        </p:spPr>
        <p:txBody>
          <a:bodyPr/>
          <a:lstStyle>
            <a:lvl1pPr algn="ctr">
              <a:defRPr/>
            </a:lvl1pPr>
          </a:lstStyle>
          <a:p>
            <a:r>
              <a:rPr lang="en-US"/>
              <a:t>Click to edit Master title style</a:t>
            </a:r>
            <a:endParaRPr lang="th-TH"/>
          </a:p>
        </p:txBody>
      </p:sp>
      <p:sp>
        <p:nvSpPr>
          <p:cNvPr id="7" name="Rectangle 6">
            <a:extLst>
              <a:ext uri="{FF2B5EF4-FFF2-40B4-BE49-F238E27FC236}">
                <a16:creationId xmlns:a16="http://schemas.microsoft.com/office/drawing/2014/main" id="{A68A97A4-DDDC-4DE7-885B-EC8E607F4703}"/>
              </a:ext>
            </a:extLst>
          </p:cNvPr>
          <p:cNvSpPr/>
          <p:nvPr userDrawn="1"/>
        </p:nvSpPr>
        <p:spPr>
          <a:xfrm>
            <a:off x="7670799" y="0"/>
            <a:ext cx="4521199" cy="6858000"/>
          </a:xfrm>
          <a:prstGeom prst="rect">
            <a:avLst/>
          </a:pr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215153B-20C3-4F4C-A3D4-C097B78FF8B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492501" y="571137"/>
            <a:ext cx="914399" cy="914399"/>
          </a:xfrm>
          <a:prstGeom prst="rect">
            <a:avLst/>
          </a:prstGeom>
        </p:spPr>
      </p:pic>
      <p:sp>
        <p:nvSpPr>
          <p:cNvPr id="10" name="Text Placeholder 7">
            <a:extLst>
              <a:ext uri="{FF2B5EF4-FFF2-40B4-BE49-F238E27FC236}">
                <a16:creationId xmlns:a16="http://schemas.microsoft.com/office/drawing/2014/main" id="{5A39E2B6-9275-4FCB-A10A-1F87370BD8C2}"/>
              </a:ext>
            </a:extLst>
          </p:cNvPr>
          <p:cNvSpPr>
            <a:spLocks noGrp="1"/>
          </p:cNvSpPr>
          <p:nvPr>
            <p:ph type="body" sz="quarter" idx="13"/>
          </p:nvPr>
        </p:nvSpPr>
        <p:spPr>
          <a:xfrm>
            <a:off x="7899400" y="1629000"/>
            <a:ext cx="4292600" cy="1424416"/>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783EA645-68C1-484B-BDCF-6A2BAF8440DD}"/>
              </a:ext>
            </a:extLst>
          </p:cNvPr>
          <p:cNvSpPr>
            <a:spLocks noGrp="1"/>
          </p:cNvSpPr>
          <p:nvPr>
            <p:ph type="body" sz="quarter" idx="14"/>
          </p:nvPr>
        </p:nvSpPr>
        <p:spPr>
          <a:xfrm>
            <a:off x="7899400" y="3192529"/>
            <a:ext cx="4292600" cy="1424416"/>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830A33F2-3426-4D93-B2D5-CC1722941FCA}"/>
              </a:ext>
            </a:extLst>
          </p:cNvPr>
          <p:cNvSpPr>
            <a:spLocks noGrp="1"/>
          </p:cNvSpPr>
          <p:nvPr>
            <p:ph type="body" sz="quarter" idx="15"/>
          </p:nvPr>
        </p:nvSpPr>
        <p:spPr>
          <a:xfrm>
            <a:off x="7899400" y="4756058"/>
            <a:ext cx="4292600" cy="1424414"/>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5" name="Text Placeholder 2">
            <a:extLst>
              <a:ext uri="{FF2B5EF4-FFF2-40B4-BE49-F238E27FC236}">
                <a16:creationId xmlns:a16="http://schemas.microsoft.com/office/drawing/2014/main" id="{5B40648B-ECE3-423E-B7CD-AB45FFC21D3D}"/>
              </a:ext>
            </a:extLst>
          </p:cNvPr>
          <p:cNvSpPr>
            <a:spLocks noGrp="1"/>
          </p:cNvSpPr>
          <p:nvPr>
            <p:ph type="body" idx="1"/>
          </p:nvPr>
        </p:nvSpPr>
        <p:spPr>
          <a:xfrm>
            <a:off x="7915442" y="710667"/>
            <a:ext cx="4064400" cy="738000"/>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Date Placeholder 7">
            <a:extLst>
              <a:ext uri="{FF2B5EF4-FFF2-40B4-BE49-F238E27FC236}">
                <a16:creationId xmlns:a16="http://schemas.microsoft.com/office/drawing/2014/main" id="{304AA5D6-E3CA-487C-AC4B-9EAB77164048}"/>
              </a:ext>
            </a:extLst>
          </p:cNvPr>
          <p:cNvSpPr>
            <a:spLocks noGrp="1"/>
          </p:cNvSpPr>
          <p:nvPr>
            <p:ph type="dt" sz="half" idx="16"/>
          </p:nvPr>
        </p:nvSpPr>
        <p:spPr>
          <a:xfrm>
            <a:off x="9840953" y="6355366"/>
            <a:ext cx="1245681" cy="136525"/>
          </a:xfrm>
        </p:spPr>
        <p:txBody>
          <a:bodyPr/>
          <a:lstStyle>
            <a:lvl1pPr>
              <a:defRPr>
                <a:solidFill>
                  <a:schemeClr val="bg2"/>
                </a:solidFill>
              </a:defRPr>
            </a:lvl1pPr>
          </a:lstStyle>
          <a:p>
            <a:fld id="{ED59F1FF-7B0A-4E29-907E-26B245C6AA31}" type="datetime1">
              <a:rPr lang="en-US" smtClean="0"/>
              <a:t>10/10/2023</a:t>
            </a:fld>
            <a:endParaRPr lang="en-US"/>
          </a:p>
        </p:txBody>
      </p:sp>
      <p:sp>
        <p:nvSpPr>
          <p:cNvPr id="13" name="Footer Placeholder 12">
            <a:extLst>
              <a:ext uri="{FF2B5EF4-FFF2-40B4-BE49-F238E27FC236}">
                <a16:creationId xmlns:a16="http://schemas.microsoft.com/office/drawing/2014/main" id="{1D269373-0C7A-4C98-84EA-A5C410579B5A}"/>
              </a:ext>
            </a:extLst>
          </p:cNvPr>
          <p:cNvSpPr>
            <a:spLocks noGrp="1"/>
          </p:cNvSpPr>
          <p:nvPr>
            <p:ph type="ftr" sz="quarter" idx="17"/>
          </p:nvPr>
        </p:nvSpPr>
        <p:spPr/>
        <p:txBody>
          <a:bodyPr/>
          <a:lstStyle/>
          <a:p>
            <a:r>
              <a:rPr lang="en-US"/>
              <a:t>Proprietary and Confidential </a:t>
            </a:r>
          </a:p>
        </p:txBody>
      </p:sp>
      <p:sp>
        <p:nvSpPr>
          <p:cNvPr id="14" name="Slide Number Placeholder 13">
            <a:extLst>
              <a:ext uri="{FF2B5EF4-FFF2-40B4-BE49-F238E27FC236}">
                <a16:creationId xmlns:a16="http://schemas.microsoft.com/office/drawing/2014/main" id="{F70E9F36-DCF8-4557-A622-3FCCD31EE316}"/>
              </a:ext>
            </a:extLst>
          </p:cNvPr>
          <p:cNvSpPr>
            <a:spLocks noGrp="1"/>
          </p:cNvSpPr>
          <p:nvPr>
            <p:ph type="sldNum" sz="quarter" idx="18"/>
          </p:nvPr>
        </p:nvSpPr>
        <p:spPr>
          <a:xfrm>
            <a:off x="11225719" y="6355366"/>
            <a:ext cx="737681" cy="136525"/>
          </a:xfrm>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5677566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debar 3">
    <p:spTree>
      <p:nvGrpSpPr>
        <p:cNvPr id="1" name=""/>
        <p:cNvGrpSpPr/>
        <p:nvPr/>
      </p:nvGrpSpPr>
      <p:grpSpPr>
        <a:xfrm>
          <a:off x="0" y="0"/>
          <a:ext cx="0" cy="0"/>
          <a:chOff x="0" y="0"/>
          <a:chExt cx="0" cy="0"/>
        </a:xfrm>
      </p:grpSpPr>
      <p:pic>
        <p:nvPicPr>
          <p:cNvPr id="14" name="Picture 13" descr="A person using a computer&#10;&#10;Description automatically generated">
            <a:extLst>
              <a:ext uri="{FF2B5EF4-FFF2-40B4-BE49-F238E27FC236}">
                <a16:creationId xmlns:a16="http://schemas.microsoft.com/office/drawing/2014/main" id="{1E096E14-A843-4FC9-BE1E-8509D5D57E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07115" y="0"/>
            <a:ext cx="3384885" cy="6858000"/>
          </a:xfrm>
          <a:prstGeom prst="rect">
            <a:avLst/>
          </a:prstGeom>
        </p:spPr>
      </p:pic>
      <p:sp>
        <p:nvSpPr>
          <p:cNvPr id="7" name="Rectangle 6">
            <a:extLst>
              <a:ext uri="{FF2B5EF4-FFF2-40B4-BE49-F238E27FC236}">
                <a16:creationId xmlns:a16="http://schemas.microsoft.com/office/drawing/2014/main" id="{A68A97A4-DDDC-4DE7-885B-EC8E607F4703}"/>
              </a:ext>
            </a:extLst>
          </p:cNvPr>
          <p:cNvSpPr/>
          <p:nvPr userDrawn="1"/>
        </p:nvSpPr>
        <p:spPr>
          <a:xfrm>
            <a:off x="8807116" y="0"/>
            <a:ext cx="3384884"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5A39E2B6-9275-4FCB-A10A-1F87370BD8C2}"/>
              </a:ext>
            </a:extLst>
          </p:cNvPr>
          <p:cNvSpPr>
            <a:spLocks noGrp="1"/>
          </p:cNvSpPr>
          <p:nvPr>
            <p:ph type="body" sz="quarter" idx="13"/>
          </p:nvPr>
        </p:nvSpPr>
        <p:spPr>
          <a:xfrm>
            <a:off x="9079832" y="1629000"/>
            <a:ext cx="3112168" cy="1426464"/>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783EA645-68C1-484B-BDCF-6A2BAF8440DD}"/>
              </a:ext>
            </a:extLst>
          </p:cNvPr>
          <p:cNvSpPr>
            <a:spLocks noGrp="1"/>
          </p:cNvSpPr>
          <p:nvPr>
            <p:ph type="body" sz="quarter" idx="14"/>
          </p:nvPr>
        </p:nvSpPr>
        <p:spPr>
          <a:xfrm>
            <a:off x="9079832" y="3192529"/>
            <a:ext cx="3112168" cy="1424416"/>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830A33F2-3426-4D93-B2D5-CC1722941FCA}"/>
              </a:ext>
            </a:extLst>
          </p:cNvPr>
          <p:cNvSpPr>
            <a:spLocks noGrp="1"/>
          </p:cNvSpPr>
          <p:nvPr>
            <p:ph type="body" sz="quarter" idx="15"/>
          </p:nvPr>
        </p:nvSpPr>
        <p:spPr>
          <a:xfrm>
            <a:off x="9079832" y="4754011"/>
            <a:ext cx="3112168" cy="1426462"/>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5" name="Text Placeholder 2">
            <a:extLst>
              <a:ext uri="{FF2B5EF4-FFF2-40B4-BE49-F238E27FC236}">
                <a16:creationId xmlns:a16="http://schemas.microsoft.com/office/drawing/2014/main" id="{5B40648B-ECE3-423E-B7CD-AB45FFC21D3D}"/>
              </a:ext>
            </a:extLst>
          </p:cNvPr>
          <p:cNvSpPr>
            <a:spLocks noGrp="1"/>
          </p:cNvSpPr>
          <p:nvPr>
            <p:ph type="body" idx="1"/>
          </p:nvPr>
        </p:nvSpPr>
        <p:spPr>
          <a:xfrm>
            <a:off x="9079832" y="710667"/>
            <a:ext cx="2900009" cy="738000"/>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BB973DD1-20F6-4C23-83F4-8E9EAD0E067D}"/>
              </a:ext>
            </a:extLst>
          </p:cNvPr>
          <p:cNvSpPr>
            <a:spLocks noGrp="1"/>
          </p:cNvSpPr>
          <p:nvPr>
            <p:ph type="title"/>
          </p:nvPr>
        </p:nvSpPr>
        <p:spPr>
          <a:xfrm>
            <a:off x="685800" y="699449"/>
            <a:ext cx="7213600" cy="900752"/>
          </a:xfrm>
        </p:spPr>
        <p:txBody>
          <a:bodyPr/>
          <a:lstStyle/>
          <a:p>
            <a:r>
              <a:rPr lang="en-US"/>
              <a:t>Click to edit Master title style</a:t>
            </a:r>
          </a:p>
        </p:txBody>
      </p:sp>
      <p:sp>
        <p:nvSpPr>
          <p:cNvPr id="8" name="Date Placeholder 7">
            <a:extLst>
              <a:ext uri="{FF2B5EF4-FFF2-40B4-BE49-F238E27FC236}">
                <a16:creationId xmlns:a16="http://schemas.microsoft.com/office/drawing/2014/main" id="{8E821861-1C7C-460F-B36B-30306FC285CB}"/>
              </a:ext>
            </a:extLst>
          </p:cNvPr>
          <p:cNvSpPr>
            <a:spLocks noGrp="1"/>
          </p:cNvSpPr>
          <p:nvPr>
            <p:ph type="dt" sz="half" idx="16"/>
          </p:nvPr>
        </p:nvSpPr>
        <p:spPr>
          <a:xfrm>
            <a:off x="9840953" y="6355366"/>
            <a:ext cx="1245681" cy="136525"/>
          </a:xfrm>
        </p:spPr>
        <p:txBody>
          <a:bodyPr/>
          <a:lstStyle>
            <a:lvl1pPr>
              <a:defRPr>
                <a:solidFill>
                  <a:schemeClr val="bg2"/>
                </a:solidFill>
              </a:defRPr>
            </a:lvl1pPr>
          </a:lstStyle>
          <a:p>
            <a:fld id="{235165A2-158C-4C5C-80CF-4F5D5B3BC6D3}" type="datetime1">
              <a:rPr lang="en-US" smtClean="0"/>
              <a:t>10/10/2023</a:t>
            </a:fld>
            <a:endParaRPr lang="en-US"/>
          </a:p>
        </p:txBody>
      </p:sp>
      <p:sp>
        <p:nvSpPr>
          <p:cNvPr id="9" name="Footer Placeholder 8">
            <a:extLst>
              <a:ext uri="{FF2B5EF4-FFF2-40B4-BE49-F238E27FC236}">
                <a16:creationId xmlns:a16="http://schemas.microsoft.com/office/drawing/2014/main" id="{1A1163CC-98E5-497B-93E6-96036EFEF7E9}"/>
              </a:ext>
            </a:extLst>
          </p:cNvPr>
          <p:cNvSpPr>
            <a:spLocks noGrp="1"/>
          </p:cNvSpPr>
          <p:nvPr>
            <p:ph type="ftr" sz="quarter" idx="17"/>
          </p:nvPr>
        </p:nvSpPr>
        <p:spPr/>
        <p:txBody>
          <a:bodyPr/>
          <a:lstStyle/>
          <a:p>
            <a:r>
              <a:rPr lang="en-US"/>
              <a:t>Proprietary and Confidential </a:t>
            </a:r>
          </a:p>
        </p:txBody>
      </p:sp>
      <p:sp>
        <p:nvSpPr>
          <p:cNvPr id="13" name="Slide Number Placeholder 12">
            <a:extLst>
              <a:ext uri="{FF2B5EF4-FFF2-40B4-BE49-F238E27FC236}">
                <a16:creationId xmlns:a16="http://schemas.microsoft.com/office/drawing/2014/main" id="{351F733A-2B92-4AF2-9FCE-9F8C2E9A1373}"/>
              </a:ext>
            </a:extLst>
          </p:cNvPr>
          <p:cNvSpPr>
            <a:spLocks noGrp="1"/>
          </p:cNvSpPr>
          <p:nvPr>
            <p:ph type="sldNum" sz="quarter" idx="18"/>
          </p:nvPr>
        </p:nvSpPr>
        <p:spPr>
          <a:xfrm>
            <a:off x="11225719" y="6355366"/>
            <a:ext cx="737681" cy="136525"/>
          </a:xfrm>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462120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7882360" y="0"/>
            <a:ext cx="2604304" cy="6858000"/>
          </a:xfrm>
          <a:prstGeom prst="rect">
            <a:avLst/>
          </a:prstGeom>
          <a:solidFill>
            <a:srgbClr val="F9B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4755636"/>
            <a:ext cx="12192000" cy="2102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1AB9A-FDEA-4284-9A29-96F36D8BEAED}"/>
              </a:ext>
            </a:extLst>
          </p:cNvPr>
          <p:cNvSpPr>
            <a:spLocks noGrp="1"/>
          </p:cNvSpPr>
          <p:nvPr>
            <p:ph type="ctrTitle" hasCustomPrompt="1"/>
          </p:nvPr>
        </p:nvSpPr>
        <p:spPr>
          <a:xfrm>
            <a:off x="440532" y="1103251"/>
            <a:ext cx="5751924" cy="3451891"/>
          </a:xfrm>
        </p:spPr>
        <p:txBody>
          <a:bodyPr anchor="b">
            <a:normAutofit/>
          </a:bodyPr>
          <a:lstStyle>
            <a:lvl1pPr algn="l">
              <a:defRPr sz="55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3C854E8-C2B0-48CB-B2DE-E631AC5E03EE}"/>
              </a:ext>
            </a:extLst>
          </p:cNvPr>
          <p:cNvSpPr>
            <a:spLocks noGrp="1"/>
          </p:cNvSpPr>
          <p:nvPr>
            <p:ph type="subTitle" idx="1" hasCustomPrompt="1"/>
          </p:nvPr>
        </p:nvSpPr>
        <p:spPr>
          <a:xfrm>
            <a:off x="440532" y="5117011"/>
            <a:ext cx="3345656" cy="369459"/>
          </a:xfrm>
        </p:spPr>
        <p:txBody>
          <a:bodyPr>
            <a:normAutofit/>
          </a:bodyPr>
          <a:lstStyle>
            <a:lvl1pPr marL="0" indent="0" algn="l">
              <a:buNone/>
              <a:defRPr sz="1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t>
            </a:r>
            <a:r>
              <a:rPr lang="en-US" err="1"/>
              <a:t>Firstname</a:t>
            </a:r>
            <a:r>
              <a:rPr lang="en-US"/>
              <a:t> </a:t>
            </a:r>
            <a:r>
              <a:rPr lang="en-US" err="1"/>
              <a:t>Lastname</a:t>
            </a:r>
            <a:r>
              <a:rPr lang="en-US"/>
              <a:t>]</a:t>
            </a:r>
          </a:p>
        </p:txBody>
      </p:sp>
      <p:sp>
        <p:nvSpPr>
          <p:cNvPr id="27" name="Text Placeholder 26">
            <a:extLst>
              <a:ext uri="{FF2B5EF4-FFF2-40B4-BE49-F238E27FC236}">
                <a16:creationId xmlns:a16="http://schemas.microsoft.com/office/drawing/2014/main" id="{3C86F298-D7E2-4FBE-82F0-23654585659E}"/>
              </a:ext>
            </a:extLst>
          </p:cNvPr>
          <p:cNvSpPr>
            <a:spLocks noGrp="1"/>
          </p:cNvSpPr>
          <p:nvPr>
            <p:ph type="body" sz="quarter" idx="11" hasCustomPrompt="1"/>
          </p:nvPr>
        </p:nvSpPr>
        <p:spPr>
          <a:xfrm>
            <a:off x="440532" y="5529967"/>
            <a:ext cx="3345656" cy="422275"/>
          </a:xfrm>
        </p:spPr>
        <p:txBody>
          <a:bodyPr>
            <a:normAutofit/>
          </a:bodyPr>
          <a:lstStyle>
            <a:lvl1pPr marL="0" indent="0">
              <a:buNone/>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sp>
        <p:nvSpPr>
          <p:cNvPr id="11" name="Freeform 13">
            <a:extLst>
              <a:ext uri="{FF2B5EF4-FFF2-40B4-BE49-F238E27FC236}">
                <a16:creationId xmlns:a16="http://schemas.microsoft.com/office/drawing/2014/main" id="{D82B087F-9B39-4634-A2AD-3D2D0D736FC7}"/>
              </a:ext>
            </a:extLst>
          </p:cNvPr>
          <p:cNvSpPr>
            <a:spLocks/>
          </p:cNvSpPr>
          <p:nvPr userDrawn="1"/>
        </p:nvSpPr>
        <p:spPr bwMode="auto">
          <a:xfrm flipV="1">
            <a:off x="-11576" y="4667693"/>
            <a:ext cx="12292315" cy="87942"/>
          </a:xfrm>
          <a:custGeom>
            <a:avLst/>
            <a:gdLst>
              <a:gd name="T0" fmla="*/ 7680 w 7680"/>
              <a:gd name="T1" fmla="*/ 16 h 32"/>
              <a:gd name="T2" fmla="*/ 7680 w 7680"/>
              <a:gd name="T3" fmla="*/ 16 h 32"/>
              <a:gd name="T4" fmla="*/ 7655 w 7680"/>
              <a:gd name="T5" fmla="*/ 0 h 32"/>
              <a:gd name="T6" fmla="*/ 0 w 7680"/>
              <a:gd name="T7" fmla="*/ 0 h 32"/>
              <a:gd name="T8" fmla="*/ 0 w 7680"/>
              <a:gd name="T9" fmla="*/ 32 h 32"/>
              <a:gd name="T10" fmla="*/ 7675 w 7680"/>
              <a:gd name="T11" fmla="*/ 32 h 32"/>
              <a:gd name="T12" fmla="*/ 7680 w 7680"/>
              <a:gd name="T13" fmla="*/ 16 h 32"/>
              <a:gd name="connsiteX0" fmla="*/ 9852 w 10000"/>
              <a:gd name="connsiteY0" fmla="*/ 6562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52 w 10000"/>
              <a:gd name="connsiteY6" fmla="*/ 6562 h 10000"/>
              <a:gd name="connsiteX0" fmla="*/ 9875 w 10000"/>
              <a:gd name="connsiteY0" fmla="*/ 4479 h 10000"/>
              <a:gd name="connsiteX1" fmla="*/ 10000 w 10000"/>
              <a:gd name="connsiteY1" fmla="*/ 5000 h 10000"/>
              <a:gd name="connsiteX2" fmla="*/ 9967 w 10000"/>
              <a:gd name="connsiteY2" fmla="*/ 0 h 10000"/>
              <a:gd name="connsiteX3" fmla="*/ 0 w 10000"/>
              <a:gd name="connsiteY3" fmla="*/ 0 h 10000"/>
              <a:gd name="connsiteX4" fmla="*/ 0 w 10000"/>
              <a:gd name="connsiteY4" fmla="*/ 10000 h 10000"/>
              <a:gd name="connsiteX5" fmla="*/ 9993 w 10000"/>
              <a:gd name="connsiteY5" fmla="*/ 10000 h 10000"/>
              <a:gd name="connsiteX6" fmla="*/ 9875 w 10000"/>
              <a:gd name="connsiteY6" fmla="*/ 4479 h 10000"/>
              <a:gd name="connsiteX0" fmla="*/ 9993 w 10736"/>
              <a:gd name="connsiteY0" fmla="*/ 10000 h 10000"/>
              <a:gd name="connsiteX1" fmla="*/ 10000 w 10736"/>
              <a:gd name="connsiteY1" fmla="*/ 5000 h 10000"/>
              <a:gd name="connsiteX2" fmla="*/ 9967 w 10736"/>
              <a:gd name="connsiteY2" fmla="*/ 0 h 10000"/>
              <a:gd name="connsiteX3" fmla="*/ 0 w 10736"/>
              <a:gd name="connsiteY3" fmla="*/ 0 h 10000"/>
              <a:gd name="connsiteX4" fmla="*/ 0 w 10736"/>
              <a:gd name="connsiteY4" fmla="*/ 10000 h 10000"/>
              <a:gd name="connsiteX5" fmla="*/ 9993 w 10736"/>
              <a:gd name="connsiteY5" fmla="*/ 10000 h 10000"/>
              <a:gd name="connsiteX0" fmla="*/ 9993 w 10022"/>
              <a:gd name="connsiteY0" fmla="*/ 10000 h 10541"/>
              <a:gd name="connsiteX1" fmla="*/ 10000 w 10022"/>
              <a:gd name="connsiteY1" fmla="*/ 5000 h 10541"/>
              <a:gd name="connsiteX2" fmla="*/ 9967 w 10022"/>
              <a:gd name="connsiteY2" fmla="*/ 0 h 10541"/>
              <a:gd name="connsiteX3" fmla="*/ 0 w 10022"/>
              <a:gd name="connsiteY3" fmla="*/ 0 h 10541"/>
              <a:gd name="connsiteX4" fmla="*/ 0 w 10022"/>
              <a:gd name="connsiteY4" fmla="*/ 10000 h 10541"/>
              <a:gd name="connsiteX5" fmla="*/ 9993 w 10022"/>
              <a:gd name="connsiteY5" fmla="*/ 10000 h 10541"/>
              <a:gd name="connsiteX0" fmla="*/ 9993 w 10736"/>
              <a:gd name="connsiteY0" fmla="*/ 10000 h 10962"/>
              <a:gd name="connsiteX1" fmla="*/ 10000 w 10736"/>
              <a:gd name="connsiteY1" fmla="*/ 5000 h 10962"/>
              <a:gd name="connsiteX2" fmla="*/ 9967 w 10736"/>
              <a:gd name="connsiteY2" fmla="*/ 0 h 10962"/>
              <a:gd name="connsiteX3" fmla="*/ 0 w 10736"/>
              <a:gd name="connsiteY3" fmla="*/ 0 h 10962"/>
              <a:gd name="connsiteX4" fmla="*/ 0 w 10736"/>
              <a:gd name="connsiteY4" fmla="*/ 10000 h 10962"/>
              <a:gd name="connsiteX5" fmla="*/ 9993 w 10736"/>
              <a:gd name="connsiteY5" fmla="*/ 10000 h 10962"/>
              <a:gd name="connsiteX0" fmla="*/ 9993 w 10736"/>
              <a:gd name="connsiteY0" fmla="*/ 10000 h 10740"/>
              <a:gd name="connsiteX1" fmla="*/ 10000 w 10736"/>
              <a:gd name="connsiteY1" fmla="*/ 5000 h 10740"/>
              <a:gd name="connsiteX2" fmla="*/ 9967 w 10736"/>
              <a:gd name="connsiteY2" fmla="*/ 0 h 10740"/>
              <a:gd name="connsiteX3" fmla="*/ 0 w 10736"/>
              <a:gd name="connsiteY3" fmla="*/ 0 h 10740"/>
              <a:gd name="connsiteX4" fmla="*/ 0 w 10736"/>
              <a:gd name="connsiteY4" fmla="*/ 10000 h 10740"/>
              <a:gd name="connsiteX5" fmla="*/ 9993 w 10736"/>
              <a:gd name="connsiteY5" fmla="*/ 10000 h 10740"/>
              <a:gd name="connsiteX0" fmla="*/ 9993 w 10000"/>
              <a:gd name="connsiteY0" fmla="*/ 10000 h 10740"/>
              <a:gd name="connsiteX1" fmla="*/ 10000 w 10000"/>
              <a:gd name="connsiteY1" fmla="*/ 5000 h 10740"/>
              <a:gd name="connsiteX2" fmla="*/ 9967 w 10000"/>
              <a:gd name="connsiteY2" fmla="*/ 0 h 10740"/>
              <a:gd name="connsiteX3" fmla="*/ 0 w 10000"/>
              <a:gd name="connsiteY3" fmla="*/ 0 h 10740"/>
              <a:gd name="connsiteX4" fmla="*/ 0 w 10000"/>
              <a:gd name="connsiteY4" fmla="*/ 10000 h 10740"/>
              <a:gd name="connsiteX5" fmla="*/ 9993 w 10000"/>
              <a:gd name="connsiteY5" fmla="*/ 10000 h 10740"/>
              <a:gd name="connsiteX0" fmla="*/ 9993 w 9993"/>
              <a:gd name="connsiteY0" fmla="*/ 10000 h 10740"/>
              <a:gd name="connsiteX1" fmla="*/ 9812 w 9993"/>
              <a:gd name="connsiteY1" fmla="*/ 3958 h 10740"/>
              <a:gd name="connsiteX2" fmla="*/ 9967 w 9993"/>
              <a:gd name="connsiteY2" fmla="*/ 0 h 10740"/>
              <a:gd name="connsiteX3" fmla="*/ 0 w 9993"/>
              <a:gd name="connsiteY3" fmla="*/ 0 h 10740"/>
              <a:gd name="connsiteX4" fmla="*/ 0 w 9993"/>
              <a:gd name="connsiteY4" fmla="*/ 10000 h 10740"/>
              <a:gd name="connsiteX5" fmla="*/ 9993 w 9993"/>
              <a:gd name="connsiteY5" fmla="*/ 10000 h 10740"/>
              <a:gd name="connsiteX0" fmla="*/ 10000 w 10010"/>
              <a:gd name="connsiteY0" fmla="*/ 9311 h 10000"/>
              <a:gd name="connsiteX1" fmla="*/ 10010 w 10010"/>
              <a:gd name="connsiteY1" fmla="*/ 4170 h 10000"/>
              <a:gd name="connsiteX2" fmla="*/ 9974 w 10010"/>
              <a:gd name="connsiteY2" fmla="*/ 0 h 10000"/>
              <a:gd name="connsiteX3" fmla="*/ 0 w 10010"/>
              <a:gd name="connsiteY3" fmla="*/ 0 h 10000"/>
              <a:gd name="connsiteX4" fmla="*/ 0 w 10010"/>
              <a:gd name="connsiteY4" fmla="*/ 9311 h 10000"/>
              <a:gd name="connsiteX5" fmla="*/ 10000 w 10010"/>
              <a:gd name="connsiteY5" fmla="*/ 931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0" h="10000">
                <a:moveTo>
                  <a:pt x="10000" y="9311"/>
                </a:moveTo>
                <a:cubicBezTo>
                  <a:pt x="9998" y="9506"/>
                  <a:pt x="10014" y="5722"/>
                  <a:pt x="10010" y="4170"/>
                </a:cubicBezTo>
                <a:cubicBezTo>
                  <a:pt x="9999" y="2618"/>
                  <a:pt x="9985" y="1552"/>
                  <a:pt x="9974" y="0"/>
                </a:cubicBezTo>
                <a:lnTo>
                  <a:pt x="0" y="0"/>
                </a:lnTo>
                <a:lnTo>
                  <a:pt x="0" y="9311"/>
                </a:lnTo>
                <a:cubicBezTo>
                  <a:pt x="1666" y="10863"/>
                  <a:pt x="4999" y="9311"/>
                  <a:pt x="10000" y="931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userDrawn="1"/>
        </p:nvSpPr>
        <p:spPr>
          <a:xfrm>
            <a:off x="7377396" y="1951151"/>
            <a:ext cx="3572255" cy="490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7457" y="673355"/>
            <a:ext cx="4135262" cy="6272588"/>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613CB-90DA-4493-9A9C-E49C74B25901}"/>
              </a:ext>
            </a:extLst>
          </p:cNvPr>
          <p:cNvSpPr>
            <a:spLocks noGrp="1"/>
          </p:cNvSpPr>
          <p:nvPr>
            <p:ph type="title"/>
          </p:nvPr>
        </p:nvSpPr>
        <p:spPr>
          <a:xfrm>
            <a:off x="8370505" y="2711797"/>
            <a:ext cx="3135696" cy="1454759"/>
          </a:xfrm>
        </p:spPr>
        <p:txBody>
          <a:bodyPr anchor="ctr"/>
          <a:lstStyle>
            <a:lvl1pPr algn="ctr">
              <a:defRPr/>
            </a:lvl1pPr>
          </a:lstStyle>
          <a:p>
            <a:r>
              <a:rPr lang="en-US"/>
              <a:t>Click to edit Master title style</a:t>
            </a:r>
            <a:endParaRPr lang="th-TH"/>
          </a:p>
        </p:txBody>
      </p:sp>
      <p:sp>
        <p:nvSpPr>
          <p:cNvPr id="3" name="Date Placeholder 2">
            <a:extLst>
              <a:ext uri="{FF2B5EF4-FFF2-40B4-BE49-F238E27FC236}">
                <a16:creationId xmlns:a16="http://schemas.microsoft.com/office/drawing/2014/main" id="{0A9DC6E9-A6CB-4797-A919-92A24A54B619}"/>
              </a:ext>
            </a:extLst>
          </p:cNvPr>
          <p:cNvSpPr>
            <a:spLocks noGrp="1"/>
          </p:cNvSpPr>
          <p:nvPr>
            <p:ph type="dt" sz="half" idx="10"/>
          </p:nvPr>
        </p:nvSpPr>
        <p:spPr/>
        <p:txBody>
          <a:bodyPr/>
          <a:lstStyle/>
          <a:p>
            <a:fld id="{0B16BF8C-D96E-4441-92E8-C09DD93A33B7}" type="datetime1">
              <a:rPr lang="en-US" smtClean="0"/>
              <a:t>10/10/2023</a:t>
            </a:fld>
            <a:endParaRPr lang="en-US"/>
          </a:p>
        </p:txBody>
      </p:sp>
      <p:sp>
        <p:nvSpPr>
          <p:cNvPr id="4" name="Footer Placeholder 3">
            <a:extLst>
              <a:ext uri="{FF2B5EF4-FFF2-40B4-BE49-F238E27FC236}">
                <a16:creationId xmlns:a16="http://schemas.microsoft.com/office/drawing/2014/main" id="{535B327C-E691-446D-A7E0-C0A064D275CC}"/>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E2F32140-93BF-4B6A-A81B-448A12261D29}"/>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Rectangle 5">
            <a:extLst>
              <a:ext uri="{FF2B5EF4-FFF2-40B4-BE49-F238E27FC236}">
                <a16:creationId xmlns:a16="http://schemas.microsoft.com/office/drawing/2014/main" id="{F8DC81FA-A907-49D0-9921-75B4B741990F}"/>
              </a:ext>
            </a:extLst>
          </p:cNvPr>
          <p:cNvSpPr/>
          <p:nvPr userDrawn="1"/>
        </p:nvSpPr>
        <p:spPr>
          <a:xfrm>
            <a:off x="0" y="0"/>
            <a:ext cx="8048214" cy="68580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FEE843-EFFF-4888-9A12-8D71813CF12D}"/>
              </a:ext>
            </a:extLst>
          </p:cNvPr>
          <p:cNvSpPr/>
          <p:nvPr userDrawn="1"/>
        </p:nvSpPr>
        <p:spPr>
          <a:xfrm>
            <a:off x="6026152" y="4671998"/>
            <a:ext cx="1873247" cy="1957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9EBB43-B1F8-4A99-BB6C-8595A4EE5987}"/>
              </a:ext>
            </a:extLst>
          </p:cNvPr>
          <p:cNvSpPr/>
          <p:nvPr userDrawn="1"/>
        </p:nvSpPr>
        <p:spPr>
          <a:xfrm>
            <a:off x="-1" y="4671998"/>
            <a:ext cx="1873247" cy="1957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80443B-687F-47D1-853C-5B145673A492}"/>
              </a:ext>
            </a:extLst>
          </p:cNvPr>
          <p:cNvSpPr/>
          <p:nvPr userDrawn="1"/>
        </p:nvSpPr>
        <p:spPr>
          <a:xfrm>
            <a:off x="-1" y="228600"/>
            <a:ext cx="1873247" cy="2370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1F8150-872B-4D16-86A7-575B36068175}"/>
              </a:ext>
            </a:extLst>
          </p:cNvPr>
          <p:cNvSpPr/>
          <p:nvPr userDrawn="1"/>
        </p:nvSpPr>
        <p:spPr>
          <a:xfrm>
            <a:off x="2008717" y="228601"/>
            <a:ext cx="1873247" cy="1778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21B05B3-D15B-40AE-BA7D-6D757EB5B0FB}"/>
              </a:ext>
            </a:extLst>
          </p:cNvPr>
          <p:cNvSpPr/>
          <p:nvPr userDrawn="1"/>
        </p:nvSpPr>
        <p:spPr>
          <a:xfrm>
            <a:off x="2008717" y="2134343"/>
            <a:ext cx="1873247" cy="2048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42FFED2-9B1A-413B-BCF3-C32BF07279C1}"/>
              </a:ext>
            </a:extLst>
          </p:cNvPr>
          <p:cNvSpPr/>
          <p:nvPr userDrawn="1"/>
        </p:nvSpPr>
        <p:spPr>
          <a:xfrm>
            <a:off x="4017434" y="4581145"/>
            <a:ext cx="1873247" cy="2048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45187E5-178F-4E3D-8D88-3CC255A08FB4}"/>
              </a:ext>
            </a:extLst>
          </p:cNvPr>
          <p:cNvSpPr/>
          <p:nvPr userDrawn="1"/>
        </p:nvSpPr>
        <p:spPr>
          <a:xfrm>
            <a:off x="2008717" y="4310105"/>
            <a:ext cx="1873247" cy="231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EAFDC39-83CC-4F8D-9B89-55A9A2729975}"/>
              </a:ext>
            </a:extLst>
          </p:cNvPr>
          <p:cNvSpPr/>
          <p:nvPr userDrawn="1"/>
        </p:nvSpPr>
        <p:spPr>
          <a:xfrm>
            <a:off x="-1" y="2727839"/>
            <a:ext cx="1873247" cy="179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990D088-C764-4239-AE2A-DF9042E62434}"/>
              </a:ext>
            </a:extLst>
          </p:cNvPr>
          <p:cNvSpPr/>
          <p:nvPr userDrawn="1"/>
        </p:nvSpPr>
        <p:spPr>
          <a:xfrm>
            <a:off x="6026152" y="228600"/>
            <a:ext cx="1873247" cy="2953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70C8DBF-4109-48FB-A98A-008D75DA6245}"/>
              </a:ext>
            </a:extLst>
          </p:cNvPr>
          <p:cNvSpPr/>
          <p:nvPr userDrawn="1"/>
        </p:nvSpPr>
        <p:spPr>
          <a:xfrm>
            <a:off x="4017434" y="1750473"/>
            <a:ext cx="1873247" cy="270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05E3309-E72F-40F3-91A1-7674A5DB2C97}"/>
              </a:ext>
            </a:extLst>
          </p:cNvPr>
          <p:cNvSpPr/>
          <p:nvPr userDrawn="1"/>
        </p:nvSpPr>
        <p:spPr>
          <a:xfrm>
            <a:off x="4017434" y="228601"/>
            <a:ext cx="1873247" cy="1397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2123CE8-1354-460C-B494-AC9D0958C276}"/>
              </a:ext>
            </a:extLst>
          </p:cNvPr>
          <p:cNvSpPr/>
          <p:nvPr userDrawn="1"/>
        </p:nvSpPr>
        <p:spPr>
          <a:xfrm>
            <a:off x="6026152" y="3296881"/>
            <a:ext cx="1873247" cy="126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169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FDBEF2F0-3745-4997-8CAF-F70CA783FEE4}" type="datetime1">
              <a:rPr lang="en-US" smtClean="0"/>
              <a:t>10/10/2023</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25043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a:xfrm>
            <a:off x="9840953" y="6355366"/>
            <a:ext cx="1245681" cy="136525"/>
          </a:xfrm>
        </p:spPr>
        <p:txBody>
          <a:bodyPr/>
          <a:lstStyle/>
          <a:p>
            <a:fld id="{9B2E6538-7029-49D3-BE57-C60A774C57E4}" type="datetime1">
              <a:rPr lang="en-US" smtClean="0"/>
              <a:t>10/10/2023</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7ADA321-57AD-49B4-833F-1078911728D6}"/>
              </a:ext>
            </a:extLst>
          </p:cNvPr>
          <p:cNvCxnSpPr>
            <a:cxnSpLocks/>
          </p:cNvCxnSpPr>
          <p:nvPr userDrawn="1"/>
        </p:nvCxnSpPr>
        <p:spPr>
          <a:xfrm flipH="1">
            <a:off x="0" y="6172200"/>
            <a:ext cx="12192000" cy="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36319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Growth">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DDE2277-6AE4-463F-AEAD-6A5F3F17E204}"/>
              </a:ext>
            </a:extLst>
          </p:cNvPr>
          <p:cNvGrpSpPr/>
          <p:nvPr userDrawn="1"/>
        </p:nvGrpSpPr>
        <p:grpSpPr>
          <a:xfrm>
            <a:off x="0" y="352333"/>
            <a:ext cx="12192000" cy="5389053"/>
            <a:chOff x="0" y="381000"/>
            <a:chExt cx="12192000" cy="5389053"/>
          </a:xfrm>
        </p:grpSpPr>
        <p:sp>
          <p:nvSpPr>
            <p:cNvPr id="8" name="Freeform: Shape 7">
              <a:extLst>
                <a:ext uri="{FF2B5EF4-FFF2-40B4-BE49-F238E27FC236}">
                  <a16:creationId xmlns:a16="http://schemas.microsoft.com/office/drawing/2014/main" id="{244E92AF-BC25-4202-ADE9-F98C1BE34914}"/>
                </a:ext>
              </a:extLst>
            </p:cNvPr>
            <p:cNvSpPr/>
            <p:nvPr/>
          </p:nvSpPr>
          <p:spPr>
            <a:xfrm>
              <a:off x="1219200" y="3225684"/>
              <a:ext cx="1625485" cy="2544368"/>
            </a:xfrm>
            <a:custGeom>
              <a:avLst/>
              <a:gdLst>
                <a:gd name="connsiteX0" fmla="*/ 0 w 1625485"/>
                <a:gd name="connsiteY0" fmla="*/ 0 h 2544368"/>
                <a:gd name="connsiteX1" fmla="*/ 1625485 w 1625485"/>
                <a:gd name="connsiteY1" fmla="*/ 0 h 2544368"/>
                <a:gd name="connsiteX2" fmla="*/ 1625485 w 1625485"/>
                <a:gd name="connsiteY2" fmla="*/ 2544368 h 2544368"/>
                <a:gd name="connsiteX3" fmla="*/ 0 w 1625485"/>
                <a:gd name="connsiteY3" fmla="*/ 2544368 h 2544368"/>
              </a:gdLst>
              <a:ahLst/>
              <a:cxnLst>
                <a:cxn ang="0">
                  <a:pos x="connsiteX0" y="connsiteY0"/>
                </a:cxn>
                <a:cxn ang="0">
                  <a:pos x="connsiteX1" y="connsiteY1"/>
                </a:cxn>
                <a:cxn ang="0">
                  <a:pos x="connsiteX2" y="connsiteY2"/>
                </a:cxn>
                <a:cxn ang="0">
                  <a:pos x="connsiteX3" y="connsiteY3"/>
                </a:cxn>
              </a:cxnLst>
              <a:rect l="l" t="t" r="r" b="b"/>
              <a:pathLst>
                <a:path w="1625485" h="2544368">
                  <a:moveTo>
                    <a:pt x="0" y="0"/>
                  </a:moveTo>
                  <a:lnTo>
                    <a:pt x="1625485" y="0"/>
                  </a:lnTo>
                  <a:lnTo>
                    <a:pt x="1625485" y="2544368"/>
                  </a:lnTo>
                  <a:lnTo>
                    <a:pt x="0" y="2544368"/>
                  </a:lnTo>
                  <a:close/>
                </a:path>
              </a:pathLst>
            </a:custGeom>
            <a:solidFill>
              <a:schemeClr val="bg1">
                <a:lumMod val="95000"/>
                <a:alpha val="30000"/>
              </a:schemeClr>
            </a:solidFill>
            <a:ln w="3458" cap="flat">
              <a:noFill/>
              <a:prstDash val="solid"/>
              <a:miter/>
            </a:ln>
          </p:spPr>
          <p:txBody>
            <a:bodyPr wrap="square" rtlCol="0" anchor="ctr">
              <a:noAutofit/>
            </a:bodyPr>
            <a:lstStyle/>
            <a:p>
              <a:endParaRPr lang="en-US"/>
            </a:p>
          </p:txBody>
        </p:sp>
        <p:sp>
          <p:nvSpPr>
            <p:cNvPr id="10" name="Freeform: Shape 9">
              <a:extLst>
                <a:ext uri="{FF2B5EF4-FFF2-40B4-BE49-F238E27FC236}">
                  <a16:creationId xmlns:a16="http://schemas.microsoft.com/office/drawing/2014/main" id="{75CFDCD1-16B9-4E1C-B616-BD724DC4AB57}"/>
                </a:ext>
              </a:extLst>
            </p:cNvPr>
            <p:cNvSpPr/>
            <p:nvPr/>
          </p:nvSpPr>
          <p:spPr>
            <a:xfrm>
              <a:off x="3170058" y="2900656"/>
              <a:ext cx="1625485" cy="2869396"/>
            </a:xfrm>
            <a:custGeom>
              <a:avLst/>
              <a:gdLst>
                <a:gd name="connsiteX0" fmla="*/ 0 w 1625485"/>
                <a:gd name="connsiteY0" fmla="*/ 0 h 2869396"/>
                <a:gd name="connsiteX1" fmla="*/ 1625485 w 1625485"/>
                <a:gd name="connsiteY1" fmla="*/ 0 h 2869396"/>
                <a:gd name="connsiteX2" fmla="*/ 1625485 w 1625485"/>
                <a:gd name="connsiteY2" fmla="*/ 2869396 h 2869396"/>
                <a:gd name="connsiteX3" fmla="*/ 0 w 1625485"/>
                <a:gd name="connsiteY3" fmla="*/ 2869396 h 2869396"/>
              </a:gdLst>
              <a:ahLst/>
              <a:cxnLst>
                <a:cxn ang="0">
                  <a:pos x="connsiteX0" y="connsiteY0"/>
                </a:cxn>
                <a:cxn ang="0">
                  <a:pos x="connsiteX1" y="connsiteY1"/>
                </a:cxn>
                <a:cxn ang="0">
                  <a:pos x="connsiteX2" y="connsiteY2"/>
                </a:cxn>
                <a:cxn ang="0">
                  <a:pos x="connsiteX3" y="connsiteY3"/>
                </a:cxn>
              </a:cxnLst>
              <a:rect l="l" t="t" r="r" b="b"/>
              <a:pathLst>
                <a:path w="1625485" h="2869396">
                  <a:moveTo>
                    <a:pt x="0" y="0"/>
                  </a:moveTo>
                  <a:lnTo>
                    <a:pt x="1625485" y="0"/>
                  </a:lnTo>
                  <a:lnTo>
                    <a:pt x="1625485" y="2869396"/>
                  </a:lnTo>
                  <a:lnTo>
                    <a:pt x="0" y="2869396"/>
                  </a:lnTo>
                  <a:close/>
                </a:path>
              </a:pathLst>
            </a:custGeom>
            <a:solidFill>
              <a:schemeClr val="bg1">
                <a:lumMod val="95000"/>
                <a:alpha val="30000"/>
              </a:schemeClr>
            </a:solidFill>
            <a:ln w="3458" cap="flat">
              <a:noFill/>
              <a:prstDash val="solid"/>
              <a:miter/>
            </a:ln>
          </p:spPr>
          <p:txBody>
            <a:bodyPr wrap="square" rtlCol="0" anchor="ctr">
              <a:noAutofit/>
            </a:bodyPr>
            <a:lstStyle/>
            <a:p>
              <a:endParaRPr lang="en-US"/>
            </a:p>
          </p:txBody>
        </p:sp>
        <p:sp>
          <p:nvSpPr>
            <p:cNvPr id="11" name="Freeform: Shape 10">
              <a:extLst>
                <a:ext uri="{FF2B5EF4-FFF2-40B4-BE49-F238E27FC236}">
                  <a16:creationId xmlns:a16="http://schemas.microsoft.com/office/drawing/2014/main" id="{74549D0E-F928-43AD-B8E0-4ED1F7BB4C4B}"/>
                </a:ext>
              </a:extLst>
            </p:cNvPr>
            <p:cNvSpPr/>
            <p:nvPr/>
          </p:nvSpPr>
          <p:spPr>
            <a:xfrm>
              <a:off x="5120571" y="2575630"/>
              <a:ext cx="1625484" cy="3194423"/>
            </a:xfrm>
            <a:custGeom>
              <a:avLst/>
              <a:gdLst>
                <a:gd name="connsiteX0" fmla="*/ 0 w 1625484"/>
                <a:gd name="connsiteY0" fmla="*/ 0 h 3194423"/>
                <a:gd name="connsiteX1" fmla="*/ 1625484 w 1625484"/>
                <a:gd name="connsiteY1" fmla="*/ 0 h 3194423"/>
                <a:gd name="connsiteX2" fmla="*/ 1625484 w 1625484"/>
                <a:gd name="connsiteY2" fmla="*/ 3194423 h 3194423"/>
                <a:gd name="connsiteX3" fmla="*/ 0 w 1625484"/>
                <a:gd name="connsiteY3" fmla="*/ 3194423 h 3194423"/>
              </a:gdLst>
              <a:ahLst/>
              <a:cxnLst>
                <a:cxn ang="0">
                  <a:pos x="connsiteX0" y="connsiteY0"/>
                </a:cxn>
                <a:cxn ang="0">
                  <a:pos x="connsiteX1" y="connsiteY1"/>
                </a:cxn>
                <a:cxn ang="0">
                  <a:pos x="connsiteX2" y="connsiteY2"/>
                </a:cxn>
                <a:cxn ang="0">
                  <a:pos x="connsiteX3" y="connsiteY3"/>
                </a:cxn>
              </a:cxnLst>
              <a:rect l="l" t="t" r="r" b="b"/>
              <a:pathLst>
                <a:path w="1625484" h="3194423">
                  <a:moveTo>
                    <a:pt x="0" y="0"/>
                  </a:moveTo>
                  <a:lnTo>
                    <a:pt x="1625484" y="0"/>
                  </a:lnTo>
                  <a:lnTo>
                    <a:pt x="1625484" y="3194423"/>
                  </a:lnTo>
                  <a:lnTo>
                    <a:pt x="0" y="3194423"/>
                  </a:lnTo>
                  <a:close/>
                </a:path>
              </a:pathLst>
            </a:custGeom>
            <a:solidFill>
              <a:schemeClr val="bg1">
                <a:lumMod val="95000"/>
                <a:alpha val="30000"/>
              </a:schemeClr>
            </a:solidFill>
            <a:ln w="3458" cap="flat">
              <a:noFill/>
              <a:prstDash val="solid"/>
              <a:miter/>
            </a:ln>
          </p:spPr>
          <p:txBody>
            <a:bodyPr wrap="square" rtlCol="0" anchor="ctr">
              <a:noAutofit/>
            </a:bodyPr>
            <a:lstStyle/>
            <a:p>
              <a:endParaRPr lang="en-US"/>
            </a:p>
          </p:txBody>
        </p:sp>
        <p:sp>
          <p:nvSpPr>
            <p:cNvPr id="12" name="Freeform: Shape 11">
              <a:extLst>
                <a:ext uri="{FF2B5EF4-FFF2-40B4-BE49-F238E27FC236}">
                  <a16:creationId xmlns:a16="http://schemas.microsoft.com/office/drawing/2014/main" id="{EF6FF56F-EDBF-456D-903F-8F7B16335C7E}"/>
                </a:ext>
              </a:extLst>
            </p:cNvPr>
            <p:cNvSpPr/>
            <p:nvPr/>
          </p:nvSpPr>
          <p:spPr>
            <a:xfrm>
              <a:off x="7071429" y="2250256"/>
              <a:ext cx="1625485" cy="3519797"/>
            </a:xfrm>
            <a:custGeom>
              <a:avLst/>
              <a:gdLst>
                <a:gd name="connsiteX0" fmla="*/ 0 w 1625485"/>
                <a:gd name="connsiteY0" fmla="*/ 0 h 3519797"/>
                <a:gd name="connsiteX1" fmla="*/ 1625485 w 1625485"/>
                <a:gd name="connsiteY1" fmla="*/ 0 h 3519797"/>
                <a:gd name="connsiteX2" fmla="*/ 1625485 w 1625485"/>
                <a:gd name="connsiteY2" fmla="*/ 3519797 h 3519797"/>
                <a:gd name="connsiteX3" fmla="*/ 0 w 1625485"/>
                <a:gd name="connsiteY3" fmla="*/ 3519797 h 3519797"/>
              </a:gdLst>
              <a:ahLst/>
              <a:cxnLst>
                <a:cxn ang="0">
                  <a:pos x="connsiteX0" y="connsiteY0"/>
                </a:cxn>
                <a:cxn ang="0">
                  <a:pos x="connsiteX1" y="connsiteY1"/>
                </a:cxn>
                <a:cxn ang="0">
                  <a:pos x="connsiteX2" y="connsiteY2"/>
                </a:cxn>
                <a:cxn ang="0">
                  <a:pos x="connsiteX3" y="connsiteY3"/>
                </a:cxn>
              </a:cxnLst>
              <a:rect l="l" t="t" r="r" b="b"/>
              <a:pathLst>
                <a:path w="1625485" h="3519797">
                  <a:moveTo>
                    <a:pt x="0" y="0"/>
                  </a:moveTo>
                  <a:lnTo>
                    <a:pt x="1625485" y="0"/>
                  </a:lnTo>
                  <a:lnTo>
                    <a:pt x="1625485" y="3519797"/>
                  </a:lnTo>
                  <a:lnTo>
                    <a:pt x="0" y="3519797"/>
                  </a:lnTo>
                  <a:close/>
                </a:path>
              </a:pathLst>
            </a:custGeom>
            <a:solidFill>
              <a:schemeClr val="bg1">
                <a:lumMod val="95000"/>
                <a:alpha val="50000"/>
              </a:schemeClr>
            </a:solidFill>
            <a:ln w="3458"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F1D5F884-C963-4B89-910F-5786D7D24886}"/>
                </a:ext>
              </a:extLst>
            </p:cNvPr>
            <p:cNvSpPr/>
            <p:nvPr/>
          </p:nvSpPr>
          <p:spPr>
            <a:xfrm>
              <a:off x="9021941" y="381000"/>
              <a:ext cx="3170059" cy="5389052"/>
            </a:xfrm>
            <a:custGeom>
              <a:avLst/>
              <a:gdLst>
                <a:gd name="connsiteX0" fmla="*/ 3170059 w 3170059"/>
                <a:gd name="connsiteY0" fmla="*/ 0 h 5389052"/>
                <a:gd name="connsiteX1" fmla="*/ 3170059 w 3170059"/>
                <a:gd name="connsiteY1" fmla="*/ 5389052 h 5389052"/>
                <a:gd name="connsiteX2" fmla="*/ 0 w 3170059"/>
                <a:gd name="connsiteY2" fmla="*/ 5389052 h 5389052"/>
                <a:gd name="connsiteX3" fmla="*/ 0 w 3170059"/>
                <a:gd name="connsiteY3" fmla="*/ 1544228 h 5389052"/>
                <a:gd name="connsiteX4" fmla="*/ 1625485 w 3170059"/>
                <a:gd name="connsiteY4" fmla="*/ 1544228 h 538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0059" h="5389052">
                  <a:moveTo>
                    <a:pt x="3170059" y="0"/>
                  </a:moveTo>
                  <a:lnTo>
                    <a:pt x="3170059" y="5389052"/>
                  </a:lnTo>
                  <a:lnTo>
                    <a:pt x="0" y="5389052"/>
                  </a:lnTo>
                  <a:lnTo>
                    <a:pt x="0" y="1544228"/>
                  </a:lnTo>
                  <a:lnTo>
                    <a:pt x="1625485" y="1544228"/>
                  </a:lnTo>
                  <a:close/>
                </a:path>
              </a:pathLst>
            </a:custGeom>
            <a:solidFill>
              <a:schemeClr val="bg1">
                <a:lumMod val="95000"/>
                <a:alpha val="50000"/>
              </a:schemeClr>
            </a:solidFill>
            <a:ln w="3458" cap="flat">
              <a:noFill/>
              <a:prstDash val="solid"/>
              <a:miter/>
            </a:ln>
          </p:spPr>
          <p:txBody>
            <a:bodyPr wrap="square" rtlCol="0" anchor="ctr">
              <a:noAutofit/>
            </a:bodyPr>
            <a:lstStyle/>
            <a:p>
              <a:endParaRPr lang="en-US"/>
            </a:p>
          </p:txBody>
        </p:sp>
        <p:sp>
          <p:nvSpPr>
            <p:cNvPr id="14" name="Freeform: Shape 13">
              <a:extLst>
                <a:ext uri="{FF2B5EF4-FFF2-40B4-BE49-F238E27FC236}">
                  <a16:creationId xmlns:a16="http://schemas.microsoft.com/office/drawing/2014/main" id="{A8A9A5D3-57A7-422F-9299-5FB740E80330}"/>
                </a:ext>
              </a:extLst>
            </p:cNvPr>
            <p:cNvSpPr/>
            <p:nvPr/>
          </p:nvSpPr>
          <p:spPr>
            <a:xfrm>
              <a:off x="894171" y="3225684"/>
              <a:ext cx="325028" cy="2544368"/>
            </a:xfrm>
            <a:custGeom>
              <a:avLst/>
              <a:gdLst>
                <a:gd name="connsiteX0" fmla="*/ 325028 w 325028"/>
                <a:gd name="connsiteY0" fmla="*/ 0 h 2544368"/>
                <a:gd name="connsiteX1" fmla="*/ 325028 w 325028"/>
                <a:gd name="connsiteY1" fmla="*/ 2544368 h 2544368"/>
                <a:gd name="connsiteX2" fmla="*/ 0 w 325028"/>
                <a:gd name="connsiteY2" fmla="*/ 2544368 h 2544368"/>
                <a:gd name="connsiteX3" fmla="*/ 0 w 325028"/>
                <a:gd name="connsiteY3" fmla="*/ 325028 h 2544368"/>
              </a:gdLst>
              <a:ahLst/>
              <a:cxnLst>
                <a:cxn ang="0">
                  <a:pos x="connsiteX0" y="connsiteY0"/>
                </a:cxn>
                <a:cxn ang="0">
                  <a:pos x="connsiteX1" y="connsiteY1"/>
                </a:cxn>
                <a:cxn ang="0">
                  <a:pos x="connsiteX2" y="connsiteY2"/>
                </a:cxn>
                <a:cxn ang="0">
                  <a:pos x="connsiteX3" y="connsiteY3"/>
                </a:cxn>
              </a:cxnLst>
              <a:rect l="l" t="t" r="r" b="b"/>
              <a:pathLst>
                <a:path w="325028" h="2544368">
                  <a:moveTo>
                    <a:pt x="325028" y="0"/>
                  </a:moveTo>
                  <a:lnTo>
                    <a:pt x="325028" y="2544368"/>
                  </a:lnTo>
                  <a:lnTo>
                    <a:pt x="0" y="2544368"/>
                  </a:lnTo>
                  <a:lnTo>
                    <a:pt x="0" y="325028"/>
                  </a:lnTo>
                  <a:close/>
                </a:path>
              </a:pathLst>
            </a:custGeom>
            <a:solidFill>
              <a:schemeClr val="tx1">
                <a:lumMod val="10000"/>
                <a:lumOff val="90000"/>
                <a:alpha val="80000"/>
              </a:schemeClr>
            </a:solidFill>
            <a:ln w="3458"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EC39C909-18A3-4837-A17A-A838B2DE4BD6}"/>
                </a:ext>
              </a:extLst>
            </p:cNvPr>
            <p:cNvSpPr/>
            <p:nvPr/>
          </p:nvSpPr>
          <p:spPr>
            <a:xfrm>
              <a:off x="2844684" y="2900656"/>
              <a:ext cx="325373" cy="2869396"/>
            </a:xfrm>
            <a:custGeom>
              <a:avLst/>
              <a:gdLst>
                <a:gd name="connsiteX0" fmla="*/ 325373 w 325373"/>
                <a:gd name="connsiteY0" fmla="*/ 0 h 2869396"/>
                <a:gd name="connsiteX1" fmla="*/ 325373 w 325373"/>
                <a:gd name="connsiteY1" fmla="*/ 2869396 h 2869396"/>
                <a:gd name="connsiteX2" fmla="*/ 0 w 325373"/>
                <a:gd name="connsiteY2" fmla="*/ 2869396 h 2869396"/>
                <a:gd name="connsiteX3" fmla="*/ 0 w 325373"/>
                <a:gd name="connsiteY3" fmla="*/ 325028 h 2869396"/>
              </a:gdLst>
              <a:ahLst/>
              <a:cxnLst>
                <a:cxn ang="0">
                  <a:pos x="connsiteX0" y="connsiteY0"/>
                </a:cxn>
                <a:cxn ang="0">
                  <a:pos x="connsiteX1" y="connsiteY1"/>
                </a:cxn>
                <a:cxn ang="0">
                  <a:pos x="connsiteX2" y="connsiteY2"/>
                </a:cxn>
                <a:cxn ang="0">
                  <a:pos x="connsiteX3" y="connsiteY3"/>
                </a:cxn>
              </a:cxnLst>
              <a:rect l="l" t="t" r="r" b="b"/>
              <a:pathLst>
                <a:path w="325373" h="2869396">
                  <a:moveTo>
                    <a:pt x="325373" y="0"/>
                  </a:moveTo>
                  <a:lnTo>
                    <a:pt x="325373" y="2869396"/>
                  </a:lnTo>
                  <a:lnTo>
                    <a:pt x="0" y="2869396"/>
                  </a:lnTo>
                  <a:lnTo>
                    <a:pt x="0" y="325028"/>
                  </a:lnTo>
                  <a:close/>
                </a:path>
              </a:pathLst>
            </a:custGeom>
            <a:solidFill>
              <a:schemeClr val="tx1">
                <a:lumMod val="10000"/>
                <a:lumOff val="90000"/>
                <a:alpha val="80000"/>
              </a:schemeClr>
            </a:solidFill>
            <a:ln w="3458"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5559FF26-0C56-458C-B764-FA67F45976A0}"/>
                </a:ext>
              </a:extLst>
            </p:cNvPr>
            <p:cNvSpPr/>
            <p:nvPr/>
          </p:nvSpPr>
          <p:spPr>
            <a:xfrm>
              <a:off x="4795542" y="2575630"/>
              <a:ext cx="325028" cy="3194423"/>
            </a:xfrm>
            <a:custGeom>
              <a:avLst/>
              <a:gdLst>
                <a:gd name="connsiteX0" fmla="*/ 325028 w 325028"/>
                <a:gd name="connsiteY0" fmla="*/ 0 h 3194423"/>
                <a:gd name="connsiteX1" fmla="*/ 325028 w 325028"/>
                <a:gd name="connsiteY1" fmla="*/ 3194423 h 3194423"/>
                <a:gd name="connsiteX2" fmla="*/ 0 w 325028"/>
                <a:gd name="connsiteY2" fmla="*/ 3194423 h 3194423"/>
                <a:gd name="connsiteX3" fmla="*/ 0 w 325028"/>
                <a:gd name="connsiteY3" fmla="*/ 325028 h 3194423"/>
              </a:gdLst>
              <a:ahLst/>
              <a:cxnLst>
                <a:cxn ang="0">
                  <a:pos x="connsiteX0" y="connsiteY0"/>
                </a:cxn>
                <a:cxn ang="0">
                  <a:pos x="connsiteX1" y="connsiteY1"/>
                </a:cxn>
                <a:cxn ang="0">
                  <a:pos x="connsiteX2" y="connsiteY2"/>
                </a:cxn>
                <a:cxn ang="0">
                  <a:pos x="connsiteX3" y="connsiteY3"/>
                </a:cxn>
              </a:cxnLst>
              <a:rect l="l" t="t" r="r" b="b"/>
              <a:pathLst>
                <a:path w="325028" h="3194423">
                  <a:moveTo>
                    <a:pt x="325028" y="0"/>
                  </a:moveTo>
                  <a:lnTo>
                    <a:pt x="325028" y="3194423"/>
                  </a:lnTo>
                  <a:lnTo>
                    <a:pt x="0" y="3194423"/>
                  </a:lnTo>
                  <a:lnTo>
                    <a:pt x="0" y="325028"/>
                  </a:lnTo>
                  <a:close/>
                </a:path>
              </a:pathLst>
            </a:custGeom>
            <a:solidFill>
              <a:schemeClr val="tx1">
                <a:lumMod val="10000"/>
                <a:lumOff val="90000"/>
                <a:alpha val="80000"/>
              </a:schemeClr>
            </a:solidFill>
            <a:ln w="3458"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A58D741D-D0BC-4844-BF14-A9ADDEAE9946}"/>
                </a:ext>
              </a:extLst>
            </p:cNvPr>
            <p:cNvSpPr/>
            <p:nvPr/>
          </p:nvSpPr>
          <p:spPr>
            <a:xfrm>
              <a:off x="6746055" y="2250256"/>
              <a:ext cx="325373" cy="3519797"/>
            </a:xfrm>
            <a:custGeom>
              <a:avLst/>
              <a:gdLst>
                <a:gd name="connsiteX0" fmla="*/ 325373 w 325373"/>
                <a:gd name="connsiteY0" fmla="*/ 0 h 3519797"/>
                <a:gd name="connsiteX1" fmla="*/ 325373 w 325373"/>
                <a:gd name="connsiteY1" fmla="*/ 3519797 h 3519797"/>
                <a:gd name="connsiteX2" fmla="*/ 0 w 325373"/>
                <a:gd name="connsiteY2" fmla="*/ 3519797 h 3519797"/>
                <a:gd name="connsiteX3" fmla="*/ 0 w 325373"/>
                <a:gd name="connsiteY3" fmla="*/ 325374 h 3519797"/>
              </a:gdLst>
              <a:ahLst/>
              <a:cxnLst>
                <a:cxn ang="0">
                  <a:pos x="connsiteX0" y="connsiteY0"/>
                </a:cxn>
                <a:cxn ang="0">
                  <a:pos x="connsiteX1" y="connsiteY1"/>
                </a:cxn>
                <a:cxn ang="0">
                  <a:pos x="connsiteX2" y="connsiteY2"/>
                </a:cxn>
                <a:cxn ang="0">
                  <a:pos x="connsiteX3" y="connsiteY3"/>
                </a:cxn>
              </a:cxnLst>
              <a:rect l="l" t="t" r="r" b="b"/>
              <a:pathLst>
                <a:path w="325373" h="3519797">
                  <a:moveTo>
                    <a:pt x="325373" y="0"/>
                  </a:moveTo>
                  <a:lnTo>
                    <a:pt x="325373" y="3519797"/>
                  </a:lnTo>
                  <a:lnTo>
                    <a:pt x="0" y="3519797"/>
                  </a:lnTo>
                  <a:lnTo>
                    <a:pt x="0" y="325374"/>
                  </a:lnTo>
                  <a:close/>
                </a:path>
              </a:pathLst>
            </a:custGeom>
            <a:solidFill>
              <a:schemeClr val="tx1">
                <a:lumMod val="10000"/>
                <a:lumOff val="90000"/>
                <a:alpha val="80000"/>
              </a:schemeClr>
            </a:solidFill>
            <a:ln w="3458"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ADFBA0EE-83FD-42A4-BAE2-035E888052CE}"/>
                </a:ext>
              </a:extLst>
            </p:cNvPr>
            <p:cNvSpPr/>
            <p:nvPr/>
          </p:nvSpPr>
          <p:spPr>
            <a:xfrm>
              <a:off x="8696912" y="1925228"/>
              <a:ext cx="325028" cy="3844825"/>
            </a:xfrm>
            <a:custGeom>
              <a:avLst/>
              <a:gdLst>
                <a:gd name="connsiteX0" fmla="*/ 325028 w 325028"/>
                <a:gd name="connsiteY0" fmla="*/ 0 h 3844825"/>
                <a:gd name="connsiteX1" fmla="*/ 325028 w 325028"/>
                <a:gd name="connsiteY1" fmla="*/ 3844825 h 3844825"/>
                <a:gd name="connsiteX2" fmla="*/ 0 w 325028"/>
                <a:gd name="connsiteY2" fmla="*/ 3844825 h 3844825"/>
                <a:gd name="connsiteX3" fmla="*/ 0 w 325028"/>
                <a:gd name="connsiteY3" fmla="*/ 325028 h 3844825"/>
              </a:gdLst>
              <a:ahLst/>
              <a:cxnLst>
                <a:cxn ang="0">
                  <a:pos x="connsiteX0" y="connsiteY0"/>
                </a:cxn>
                <a:cxn ang="0">
                  <a:pos x="connsiteX1" y="connsiteY1"/>
                </a:cxn>
                <a:cxn ang="0">
                  <a:pos x="connsiteX2" y="connsiteY2"/>
                </a:cxn>
                <a:cxn ang="0">
                  <a:pos x="connsiteX3" y="connsiteY3"/>
                </a:cxn>
              </a:cxnLst>
              <a:rect l="l" t="t" r="r" b="b"/>
              <a:pathLst>
                <a:path w="325028" h="3844825">
                  <a:moveTo>
                    <a:pt x="325028" y="0"/>
                  </a:moveTo>
                  <a:lnTo>
                    <a:pt x="325028" y="3844825"/>
                  </a:lnTo>
                  <a:lnTo>
                    <a:pt x="0" y="3844825"/>
                  </a:lnTo>
                  <a:lnTo>
                    <a:pt x="0" y="325028"/>
                  </a:lnTo>
                  <a:close/>
                </a:path>
              </a:pathLst>
            </a:custGeom>
            <a:solidFill>
              <a:schemeClr val="tx1">
                <a:lumMod val="10000"/>
                <a:lumOff val="90000"/>
                <a:alpha val="80000"/>
              </a:schemeClr>
            </a:solidFill>
            <a:ln w="3458"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8BA8FD8A-442E-4B81-A875-A6592081112B}"/>
                </a:ext>
              </a:extLst>
            </p:cNvPr>
            <p:cNvSpPr/>
            <p:nvPr/>
          </p:nvSpPr>
          <p:spPr>
            <a:xfrm>
              <a:off x="0" y="1445984"/>
              <a:ext cx="11127015" cy="2162126"/>
            </a:xfrm>
            <a:custGeom>
              <a:avLst/>
              <a:gdLst>
                <a:gd name="connsiteX0" fmla="*/ 11127015 w 11127015"/>
                <a:gd name="connsiteY0" fmla="*/ 0 h 2162126"/>
                <a:gd name="connsiteX1" fmla="*/ 10813398 w 11127015"/>
                <a:gd name="connsiteY1" fmla="*/ 0 h 2162126"/>
                <a:gd name="connsiteX2" fmla="*/ 10929578 w 11127015"/>
                <a:gd name="connsiteY2" fmla="*/ 116180 h 2162126"/>
                <a:gd name="connsiteX3" fmla="*/ 10623914 w 11127015"/>
                <a:gd name="connsiteY3" fmla="*/ 421845 h 2162126"/>
                <a:gd name="connsiteX4" fmla="*/ 8998083 w 11127015"/>
                <a:gd name="connsiteY4" fmla="*/ 421845 h 2162126"/>
                <a:gd name="connsiteX5" fmla="*/ 8673056 w 11127015"/>
                <a:gd name="connsiteY5" fmla="*/ 747218 h 2162126"/>
                <a:gd name="connsiteX6" fmla="*/ 7047571 w 11127015"/>
                <a:gd name="connsiteY6" fmla="*/ 747218 h 2162126"/>
                <a:gd name="connsiteX7" fmla="*/ 6722543 w 11127015"/>
                <a:gd name="connsiteY7" fmla="*/ 1072246 h 2162126"/>
                <a:gd name="connsiteX8" fmla="*/ 5096713 w 11127015"/>
                <a:gd name="connsiteY8" fmla="*/ 1072246 h 2162126"/>
                <a:gd name="connsiteX9" fmla="*/ 4771685 w 11127015"/>
                <a:gd name="connsiteY9" fmla="*/ 1397274 h 2162126"/>
                <a:gd name="connsiteX10" fmla="*/ 3146200 w 11127015"/>
                <a:gd name="connsiteY10" fmla="*/ 1397274 h 2162126"/>
                <a:gd name="connsiteX11" fmla="*/ 2821172 w 11127015"/>
                <a:gd name="connsiteY11" fmla="*/ 1722302 h 2162126"/>
                <a:gd name="connsiteX12" fmla="*/ 1195342 w 11127015"/>
                <a:gd name="connsiteY12" fmla="*/ 1722302 h 2162126"/>
                <a:gd name="connsiteX13" fmla="*/ 870314 w 11127015"/>
                <a:gd name="connsiteY13" fmla="*/ 2047675 h 2162126"/>
                <a:gd name="connsiteX14" fmla="*/ 0 w 11127015"/>
                <a:gd name="connsiteY14" fmla="*/ 2047675 h 2162126"/>
                <a:gd name="connsiteX15" fmla="*/ 0 w 11127015"/>
                <a:gd name="connsiteY15" fmla="*/ 2162126 h 2162126"/>
                <a:gd name="connsiteX16" fmla="*/ 917685 w 11127015"/>
                <a:gd name="connsiteY16" fmla="*/ 2162126 h 2162126"/>
                <a:gd name="connsiteX17" fmla="*/ 1243058 w 11127015"/>
                <a:gd name="connsiteY17" fmla="*/ 1837099 h 2162126"/>
                <a:gd name="connsiteX18" fmla="*/ 2868543 w 11127015"/>
                <a:gd name="connsiteY18" fmla="*/ 1837099 h 2162126"/>
                <a:gd name="connsiteX19" fmla="*/ 3193571 w 11127015"/>
                <a:gd name="connsiteY19" fmla="*/ 1512071 h 2162126"/>
                <a:gd name="connsiteX20" fmla="*/ 4819056 w 11127015"/>
                <a:gd name="connsiteY20" fmla="*/ 1512071 h 2162126"/>
                <a:gd name="connsiteX21" fmla="*/ 5144430 w 11127015"/>
                <a:gd name="connsiteY21" fmla="*/ 1187043 h 2162126"/>
                <a:gd name="connsiteX22" fmla="*/ 6769914 w 11127015"/>
                <a:gd name="connsiteY22" fmla="*/ 1187043 h 2162126"/>
                <a:gd name="connsiteX23" fmla="*/ 7094942 w 11127015"/>
                <a:gd name="connsiteY23" fmla="*/ 861670 h 2162126"/>
                <a:gd name="connsiteX24" fmla="*/ 8720427 w 11127015"/>
                <a:gd name="connsiteY24" fmla="*/ 861670 h 2162126"/>
                <a:gd name="connsiteX25" fmla="*/ 9045800 w 11127015"/>
                <a:gd name="connsiteY25" fmla="*/ 536642 h 2162126"/>
                <a:gd name="connsiteX26" fmla="*/ 10671285 w 11127015"/>
                <a:gd name="connsiteY26" fmla="*/ 536642 h 2162126"/>
                <a:gd name="connsiteX27" fmla="*/ 11010835 w 11127015"/>
                <a:gd name="connsiteY27" fmla="*/ 197091 h 2162126"/>
                <a:gd name="connsiteX28" fmla="*/ 11127015 w 11127015"/>
                <a:gd name="connsiteY28" fmla="*/ 313617 h 216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27015" h="2162126">
                  <a:moveTo>
                    <a:pt x="11127015" y="0"/>
                  </a:moveTo>
                  <a:lnTo>
                    <a:pt x="10813398" y="0"/>
                  </a:lnTo>
                  <a:lnTo>
                    <a:pt x="10929578" y="116180"/>
                  </a:lnTo>
                  <a:lnTo>
                    <a:pt x="10623914" y="421845"/>
                  </a:lnTo>
                  <a:lnTo>
                    <a:pt x="8998083" y="421845"/>
                  </a:lnTo>
                  <a:lnTo>
                    <a:pt x="8673056" y="747218"/>
                  </a:lnTo>
                  <a:lnTo>
                    <a:pt x="7047571" y="747218"/>
                  </a:lnTo>
                  <a:lnTo>
                    <a:pt x="6722543" y="1072246"/>
                  </a:lnTo>
                  <a:lnTo>
                    <a:pt x="5096713" y="1072246"/>
                  </a:lnTo>
                  <a:lnTo>
                    <a:pt x="4771685" y="1397274"/>
                  </a:lnTo>
                  <a:lnTo>
                    <a:pt x="3146200" y="1397274"/>
                  </a:lnTo>
                  <a:lnTo>
                    <a:pt x="2821172" y="1722302"/>
                  </a:lnTo>
                  <a:lnTo>
                    <a:pt x="1195342" y="1722302"/>
                  </a:lnTo>
                  <a:lnTo>
                    <a:pt x="870314" y="2047675"/>
                  </a:lnTo>
                  <a:lnTo>
                    <a:pt x="0" y="2047675"/>
                  </a:lnTo>
                  <a:lnTo>
                    <a:pt x="0" y="2162126"/>
                  </a:lnTo>
                  <a:lnTo>
                    <a:pt x="917685" y="2162126"/>
                  </a:lnTo>
                  <a:lnTo>
                    <a:pt x="1243058" y="1837099"/>
                  </a:lnTo>
                  <a:lnTo>
                    <a:pt x="2868543" y="1837099"/>
                  </a:lnTo>
                  <a:lnTo>
                    <a:pt x="3193571" y="1512071"/>
                  </a:lnTo>
                  <a:lnTo>
                    <a:pt x="4819056" y="1512071"/>
                  </a:lnTo>
                  <a:lnTo>
                    <a:pt x="5144430" y="1187043"/>
                  </a:lnTo>
                  <a:lnTo>
                    <a:pt x="6769914" y="1187043"/>
                  </a:lnTo>
                  <a:lnTo>
                    <a:pt x="7094942" y="861670"/>
                  </a:lnTo>
                  <a:lnTo>
                    <a:pt x="8720427" y="861670"/>
                  </a:lnTo>
                  <a:lnTo>
                    <a:pt x="9045800" y="536642"/>
                  </a:lnTo>
                  <a:lnTo>
                    <a:pt x="10671285" y="536642"/>
                  </a:lnTo>
                  <a:lnTo>
                    <a:pt x="11010835" y="197091"/>
                  </a:lnTo>
                  <a:lnTo>
                    <a:pt x="11127015" y="313617"/>
                  </a:lnTo>
                  <a:close/>
                </a:path>
              </a:pathLst>
            </a:custGeom>
            <a:solidFill>
              <a:schemeClr val="accent3"/>
            </a:solidFill>
            <a:ln w="3458"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a:xfrm>
            <a:off x="9840953" y="6355366"/>
            <a:ext cx="1245681" cy="136525"/>
          </a:xfrm>
        </p:spPr>
        <p:txBody>
          <a:bodyPr/>
          <a:lstStyle/>
          <a:p>
            <a:fld id="{2CEDAC0F-7CC9-42F5-A29E-5FB675B250E6}" type="datetime1">
              <a:rPr lang="en-US" smtClean="0"/>
              <a:t>10/10/2023</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97ADA321-57AD-49B4-833F-1078911728D6}"/>
              </a:ext>
            </a:extLst>
          </p:cNvPr>
          <p:cNvCxnSpPr>
            <a:cxnSpLocks/>
          </p:cNvCxnSpPr>
          <p:nvPr userDrawn="1"/>
        </p:nvCxnSpPr>
        <p:spPr>
          <a:xfrm flipH="1">
            <a:off x="0" y="6172200"/>
            <a:ext cx="12192000" cy="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36" name="Text Placeholder 2">
            <a:extLst>
              <a:ext uri="{FF2B5EF4-FFF2-40B4-BE49-F238E27FC236}">
                <a16:creationId xmlns:a16="http://schemas.microsoft.com/office/drawing/2014/main" id="{5389ABC6-17B9-464F-94BE-4A5800D49795}"/>
              </a:ext>
            </a:extLst>
          </p:cNvPr>
          <p:cNvSpPr>
            <a:spLocks noGrp="1"/>
          </p:cNvSpPr>
          <p:nvPr>
            <p:ph type="body" idx="1"/>
          </p:nvPr>
        </p:nvSpPr>
        <p:spPr>
          <a:xfrm>
            <a:off x="1224429" y="4640905"/>
            <a:ext cx="1625486" cy="799778"/>
          </a:xfrm>
        </p:spPr>
        <p:txBody>
          <a:bodyPr lIns="91440" rIns="91440" anchor="t"/>
          <a:lstStyle>
            <a:lvl1pPr marL="0" indent="0" algn="ctr">
              <a:spcBef>
                <a:spcPts val="0"/>
              </a:spcBef>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7" name="Text Placeholder 2">
            <a:extLst>
              <a:ext uri="{FF2B5EF4-FFF2-40B4-BE49-F238E27FC236}">
                <a16:creationId xmlns:a16="http://schemas.microsoft.com/office/drawing/2014/main" id="{FA543BA2-33D7-4F24-8C72-ED2A42D98C1A}"/>
              </a:ext>
            </a:extLst>
          </p:cNvPr>
          <p:cNvSpPr>
            <a:spLocks noGrp="1"/>
          </p:cNvSpPr>
          <p:nvPr>
            <p:ph type="body" idx="13"/>
          </p:nvPr>
        </p:nvSpPr>
        <p:spPr>
          <a:xfrm>
            <a:off x="3181566" y="4400273"/>
            <a:ext cx="1625486" cy="799778"/>
          </a:xfrm>
        </p:spPr>
        <p:txBody>
          <a:bodyPr lIns="91440" rIns="91440" anchor="t"/>
          <a:lstStyle>
            <a:lvl1pPr marL="0" indent="0" algn="ctr">
              <a:spcBef>
                <a:spcPts val="0"/>
              </a:spcBef>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Text Placeholder 2">
            <a:extLst>
              <a:ext uri="{FF2B5EF4-FFF2-40B4-BE49-F238E27FC236}">
                <a16:creationId xmlns:a16="http://schemas.microsoft.com/office/drawing/2014/main" id="{97CA2751-2A11-4868-A5ED-1F0CC88B5C7D}"/>
              </a:ext>
            </a:extLst>
          </p:cNvPr>
          <p:cNvSpPr>
            <a:spLocks noGrp="1"/>
          </p:cNvSpPr>
          <p:nvPr>
            <p:ph type="body" idx="14"/>
          </p:nvPr>
        </p:nvSpPr>
        <p:spPr>
          <a:xfrm>
            <a:off x="5138703" y="4063389"/>
            <a:ext cx="1625486" cy="799778"/>
          </a:xfrm>
        </p:spPr>
        <p:txBody>
          <a:bodyPr lIns="91440" rIns="91440" anchor="t"/>
          <a:lstStyle>
            <a:lvl1pPr marL="0" indent="0" algn="ctr">
              <a:spcBef>
                <a:spcPts val="0"/>
              </a:spcBef>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Text Placeholder 2">
            <a:extLst>
              <a:ext uri="{FF2B5EF4-FFF2-40B4-BE49-F238E27FC236}">
                <a16:creationId xmlns:a16="http://schemas.microsoft.com/office/drawing/2014/main" id="{0A1AD5B4-8370-45D7-8941-BA6BB9542DFB}"/>
              </a:ext>
            </a:extLst>
          </p:cNvPr>
          <p:cNvSpPr>
            <a:spLocks noGrp="1"/>
          </p:cNvSpPr>
          <p:nvPr>
            <p:ph type="body" idx="15"/>
          </p:nvPr>
        </p:nvSpPr>
        <p:spPr>
          <a:xfrm>
            <a:off x="7095840" y="3742547"/>
            <a:ext cx="1625486" cy="799778"/>
          </a:xfrm>
        </p:spPr>
        <p:txBody>
          <a:bodyPr lIns="91440" rIns="91440" anchor="t"/>
          <a:lstStyle>
            <a:lvl1pPr marL="0" indent="0" algn="ctr">
              <a:spcBef>
                <a:spcPts val="0"/>
              </a:spcBef>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0" name="Text Placeholder 2">
            <a:extLst>
              <a:ext uri="{FF2B5EF4-FFF2-40B4-BE49-F238E27FC236}">
                <a16:creationId xmlns:a16="http://schemas.microsoft.com/office/drawing/2014/main" id="{A56F2E0B-B9DC-425B-B0A3-7E550E8DBB83}"/>
              </a:ext>
            </a:extLst>
          </p:cNvPr>
          <p:cNvSpPr>
            <a:spLocks noGrp="1"/>
          </p:cNvSpPr>
          <p:nvPr>
            <p:ph type="body" idx="16"/>
          </p:nvPr>
        </p:nvSpPr>
        <p:spPr>
          <a:xfrm>
            <a:off x="9036935" y="3389621"/>
            <a:ext cx="1625486" cy="799778"/>
          </a:xfrm>
        </p:spPr>
        <p:txBody>
          <a:bodyPr lIns="91440" rIns="91440" anchor="t"/>
          <a:lstStyle>
            <a:lvl1pPr marL="0" indent="0" algn="ctr">
              <a:spcBef>
                <a:spcPts val="0"/>
              </a:spcBef>
              <a:buNone/>
              <a:defRPr sz="18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590266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 1">
    <p:spTree>
      <p:nvGrpSpPr>
        <p:cNvPr id="1" name=""/>
        <p:cNvGrpSpPr/>
        <p:nvPr/>
      </p:nvGrpSpPr>
      <p:grpSpPr>
        <a:xfrm>
          <a:off x="0" y="0"/>
          <a:ext cx="0" cy="0"/>
          <a:chOff x="0" y="0"/>
          <a:chExt cx="0" cy="0"/>
        </a:xfrm>
      </p:grpSpPr>
      <p:pic>
        <p:nvPicPr>
          <p:cNvPr id="24" name="Picture Placeholder 21">
            <a:extLst>
              <a:ext uri="{FF2B5EF4-FFF2-40B4-BE49-F238E27FC236}">
                <a16:creationId xmlns:a16="http://schemas.microsoft.com/office/drawing/2014/main" id="{39B3020F-050C-41F7-9613-FE1F2491EA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07008" y="0"/>
            <a:ext cx="3384990" cy="6858000"/>
          </a:xfrm>
          <a:prstGeom prst="rect">
            <a:avLst/>
          </a:prstGeom>
        </p:spPr>
      </p:pic>
      <p:sp>
        <p:nvSpPr>
          <p:cNvPr id="7" name="Rectangle 6">
            <a:extLst>
              <a:ext uri="{FF2B5EF4-FFF2-40B4-BE49-F238E27FC236}">
                <a16:creationId xmlns:a16="http://schemas.microsoft.com/office/drawing/2014/main" id="{DDCB65E5-588E-4937-A1F8-1D98419A39B7}"/>
              </a:ext>
            </a:extLst>
          </p:cNvPr>
          <p:cNvSpPr/>
          <p:nvPr userDrawn="1"/>
        </p:nvSpPr>
        <p:spPr>
          <a:xfrm>
            <a:off x="8810984" y="0"/>
            <a:ext cx="3384990"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898985-7574-48D1-811B-0012D51C51B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18" name="Text Placeholder 7">
            <a:extLst>
              <a:ext uri="{FF2B5EF4-FFF2-40B4-BE49-F238E27FC236}">
                <a16:creationId xmlns:a16="http://schemas.microsoft.com/office/drawing/2014/main" id="{BEB0DCC3-9CEE-43E6-A3A8-66AFBB54EF72}"/>
              </a:ext>
            </a:extLst>
          </p:cNvPr>
          <p:cNvSpPr>
            <a:spLocks noGrp="1"/>
          </p:cNvSpPr>
          <p:nvPr>
            <p:ph type="body" sz="quarter" idx="13"/>
          </p:nvPr>
        </p:nvSpPr>
        <p:spPr>
          <a:xfrm>
            <a:off x="655439" y="1331658"/>
            <a:ext cx="1735200" cy="828000"/>
          </a:xfrm>
          <a:solidFill>
            <a:schemeClr val="accent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91FB3E36-2E31-425D-9440-B0C4AFD53E8C}"/>
              </a:ext>
            </a:extLst>
          </p:cNvPr>
          <p:cNvSpPr>
            <a:spLocks noGrp="1"/>
          </p:cNvSpPr>
          <p:nvPr>
            <p:ph type="body" sz="quarter" idx="14"/>
          </p:nvPr>
        </p:nvSpPr>
        <p:spPr>
          <a:xfrm>
            <a:off x="2483582"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74494B6C-0EC0-4E01-9AF4-D45B9EC85677}"/>
              </a:ext>
            </a:extLst>
          </p:cNvPr>
          <p:cNvSpPr>
            <a:spLocks noGrp="1"/>
          </p:cNvSpPr>
          <p:nvPr>
            <p:ph type="body" sz="quarter" idx="15"/>
          </p:nvPr>
        </p:nvSpPr>
        <p:spPr>
          <a:xfrm>
            <a:off x="4311725"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8E707D4F-612F-482D-B8D5-CEC050694867}"/>
              </a:ext>
            </a:extLst>
          </p:cNvPr>
          <p:cNvSpPr>
            <a:spLocks noGrp="1"/>
          </p:cNvSpPr>
          <p:nvPr>
            <p:ph type="body" sz="quarter" idx="16"/>
          </p:nvPr>
        </p:nvSpPr>
        <p:spPr>
          <a:xfrm>
            <a:off x="6139868"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639AC470-20D5-4793-AFAF-6D1B6D96B834}"/>
              </a:ext>
            </a:extLst>
          </p:cNvPr>
          <p:cNvSpPr>
            <a:spLocks noGrp="1"/>
          </p:cNvSpPr>
          <p:nvPr>
            <p:ph type="body" sz="quarter" idx="17"/>
          </p:nvPr>
        </p:nvSpPr>
        <p:spPr>
          <a:xfrm>
            <a:off x="7968011"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4047961A-E93E-4944-8D91-2E5E0164B445}"/>
              </a:ext>
            </a:extLst>
          </p:cNvPr>
          <p:cNvSpPr>
            <a:spLocks noGrp="1"/>
          </p:cNvSpPr>
          <p:nvPr>
            <p:ph type="body" sz="quarter" idx="18"/>
          </p:nvPr>
        </p:nvSpPr>
        <p:spPr>
          <a:xfrm>
            <a:off x="9796153"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5216AFE1-4C85-4D3B-9052-B369428B8154}"/>
              </a:ext>
            </a:extLst>
          </p:cNvPr>
          <p:cNvSpPr/>
          <p:nvPr userDrawn="1"/>
        </p:nvSpPr>
        <p:spPr>
          <a:xfrm>
            <a:off x="669757" y="2173767"/>
            <a:ext cx="10872000" cy="39984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Title 12">
            <a:extLst>
              <a:ext uri="{FF2B5EF4-FFF2-40B4-BE49-F238E27FC236}">
                <a16:creationId xmlns:a16="http://schemas.microsoft.com/office/drawing/2014/main" id="{337CADDD-C345-4AD7-A1C2-8E2C9177AD3D}"/>
              </a:ext>
            </a:extLst>
          </p:cNvPr>
          <p:cNvSpPr>
            <a:spLocks noGrp="1"/>
          </p:cNvSpPr>
          <p:nvPr>
            <p:ph type="title"/>
          </p:nvPr>
        </p:nvSpPr>
        <p:spPr>
          <a:xfrm>
            <a:off x="685800" y="699449"/>
            <a:ext cx="7909560" cy="443551"/>
          </a:xfrm>
        </p:spPr>
        <p:txBody>
          <a:bodyPr/>
          <a:lstStyle/>
          <a:p>
            <a:r>
              <a:rPr lang="en-US"/>
              <a:t>Click to edit Master title style</a:t>
            </a:r>
          </a:p>
        </p:txBody>
      </p:sp>
      <p:sp>
        <p:nvSpPr>
          <p:cNvPr id="14" name="Date Placeholder 13">
            <a:extLst>
              <a:ext uri="{FF2B5EF4-FFF2-40B4-BE49-F238E27FC236}">
                <a16:creationId xmlns:a16="http://schemas.microsoft.com/office/drawing/2014/main" id="{E0C17B31-6A63-4DD7-B6FA-4634FA591B9F}"/>
              </a:ext>
            </a:extLst>
          </p:cNvPr>
          <p:cNvSpPr>
            <a:spLocks noGrp="1"/>
          </p:cNvSpPr>
          <p:nvPr>
            <p:ph type="dt" sz="half" idx="19"/>
          </p:nvPr>
        </p:nvSpPr>
        <p:spPr/>
        <p:txBody>
          <a:bodyPr/>
          <a:lstStyle>
            <a:lvl1pPr>
              <a:defRPr>
                <a:solidFill>
                  <a:schemeClr val="bg2"/>
                </a:solidFill>
              </a:defRPr>
            </a:lvl1pPr>
          </a:lstStyle>
          <a:p>
            <a:fld id="{354F1091-77A7-4348-BA4F-5936E22BAB45}" type="datetime1">
              <a:rPr lang="en-US" smtClean="0"/>
              <a:t>10/10/2023</a:t>
            </a:fld>
            <a:endParaRPr lang="en-US"/>
          </a:p>
        </p:txBody>
      </p:sp>
      <p:sp>
        <p:nvSpPr>
          <p:cNvPr id="15" name="Footer Placeholder 14">
            <a:extLst>
              <a:ext uri="{FF2B5EF4-FFF2-40B4-BE49-F238E27FC236}">
                <a16:creationId xmlns:a16="http://schemas.microsoft.com/office/drawing/2014/main" id="{7F1B3D46-A193-4940-B639-5A3B2A5CEE34}"/>
              </a:ext>
            </a:extLst>
          </p:cNvPr>
          <p:cNvSpPr>
            <a:spLocks noGrp="1"/>
          </p:cNvSpPr>
          <p:nvPr>
            <p:ph type="ftr" sz="quarter" idx="20"/>
          </p:nvPr>
        </p:nvSpPr>
        <p:spPr/>
        <p:txBody>
          <a:bodyPr/>
          <a:lstStyle/>
          <a:p>
            <a:r>
              <a:rPr lang="en-US"/>
              <a:t>Proprietary and Confidential </a:t>
            </a:r>
          </a:p>
        </p:txBody>
      </p:sp>
      <p:sp>
        <p:nvSpPr>
          <p:cNvPr id="17" name="Slide Number Placeholder 16">
            <a:extLst>
              <a:ext uri="{FF2B5EF4-FFF2-40B4-BE49-F238E27FC236}">
                <a16:creationId xmlns:a16="http://schemas.microsoft.com/office/drawing/2014/main" id="{FB8B6FF9-AA67-4271-9BE5-6AA8979BE8F5}"/>
              </a:ext>
            </a:extLst>
          </p:cNvPr>
          <p:cNvSpPr>
            <a:spLocks noGrp="1"/>
          </p:cNvSpPr>
          <p:nvPr>
            <p:ph type="sldNum" sz="quarter" idx="21"/>
          </p:nvPr>
        </p:nvSpPr>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22894048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 2">
    <p:spTree>
      <p:nvGrpSpPr>
        <p:cNvPr id="1" name=""/>
        <p:cNvGrpSpPr/>
        <p:nvPr/>
      </p:nvGrpSpPr>
      <p:grpSpPr>
        <a:xfrm>
          <a:off x="0" y="0"/>
          <a:ext cx="0" cy="0"/>
          <a:chOff x="0" y="0"/>
          <a:chExt cx="0" cy="0"/>
        </a:xfrm>
      </p:grpSpPr>
      <p:pic>
        <p:nvPicPr>
          <p:cNvPr id="6" name="Picture Placeholder 21" descr="A picture containing table, person, standing, riding&#10;&#10;Description automatically generated">
            <a:extLst>
              <a:ext uri="{FF2B5EF4-FFF2-40B4-BE49-F238E27FC236}">
                <a16:creationId xmlns:a16="http://schemas.microsoft.com/office/drawing/2014/main" id="{2743A8D7-9443-4C57-935E-00548E8FB5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07008" y="1"/>
            <a:ext cx="3384990" cy="6857998"/>
          </a:xfrm>
          <a:prstGeom prst="rect">
            <a:avLst/>
          </a:prstGeom>
        </p:spPr>
      </p:pic>
      <p:sp>
        <p:nvSpPr>
          <p:cNvPr id="7" name="Rectangle 6">
            <a:extLst>
              <a:ext uri="{FF2B5EF4-FFF2-40B4-BE49-F238E27FC236}">
                <a16:creationId xmlns:a16="http://schemas.microsoft.com/office/drawing/2014/main" id="{DDCB65E5-588E-4937-A1F8-1D98419A39B7}"/>
              </a:ext>
            </a:extLst>
          </p:cNvPr>
          <p:cNvSpPr/>
          <p:nvPr userDrawn="1"/>
        </p:nvSpPr>
        <p:spPr>
          <a:xfrm>
            <a:off x="8807010" y="0"/>
            <a:ext cx="3384990"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898985-7574-48D1-811B-0012D51C51B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18" name="Text Placeholder 7">
            <a:extLst>
              <a:ext uri="{FF2B5EF4-FFF2-40B4-BE49-F238E27FC236}">
                <a16:creationId xmlns:a16="http://schemas.microsoft.com/office/drawing/2014/main" id="{BEB0DCC3-9CEE-43E6-A3A8-66AFBB54EF72}"/>
              </a:ext>
            </a:extLst>
          </p:cNvPr>
          <p:cNvSpPr>
            <a:spLocks noGrp="1"/>
          </p:cNvSpPr>
          <p:nvPr>
            <p:ph type="body" sz="quarter" idx="13"/>
          </p:nvPr>
        </p:nvSpPr>
        <p:spPr>
          <a:xfrm>
            <a:off x="655439"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91FB3E36-2E31-425D-9440-B0C4AFD53E8C}"/>
              </a:ext>
            </a:extLst>
          </p:cNvPr>
          <p:cNvSpPr>
            <a:spLocks noGrp="1"/>
          </p:cNvSpPr>
          <p:nvPr>
            <p:ph type="body" sz="quarter" idx="14"/>
          </p:nvPr>
        </p:nvSpPr>
        <p:spPr>
          <a:xfrm>
            <a:off x="2483582" y="1331658"/>
            <a:ext cx="1735200" cy="828000"/>
          </a:xfrm>
          <a:solidFill>
            <a:schemeClr val="accent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74494B6C-0EC0-4E01-9AF4-D45B9EC85677}"/>
              </a:ext>
            </a:extLst>
          </p:cNvPr>
          <p:cNvSpPr>
            <a:spLocks noGrp="1"/>
          </p:cNvSpPr>
          <p:nvPr>
            <p:ph type="body" sz="quarter" idx="15"/>
          </p:nvPr>
        </p:nvSpPr>
        <p:spPr>
          <a:xfrm>
            <a:off x="4311725"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8E707D4F-612F-482D-B8D5-CEC050694867}"/>
              </a:ext>
            </a:extLst>
          </p:cNvPr>
          <p:cNvSpPr>
            <a:spLocks noGrp="1"/>
          </p:cNvSpPr>
          <p:nvPr>
            <p:ph type="body" sz="quarter" idx="16"/>
          </p:nvPr>
        </p:nvSpPr>
        <p:spPr>
          <a:xfrm>
            <a:off x="6139868"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639AC470-20D5-4793-AFAF-6D1B6D96B834}"/>
              </a:ext>
            </a:extLst>
          </p:cNvPr>
          <p:cNvSpPr>
            <a:spLocks noGrp="1"/>
          </p:cNvSpPr>
          <p:nvPr>
            <p:ph type="body" sz="quarter" idx="17"/>
          </p:nvPr>
        </p:nvSpPr>
        <p:spPr>
          <a:xfrm>
            <a:off x="7968011"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4047961A-E93E-4944-8D91-2E5E0164B445}"/>
              </a:ext>
            </a:extLst>
          </p:cNvPr>
          <p:cNvSpPr>
            <a:spLocks noGrp="1"/>
          </p:cNvSpPr>
          <p:nvPr>
            <p:ph type="body" sz="quarter" idx="18"/>
          </p:nvPr>
        </p:nvSpPr>
        <p:spPr>
          <a:xfrm>
            <a:off x="9796153"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5216AFE1-4C85-4D3B-9052-B369428B8154}"/>
              </a:ext>
            </a:extLst>
          </p:cNvPr>
          <p:cNvSpPr/>
          <p:nvPr userDrawn="1"/>
        </p:nvSpPr>
        <p:spPr>
          <a:xfrm>
            <a:off x="669757" y="2173767"/>
            <a:ext cx="10872000" cy="39984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itle 9">
            <a:extLst>
              <a:ext uri="{FF2B5EF4-FFF2-40B4-BE49-F238E27FC236}">
                <a16:creationId xmlns:a16="http://schemas.microsoft.com/office/drawing/2014/main" id="{E4BC43B5-74E8-4388-B3D6-B8BD60356EF2}"/>
              </a:ext>
            </a:extLst>
          </p:cNvPr>
          <p:cNvSpPr>
            <a:spLocks noGrp="1"/>
          </p:cNvSpPr>
          <p:nvPr>
            <p:ph type="title"/>
          </p:nvPr>
        </p:nvSpPr>
        <p:spPr>
          <a:xfrm>
            <a:off x="685800" y="699449"/>
            <a:ext cx="7905750" cy="443551"/>
          </a:xfrm>
        </p:spPr>
        <p:txBody>
          <a:bodyPr/>
          <a:lstStyle/>
          <a:p>
            <a:r>
              <a:rPr lang="en-US"/>
              <a:t>Click to edit Master title style</a:t>
            </a:r>
          </a:p>
        </p:txBody>
      </p:sp>
      <p:sp>
        <p:nvSpPr>
          <p:cNvPr id="11" name="Date Placeholder 10">
            <a:extLst>
              <a:ext uri="{FF2B5EF4-FFF2-40B4-BE49-F238E27FC236}">
                <a16:creationId xmlns:a16="http://schemas.microsoft.com/office/drawing/2014/main" id="{294B6D05-1781-4D3E-8A28-08CA23220FCB}"/>
              </a:ext>
            </a:extLst>
          </p:cNvPr>
          <p:cNvSpPr>
            <a:spLocks noGrp="1"/>
          </p:cNvSpPr>
          <p:nvPr>
            <p:ph type="dt" sz="half" idx="19"/>
          </p:nvPr>
        </p:nvSpPr>
        <p:spPr/>
        <p:txBody>
          <a:bodyPr/>
          <a:lstStyle>
            <a:lvl1pPr>
              <a:defRPr>
                <a:solidFill>
                  <a:schemeClr val="bg2"/>
                </a:solidFill>
              </a:defRPr>
            </a:lvl1pPr>
          </a:lstStyle>
          <a:p>
            <a:fld id="{93300EC6-8A6B-49F7-8AE1-FF24C600E455}" type="datetime1">
              <a:rPr lang="en-US" smtClean="0"/>
              <a:t>10/10/2023</a:t>
            </a:fld>
            <a:endParaRPr lang="en-US"/>
          </a:p>
        </p:txBody>
      </p:sp>
      <p:sp>
        <p:nvSpPr>
          <p:cNvPr id="12" name="Footer Placeholder 11">
            <a:extLst>
              <a:ext uri="{FF2B5EF4-FFF2-40B4-BE49-F238E27FC236}">
                <a16:creationId xmlns:a16="http://schemas.microsoft.com/office/drawing/2014/main" id="{F6764CB5-4CCC-441E-BB4D-6E94E8833711}"/>
              </a:ext>
            </a:extLst>
          </p:cNvPr>
          <p:cNvSpPr>
            <a:spLocks noGrp="1"/>
          </p:cNvSpPr>
          <p:nvPr>
            <p:ph type="ftr" sz="quarter" idx="20"/>
          </p:nvPr>
        </p:nvSpPr>
        <p:spPr/>
        <p:txBody>
          <a:bodyPr/>
          <a:lstStyle/>
          <a:p>
            <a:r>
              <a:rPr lang="en-US"/>
              <a:t>Proprietary and Confidential </a:t>
            </a:r>
          </a:p>
        </p:txBody>
      </p:sp>
      <p:sp>
        <p:nvSpPr>
          <p:cNvPr id="13" name="Slide Number Placeholder 12">
            <a:extLst>
              <a:ext uri="{FF2B5EF4-FFF2-40B4-BE49-F238E27FC236}">
                <a16:creationId xmlns:a16="http://schemas.microsoft.com/office/drawing/2014/main" id="{FB5F0D33-C118-44FD-B08E-D660CDD7D391}"/>
              </a:ext>
            </a:extLst>
          </p:cNvPr>
          <p:cNvSpPr>
            <a:spLocks noGrp="1"/>
          </p:cNvSpPr>
          <p:nvPr>
            <p:ph type="sldNum" sz="quarter" idx="21"/>
          </p:nvPr>
        </p:nvSpPr>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3195125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 3">
    <p:spTree>
      <p:nvGrpSpPr>
        <p:cNvPr id="1" name=""/>
        <p:cNvGrpSpPr/>
        <p:nvPr/>
      </p:nvGrpSpPr>
      <p:grpSpPr>
        <a:xfrm>
          <a:off x="0" y="0"/>
          <a:ext cx="0" cy="0"/>
          <a:chOff x="0" y="0"/>
          <a:chExt cx="0" cy="0"/>
        </a:xfrm>
      </p:grpSpPr>
      <p:pic>
        <p:nvPicPr>
          <p:cNvPr id="6" name="Picture Placeholder 21" descr="A picture containing table, person, standing, riding&#10;&#10;Description automatically generated">
            <a:extLst>
              <a:ext uri="{FF2B5EF4-FFF2-40B4-BE49-F238E27FC236}">
                <a16:creationId xmlns:a16="http://schemas.microsoft.com/office/drawing/2014/main" id="{2743A8D7-9443-4C57-935E-00548E8FB5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07008" y="1"/>
            <a:ext cx="3384990" cy="6857998"/>
          </a:xfrm>
          <a:prstGeom prst="rect">
            <a:avLst/>
          </a:prstGeom>
        </p:spPr>
      </p:pic>
      <p:sp>
        <p:nvSpPr>
          <p:cNvPr id="7" name="Rectangle 6">
            <a:extLst>
              <a:ext uri="{FF2B5EF4-FFF2-40B4-BE49-F238E27FC236}">
                <a16:creationId xmlns:a16="http://schemas.microsoft.com/office/drawing/2014/main" id="{DDCB65E5-588E-4937-A1F8-1D98419A39B7}"/>
              </a:ext>
            </a:extLst>
          </p:cNvPr>
          <p:cNvSpPr/>
          <p:nvPr userDrawn="1"/>
        </p:nvSpPr>
        <p:spPr>
          <a:xfrm>
            <a:off x="8807010" y="0"/>
            <a:ext cx="3384990"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898985-7574-48D1-811B-0012D51C51B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18" name="Text Placeholder 7">
            <a:extLst>
              <a:ext uri="{FF2B5EF4-FFF2-40B4-BE49-F238E27FC236}">
                <a16:creationId xmlns:a16="http://schemas.microsoft.com/office/drawing/2014/main" id="{BEB0DCC3-9CEE-43E6-A3A8-66AFBB54EF72}"/>
              </a:ext>
            </a:extLst>
          </p:cNvPr>
          <p:cNvSpPr>
            <a:spLocks noGrp="1"/>
          </p:cNvSpPr>
          <p:nvPr>
            <p:ph type="body" sz="quarter" idx="13"/>
          </p:nvPr>
        </p:nvSpPr>
        <p:spPr>
          <a:xfrm>
            <a:off x="655439" y="1331658"/>
            <a:ext cx="1735200" cy="828000"/>
          </a:xfrm>
          <a:solidFill>
            <a:schemeClr val="tx1"/>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91FB3E36-2E31-425D-9440-B0C4AFD53E8C}"/>
              </a:ext>
            </a:extLst>
          </p:cNvPr>
          <p:cNvSpPr>
            <a:spLocks noGrp="1"/>
          </p:cNvSpPr>
          <p:nvPr>
            <p:ph type="body" sz="quarter" idx="14"/>
          </p:nvPr>
        </p:nvSpPr>
        <p:spPr>
          <a:xfrm>
            <a:off x="2483582" y="1331658"/>
            <a:ext cx="1735200" cy="828000"/>
          </a:xfrm>
          <a:solidFill>
            <a:schemeClr val="tx1"/>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74494B6C-0EC0-4E01-9AF4-D45B9EC85677}"/>
              </a:ext>
            </a:extLst>
          </p:cNvPr>
          <p:cNvSpPr>
            <a:spLocks noGrp="1"/>
          </p:cNvSpPr>
          <p:nvPr>
            <p:ph type="body" sz="quarter" idx="15"/>
          </p:nvPr>
        </p:nvSpPr>
        <p:spPr>
          <a:xfrm>
            <a:off x="4311725" y="1331658"/>
            <a:ext cx="1735200" cy="828000"/>
          </a:xfrm>
          <a:solidFill>
            <a:schemeClr val="accent1"/>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8E707D4F-612F-482D-B8D5-CEC050694867}"/>
              </a:ext>
            </a:extLst>
          </p:cNvPr>
          <p:cNvSpPr>
            <a:spLocks noGrp="1"/>
          </p:cNvSpPr>
          <p:nvPr>
            <p:ph type="body" sz="quarter" idx="16"/>
          </p:nvPr>
        </p:nvSpPr>
        <p:spPr>
          <a:xfrm>
            <a:off x="6139868" y="1331658"/>
            <a:ext cx="1735200" cy="828000"/>
          </a:xfrm>
          <a:solidFill>
            <a:schemeClr val="accent6"/>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639AC470-20D5-4793-AFAF-6D1B6D96B834}"/>
              </a:ext>
            </a:extLst>
          </p:cNvPr>
          <p:cNvSpPr>
            <a:spLocks noGrp="1"/>
          </p:cNvSpPr>
          <p:nvPr>
            <p:ph type="body" sz="quarter" idx="17"/>
          </p:nvPr>
        </p:nvSpPr>
        <p:spPr>
          <a:xfrm>
            <a:off x="7968011" y="1331658"/>
            <a:ext cx="1735200" cy="828000"/>
          </a:xfrm>
          <a:solidFill>
            <a:schemeClr val="accent6"/>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4047961A-E93E-4944-8D91-2E5E0164B445}"/>
              </a:ext>
            </a:extLst>
          </p:cNvPr>
          <p:cNvSpPr>
            <a:spLocks noGrp="1"/>
          </p:cNvSpPr>
          <p:nvPr>
            <p:ph type="body" sz="quarter" idx="18"/>
          </p:nvPr>
        </p:nvSpPr>
        <p:spPr>
          <a:xfrm>
            <a:off x="9796153" y="1331658"/>
            <a:ext cx="1735200" cy="828000"/>
          </a:xfrm>
          <a:solidFill>
            <a:schemeClr val="accent6"/>
          </a:solidFill>
        </p:spPr>
        <p:txBody>
          <a:bodyPr lIns="91440" tIns="0" rIns="91440" bIns="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5216AFE1-4C85-4D3B-9052-B369428B8154}"/>
              </a:ext>
            </a:extLst>
          </p:cNvPr>
          <p:cNvSpPr/>
          <p:nvPr userDrawn="1"/>
        </p:nvSpPr>
        <p:spPr>
          <a:xfrm>
            <a:off x="669757" y="2173767"/>
            <a:ext cx="10872000" cy="39984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itle 9">
            <a:extLst>
              <a:ext uri="{FF2B5EF4-FFF2-40B4-BE49-F238E27FC236}">
                <a16:creationId xmlns:a16="http://schemas.microsoft.com/office/drawing/2014/main" id="{9495E96B-4A49-4A8B-AB50-113263E8838D}"/>
              </a:ext>
            </a:extLst>
          </p:cNvPr>
          <p:cNvSpPr>
            <a:spLocks noGrp="1"/>
          </p:cNvSpPr>
          <p:nvPr>
            <p:ph type="title"/>
          </p:nvPr>
        </p:nvSpPr>
        <p:spPr>
          <a:xfrm>
            <a:off x="685800" y="699449"/>
            <a:ext cx="7909560" cy="443551"/>
          </a:xfrm>
        </p:spPr>
        <p:txBody>
          <a:bodyPr/>
          <a:lstStyle/>
          <a:p>
            <a:r>
              <a:rPr lang="en-US"/>
              <a:t>Click to edit Master title style</a:t>
            </a:r>
          </a:p>
        </p:txBody>
      </p:sp>
      <p:sp>
        <p:nvSpPr>
          <p:cNvPr id="11" name="Date Placeholder 10">
            <a:extLst>
              <a:ext uri="{FF2B5EF4-FFF2-40B4-BE49-F238E27FC236}">
                <a16:creationId xmlns:a16="http://schemas.microsoft.com/office/drawing/2014/main" id="{1B5258E2-758E-49A5-9140-A841B137A944}"/>
              </a:ext>
            </a:extLst>
          </p:cNvPr>
          <p:cNvSpPr>
            <a:spLocks noGrp="1"/>
          </p:cNvSpPr>
          <p:nvPr>
            <p:ph type="dt" sz="half" idx="19"/>
          </p:nvPr>
        </p:nvSpPr>
        <p:spPr/>
        <p:txBody>
          <a:bodyPr/>
          <a:lstStyle>
            <a:lvl1pPr>
              <a:defRPr>
                <a:solidFill>
                  <a:schemeClr val="bg2"/>
                </a:solidFill>
              </a:defRPr>
            </a:lvl1pPr>
          </a:lstStyle>
          <a:p>
            <a:fld id="{355EBE68-C470-43DB-8E1A-8CEEF3B2FA2A}" type="datetime1">
              <a:rPr lang="en-US" smtClean="0"/>
              <a:t>10/10/2023</a:t>
            </a:fld>
            <a:endParaRPr lang="en-US"/>
          </a:p>
        </p:txBody>
      </p:sp>
      <p:sp>
        <p:nvSpPr>
          <p:cNvPr id="12" name="Footer Placeholder 11">
            <a:extLst>
              <a:ext uri="{FF2B5EF4-FFF2-40B4-BE49-F238E27FC236}">
                <a16:creationId xmlns:a16="http://schemas.microsoft.com/office/drawing/2014/main" id="{6EFF362D-6278-493E-AF63-12E0398D7A62}"/>
              </a:ext>
            </a:extLst>
          </p:cNvPr>
          <p:cNvSpPr>
            <a:spLocks noGrp="1"/>
          </p:cNvSpPr>
          <p:nvPr>
            <p:ph type="ftr" sz="quarter" idx="20"/>
          </p:nvPr>
        </p:nvSpPr>
        <p:spPr/>
        <p:txBody>
          <a:bodyPr/>
          <a:lstStyle/>
          <a:p>
            <a:r>
              <a:rPr lang="en-US"/>
              <a:t>Proprietary and Confidential </a:t>
            </a:r>
          </a:p>
        </p:txBody>
      </p:sp>
      <p:sp>
        <p:nvSpPr>
          <p:cNvPr id="13" name="Slide Number Placeholder 12">
            <a:extLst>
              <a:ext uri="{FF2B5EF4-FFF2-40B4-BE49-F238E27FC236}">
                <a16:creationId xmlns:a16="http://schemas.microsoft.com/office/drawing/2014/main" id="{D3449358-F471-444D-AEA2-A8331C5B2341}"/>
              </a:ext>
            </a:extLst>
          </p:cNvPr>
          <p:cNvSpPr>
            <a:spLocks noGrp="1"/>
          </p:cNvSpPr>
          <p:nvPr>
            <p:ph type="sldNum" sz="quarter" idx="21"/>
          </p:nvPr>
        </p:nvSpPr>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126561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 4">
    <p:spTree>
      <p:nvGrpSpPr>
        <p:cNvPr id="1" name=""/>
        <p:cNvGrpSpPr/>
        <p:nvPr/>
      </p:nvGrpSpPr>
      <p:grpSpPr>
        <a:xfrm>
          <a:off x="0" y="0"/>
          <a:ext cx="0" cy="0"/>
          <a:chOff x="0" y="0"/>
          <a:chExt cx="0" cy="0"/>
        </a:xfrm>
      </p:grpSpPr>
      <p:pic>
        <p:nvPicPr>
          <p:cNvPr id="6" name="Picture Placeholder 21" descr="A picture containing table, person, standing, riding&#10;&#10;Description automatically generated">
            <a:extLst>
              <a:ext uri="{FF2B5EF4-FFF2-40B4-BE49-F238E27FC236}">
                <a16:creationId xmlns:a16="http://schemas.microsoft.com/office/drawing/2014/main" id="{2743A8D7-9443-4C57-935E-00548E8FB5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07008" y="1"/>
            <a:ext cx="3384990" cy="6857998"/>
          </a:xfrm>
          <a:prstGeom prst="rect">
            <a:avLst/>
          </a:prstGeom>
        </p:spPr>
      </p:pic>
      <p:sp>
        <p:nvSpPr>
          <p:cNvPr id="7" name="Rectangle 6">
            <a:extLst>
              <a:ext uri="{FF2B5EF4-FFF2-40B4-BE49-F238E27FC236}">
                <a16:creationId xmlns:a16="http://schemas.microsoft.com/office/drawing/2014/main" id="{DDCB65E5-588E-4937-A1F8-1D98419A39B7}"/>
              </a:ext>
            </a:extLst>
          </p:cNvPr>
          <p:cNvSpPr/>
          <p:nvPr userDrawn="1"/>
        </p:nvSpPr>
        <p:spPr>
          <a:xfrm>
            <a:off x="8807010" y="0"/>
            <a:ext cx="3384990"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898985-7574-48D1-811B-0012D51C51B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18" name="Text Placeholder 7">
            <a:extLst>
              <a:ext uri="{FF2B5EF4-FFF2-40B4-BE49-F238E27FC236}">
                <a16:creationId xmlns:a16="http://schemas.microsoft.com/office/drawing/2014/main" id="{BEB0DCC3-9CEE-43E6-A3A8-66AFBB54EF72}"/>
              </a:ext>
            </a:extLst>
          </p:cNvPr>
          <p:cNvSpPr>
            <a:spLocks noGrp="1"/>
          </p:cNvSpPr>
          <p:nvPr>
            <p:ph type="body" sz="quarter" idx="13"/>
          </p:nvPr>
        </p:nvSpPr>
        <p:spPr>
          <a:xfrm>
            <a:off x="655439"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91FB3E36-2E31-425D-9440-B0C4AFD53E8C}"/>
              </a:ext>
            </a:extLst>
          </p:cNvPr>
          <p:cNvSpPr>
            <a:spLocks noGrp="1"/>
          </p:cNvSpPr>
          <p:nvPr>
            <p:ph type="body" sz="quarter" idx="14"/>
          </p:nvPr>
        </p:nvSpPr>
        <p:spPr>
          <a:xfrm>
            <a:off x="2483582"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74494B6C-0EC0-4E01-9AF4-D45B9EC85677}"/>
              </a:ext>
            </a:extLst>
          </p:cNvPr>
          <p:cNvSpPr>
            <a:spLocks noGrp="1"/>
          </p:cNvSpPr>
          <p:nvPr>
            <p:ph type="body" sz="quarter" idx="15"/>
          </p:nvPr>
        </p:nvSpPr>
        <p:spPr>
          <a:xfrm>
            <a:off x="4311725"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8E707D4F-612F-482D-B8D5-CEC050694867}"/>
              </a:ext>
            </a:extLst>
          </p:cNvPr>
          <p:cNvSpPr>
            <a:spLocks noGrp="1"/>
          </p:cNvSpPr>
          <p:nvPr>
            <p:ph type="body" sz="quarter" idx="16"/>
          </p:nvPr>
        </p:nvSpPr>
        <p:spPr>
          <a:xfrm>
            <a:off x="6139868" y="1331658"/>
            <a:ext cx="1735200" cy="828000"/>
          </a:xfrm>
          <a:solidFill>
            <a:schemeClr val="accent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639AC470-20D5-4793-AFAF-6D1B6D96B834}"/>
              </a:ext>
            </a:extLst>
          </p:cNvPr>
          <p:cNvSpPr>
            <a:spLocks noGrp="1"/>
          </p:cNvSpPr>
          <p:nvPr>
            <p:ph type="body" sz="quarter" idx="17"/>
          </p:nvPr>
        </p:nvSpPr>
        <p:spPr>
          <a:xfrm>
            <a:off x="7968011"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4047961A-E93E-4944-8D91-2E5E0164B445}"/>
              </a:ext>
            </a:extLst>
          </p:cNvPr>
          <p:cNvSpPr>
            <a:spLocks noGrp="1"/>
          </p:cNvSpPr>
          <p:nvPr>
            <p:ph type="body" sz="quarter" idx="18"/>
          </p:nvPr>
        </p:nvSpPr>
        <p:spPr>
          <a:xfrm>
            <a:off x="9796153"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5216AFE1-4C85-4D3B-9052-B369428B8154}"/>
              </a:ext>
            </a:extLst>
          </p:cNvPr>
          <p:cNvSpPr/>
          <p:nvPr userDrawn="1"/>
        </p:nvSpPr>
        <p:spPr>
          <a:xfrm>
            <a:off x="669757" y="2173767"/>
            <a:ext cx="10872000" cy="39984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itle 9">
            <a:extLst>
              <a:ext uri="{FF2B5EF4-FFF2-40B4-BE49-F238E27FC236}">
                <a16:creationId xmlns:a16="http://schemas.microsoft.com/office/drawing/2014/main" id="{61F14893-C739-4513-A740-B461CA0328E4}"/>
              </a:ext>
            </a:extLst>
          </p:cNvPr>
          <p:cNvSpPr>
            <a:spLocks noGrp="1"/>
          </p:cNvSpPr>
          <p:nvPr>
            <p:ph type="title"/>
          </p:nvPr>
        </p:nvSpPr>
        <p:spPr>
          <a:xfrm>
            <a:off x="685800" y="699449"/>
            <a:ext cx="7909560" cy="443551"/>
          </a:xfrm>
        </p:spPr>
        <p:txBody>
          <a:bodyPr/>
          <a:lstStyle/>
          <a:p>
            <a:r>
              <a:rPr lang="en-US"/>
              <a:t>Click to edit Master title style</a:t>
            </a:r>
          </a:p>
        </p:txBody>
      </p:sp>
      <p:sp>
        <p:nvSpPr>
          <p:cNvPr id="11" name="Date Placeholder 10">
            <a:extLst>
              <a:ext uri="{FF2B5EF4-FFF2-40B4-BE49-F238E27FC236}">
                <a16:creationId xmlns:a16="http://schemas.microsoft.com/office/drawing/2014/main" id="{38146B39-3642-45FF-9845-1ED3AF679EE3}"/>
              </a:ext>
            </a:extLst>
          </p:cNvPr>
          <p:cNvSpPr>
            <a:spLocks noGrp="1"/>
          </p:cNvSpPr>
          <p:nvPr>
            <p:ph type="dt" sz="half" idx="19"/>
          </p:nvPr>
        </p:nvSpPr>
        <p:spPr/>
        <p:txBody>
          <a:bodyPr/>
          <a:lstStyle>
            <a:lvl1pPr>
              <a:defRPr>
                <a:solidFill>
                  <a:schemeClr val="bg2"/>
                </a:solidFill>
              </a:defRPr>
            </a:lvl1pPr>
          </a:lstStyle>
          <a:p>
            <a:fld id="{BB7AA18D-9AA1-421B-8F52-4DB937220A1D}" type="datetime1">
              <a:rPr lang="en-US" smtClean="0"/>
              <a:t>10/10/2023</a:t>
            </a:fld>
            <a:endParaRPr lang="en-US"/>
          </a:p>
        </p:txBody>
      </p:sp>
      <p:sp>
        <p:nvSpPr>
          <p:cNvPr id="12" name="Footer Placeholder 11">
            <a:extLst>
              <a:ext uri="{FF2B5EF4-FFF2-40B4-BE49-F238E27FC236}">
                <a16:creationId xmlns:a16="http://schemas.microsoft.com/office/drawing/2014/main" id="{CBE851F8-C50F-4BB4-9924-587E4ED77B3A}"/>
              </a:ext>
            </a:extLst>
          </p:cNvPr>
          <p:cNvSpPr>
            <a:spLocks noGrp="1"/>
          </p:cNvSpPr>
          <p:nvPr>
            <p:ph type="ftr" sz="quarter" idx="20"/>
          </p:nvPr>
        </p:nvSpPr>
        <p:spPr/>
        <p:txBody>
          <a:bodyPr/>
          <a:lstStyle/>
          <a:p>
            <a:r>
              <a:rPr lang="en-US"/>
              <a:t>Proprietary and Confidential </a:t>
            </a:r>
          </a:p>
        </p:txBody>
      </p:sp>
      <p:sp>
        <p:nvSpPr>
          <p:cNvPr id="13" name="Slide Number Placeholder 12">
            <a:extLst>
              <a:ext uri="{FF2B5EF4-FFF2-40B4-BE49-F238E27FC236}">
                <a16:creationId xmlns:a16="http://schemas.microsoft.com/office/drawing/2014/main" id="{D833B1AF-5B36-407C-BD09-4CD91FF032B1}"/>
              </a:ext>
            </a:extLst>
          </p:cNvPr>
          <p:cNvSpPr>
            <a:spLocks noGrp="1"/>
          </p:cNvSpPr>
          <p:nvPr>
            <p:ph type="sldNum" sz="quarter" idx="21"/>
          </p:nvPr>
        </p:nvSpPr>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3678719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 5">
    <p:spTree>
      <p:nvGrpSpPr>
        <p:cNvPr id="1" name=""/>
        <p:cNvGrpSpPr/>
        <p:nvPr/>
      </p:nvGrpSpPr>
      <p:grpSpPr>
        <a:xfrm>
          <a:off x="0" y="0"/>
          <a:ext cx="0" cy="0"/>
          <a:chOff x="0" y="0"/>
          <a:chExt cx="0" cy="0"/>
        </a:xfrm>
      </p:grpSpPr>
      <p:pic>
        <p:nvPicPr>
          <p:cNvPr id="6" name="Picture Placeholder 21" descr="A picture containing table, person, standing, riding&#10;&#10;Description automatically generated">
            <a:extLst>
              <a:ext uri="{FF2B5EF4-FFF2-40B4-BE49-F238E27FC236}">
                <a16:creationId xmlns:a16="http://schemas.microsoft.com/office/drawing/2014/main" id="{2743A8D7-9443-4C57-935E-00548E8FB5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07008" y="1"/>
            <a:ext cx="3384990" cy="6857998"/>
          </a:xfrm>
          <a:prstGeom prst="rect">
            <a:avLst/>
          </a:prstGeom>
        </p:spPr>
      </p:pic>
      <p:sp>
        <p:nvSpPr>
          <p:cNvPr id="7" name="Rectangle 6">
            <a:extLst>
              <a:ext uri="{FF2B5EF4-FFF2-40B4-BE49-F238E27FC236}">
                <a16:creationId xmlns:a16="http://schemas.microsoft.com/office/drawing/2014/main" id="{DDCB65E5-588E-4937-A1F8-1D98419A39B7}"/>
              </a:ext>
            </a:extLst>
          </p:cNvPr>
          <p:cNvSpPr/>
          <p:nvPr userDrawn="1"/>
        </p:nvSpPr>
        <p:spPr>
          <a:xfrm>
            <a:off x="8807010" y="0"/>
            <a:ext cx="3384990" cy="6858000"/>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B7898985-7574-48D1-811B-0012D51C51B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18" name="Text Placeholder 7">
            <a:extLst>
              <a:ext uri="{FF2B5EF4-FFF2-40B4-BE49-F238E27FC236}">
                <a16:creationId xmlns:a16="http://schemas.microsoft.com/office/drawing/2014/main" id="{BEB0DCC3-9CEE-43E6-A3A8-66AFBB54EF72}"/>
              </a:ext>
            </a:extLst>
          </p:cNvPr>
          <p:cNvSpPr>
            <a:spLocks noGrp="1"/>
          </p:cNvSpPr>
          <p:nvPr>
            <p:ph type="body" sz="quarter" idx="13"/>
          </p:nvPr>
        </p:nvSpPr>
        <p:spPr>
          <a:xfrm>
            <a:off x="655439"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9" name="Text Placeholder 7">
            <a:extLst>
              <a:ext uri="{FF2B5EF4-FFF2-40B4-BE49-F238E27FC236}">
                <a16:creationId xmlns:a16="http://schemas.microsoft.com/office/drawing/2014/main" id="{91FB3E36-2E31-425D-9440-B0C4AFD53E8C}"/>
              </a:ext>
            </a:extLst>
          </p:cNvPr>
          <p:cNvSpPr>
            <a:spLocks noGrp="1"/>
          </p:cNvSpPr>
          <p:nvPr>
            <p:ph type="body" sz="quarter" idx="14"/>
          </p:nvPr>
        </p:nvSpPr>
        <p:spPr>
          <a:xfrm>
            <a:off x="2483582"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0" name="Text Placeholder 7">
            <a:extLst>
              <a:ext uri="{FF2B5EF4-FFF2-40B4-BE49-F238E27FC236}">
                <a16:creationId xmlns:a16="http://schemas.microsoft.com/office/drawing/2014/main" id="{74494B6C-0EC0-4E01-9AF4-D45B9EC85677}"/>
              </a:ext>
            </a:extLst>
          </p:cNvPr>
          <p:cNvSpPr>
            <a:spLocks noGrp="1"/>
          </p:cNvSpPr>
          <p:nvPr>
            <p:ph type="body" sz="quarter" idx="15"/>
          </p:nvPr>
        </p:nvSpPr>
        <p:spPr>
          <a:xfrm>
            <a:off x="4311725"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1" name="Text Placeholder 7">
            <a:extLst>
              <a:ext uri="{FF2B5EF4-FFF2-40B4-BE49-F238E27FC236}">
                <a16:creationId xmlns:a16="http://schemas.microsoft.com/office/drawing/2014/main" id="{8E707D4F-612F-482D-B8D5-CEC050694867}"/>
              </a:ext>
            </a:extLst>
          </p:cNvPr>
          <p:cNvSpPr>
            <a:spLocks noGrp="1"/>
          </p:cNvSpPr>
          <p:nvPr>
            <p:ph type="body" sz="quarter" idx="16"/>
          </p:nvPr>
        </p:nvSpPr>
        <p:spPr>
          <a:xfrm>
            <a:off x="6139868" y="1331658"/>
            <a:ext cx="1735200" cy="828000"/>
          </a:xfrm>
          <a:solidFill>
            <a:schemeClr val="tx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2" name="Text Placeholder 7">
            <a:extLst>
              <a:ext uri="{FF2B5EF4-FFF2-40B4-BE49-F238E27FC236}">
                <a16:creationId xmlns:a16="http://schemas.microsoft.com/office/drawing/2014/main" id="{639AC470-20D5-4793-AFAF-6D1B6D96B834}"/>
              </a:ext>
            </a:extLst>
          </p:cNvPr>
          <p:cNvSpPr>
            <a:spLocks noGrp="1"/>
          </p:cNvSpPr>
          <p:nvPr>
            <p:ph type="body" sz="quarter" idx="17"/>
          </p:nvPr>
        </p:nvSpPr>
        <p:spPr>
          <a:xfrm>
            <a:off x="7968011" y="1331658"/>
            <a:ext cx="1735200" cy="828000"/>
          </a:xfrm>
          <a:solidFill>
            <a:schemeClr val="accent1"/>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23" name="Text Placeholder 7">
            <a:extLst>
              <a:ext uri="{FF2B5EF4-FFF2-40B4-BE49-F238E27FC236}">
                <a16:creationId xmlns:a16="http://schemas.microsoft.com/office/drawing/2014/main" id="{4047961A-E93E-4944-8D91-2E5E0164B445}"/>
              </a:ext>
            </a:extLst>
          </p:cNvPr>
          <p:cNvSpPr>
            <a:spLocks noGrp="1"/>
          </p:cNvSpPr>
          <p:nvPr>
            <p:ph type="body" sz="quarter" idx="18"/>
          </p:nvPr>
        </p:nvSpPr>
        <p:spPr>
          <a:xfrm>
            <a:off x="9796153" y="1331658"/>
            <a:ext cx="1735200" cy="828000"/>
          </a:xfrm>
          <a:solidFill>
            <a:schemeClr val="accent6"/>
          </a:solidFill>
        </p:spPr>
        <p:txBody>
          <a:bodyPr lIns="91440" rIns="91440" anchor="ctr" anchorCtr="0"/>
          <a:lstStyle>
            <a:lvl1pPr marL="0" indent="0" algn="ctr">
              <a:spcBef>
                <a:spcPts val="0"/>
              </a:spcBef>
              <a:buNone/>
              <a:defRPr sz="1400" b="1">
                <a:solidFill>
                  <a:schemeClr val="bg1"/>
                </a:solidFill>
              </a:defRPr>
            </a:lvl1pPr>
          </a:lstStyle>
          <a:p>
            <a:pPr lvl="0"/>
            <a:r>
              <a:rPr lang="en-US"/>
              <a:t>Click to edit Master text styles</a:t>
            </a:r>
          </a:p>
        </p:txBody>
      </p:sp>
      <p:sp>
        <p:nvSpPr>
          <p:cNvPr id="16" name="Rectangle 15">
            <a:extLst>
              <a:ext uri="{FF2B5EF4-FFF2-40B4-BE49-F238E27FC236}">
                <a16:creationId xmlns:a16="http://schemas.microsoft.com/office/drawing/2014/main" id="{5216AFE1-4C85-4D3B-9052-B369428B8154}"/>
              </a:ext>
            </a:extLst>
          </p:cNvPr>
          <p:cNvSpPr/>
          <p:nvPr userDrawn="1"/>
        </p:nvSpPr>
        <p:spPr>
          <a:xfrm>
            <a:off x="669757" y="2173767"/>
            <a:ext cx="10872000" cy="39984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Title 9">
            <a:extLst>
              <a:ext uri="{FF2B5EF4-FFF2-40B4-BE49-F238E27FC236}">
                <a16:creationId xmlns:a16="http://schemas.microsoft.com/office/drawing/2014/main" id="{4C3987F2-45DC-4A75-920A-8D44D5B121B5}"/>
              </a:ext>
            </a:extLst>
          </p:cNvPr>
          <p:cNvSpPr>
            <a:spLocks noGrp="1"/>
          </p:cNvSpPr>
          <p:nvPr>
            <p:ph type="title"/>
          </p:nvPr>
        </p:nvSpPr>
        <p:spPr>
          <a:xfrm>
            <a:off x="685800" y="699449"/>
            <a:ext cx="7909560" cy="443551"/>
          </a:xfrm>
        </p:spPr>
        <p:txBody>
          <a:bodyPr/>
          <a:lstStyle/>
          <a:p>
            <a:r>
              <a:rPr lang="en-US"/>
              <a:t>Click to edit Master title style</a:t>
            </a:r>
          </a:p>
        </p:txBody>
      </p:sp>
      <p:sp>
        <p:nvSpPr>
          <p:cNvPr id="11" name="Date Placeholder 10">
            <a:extLst>
              <a:ext uri="{FF2B5EF4-FFF2-40B4-BE49-F238E27FC236}">
                <a16:creationId xmlns:a16="http://schemas.microsoft.com/office/drawing/2014/main" id="{66BC4DF3-E5B3-4D7C-98E6-3D263B906CEF}"/>
              </a:ext>
            </a:extLst>
          </p:cNvPr>
          <p:cNvSpPr>
            <a:spLocks noGrp="1"/>
          </p:cNvSpPr>
          <p:nvPr>
            <p:ph type="dt" sz="half" idx="19"/>
          </p:nvPr>
        </p:nvSpPr>
        <p:spPr/>
        <p:txBody>
          <a:bodyPr/>
          <a:lstStyle>
            <a:lvl1pPr>
              <a:defRPr>
                <a:solidFill>
                  <a:schemeClr val="bg2"/>
                </a:solidFill>
              </a:defRPr>
            </a:lvl1pPr>
          </a:lstStyle>
          <a:p>
            <a:fld id="{C9770533-C00F-4616-BA44-B75EABB90B3B}" type="datetime1">
              <a:rPr lang="en-US" smtClean="0"/>
              <a:t>10/10/2023</a:t>
            </a:fld>
            <a:endParaRPr lang="en-US"/>
          </a:p>
        </p:txBody>
      </p:sp>
      <p:sp>
        <p:nvSpPr>
          <p:cNvPr id="12" name="Footer Placeholder 11">
            <a:extLst>
              <a:ext uri="{FF2B5EF4-FFF2-40B4-BE49-F238E27FC236}">
                <a16:creationId xmlns:a16="http://schemas.microsoft.com/office/drawing/2014/main" id="{15ADFC60-F5B5-4868-B1C2-697D08FED084}"/>
              </a:ext>
            </a:extLst>
          </p:cNvPr>
          <p:cNvSpPr>
            <a:spLocks noGrp="1"/>
          </p:cNvSpPr>
          <p:nvPr>
            <p:ph type="ftr" sz="quarter" idx="20"/>
          </p:nvPr>
        </p:nvSpPr>
        <p:spPr/>
        <p:txBody>
          <a:bodyPr/>
          <a:lstStyle/>
          <a:p>
            <a:r>
              <a:rPr lang="en-US"/>
              <a:t>Proprietary and Confidential </a:t>
            </a:r>
          </a:p>
        </p:txBody>
      </p:sp>
      <p:sp>
        <p:nvSpPr>
          <p:cNvPr id="13" name="Slide Number Placeholder 12">
            <a:extLst>
              <a:ext uri="{FF2B5EF4-FFF2-40B4-BE49-F238E27FC236}">
                <a16:creationId xmlns:a16="http://schemas.microsoft.com/office/drawing/2014/main" id="{D00E5E40-7A70-47AB-ACCE-55C043D560EC}"/>
              </a:ext>
            </a:extLst>
          </p:cNvPr>
          <p:cNvSpPr>
            <a:spLocks noGrp="1"/>
          </p:cNvSpPr>
          <p:nvPr>
            <p:ph type="sldNum" sz="quarter" idx="21"/>
          </p:nvPr>
        </p:nvSpPr>
        <p:spPr/>
        <p:txBody>
          <a:bodyPr/>
          <a:lstStyle>
            <a:lvl1pPr>
              <a:defRPr>
                <a:solidFill>
                  <a:schemeClr val="bg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3522339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pic>
        <p:nvPicPr>
          <p:cNvPr id="6" name="Picture Placeholder 7" descr="A picture containing table, person, riding&#10;&#10;Description automatically generated">
            <a:extLst>
              <a:ext uri="{FF2B5EF4-FFF2-40B4-BE49-F238E27FC236}">
                <a16:creationId xmlns:a16="http://schemas.microsoft.com/office/drawing/2014/main" id="{514F235C-AE15-40B9-80D7-B188D9F8EC4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EB06EF2-FAF3-45F5-B7E6-8680B3C0C3C8}"/>
              </a:ext>
            </a:extLst>
          </p:cNvPr>
          <p:cNvSpPr/>
          <p:nvPr userDrawn="1"/>
        </p:nvSpPr>
        <p:spPr>
          <a:xfrm>
            <a:off x="0" y="0"/>
            <a:ext cx="12192000" cy="6857999"/>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54854257-B7D1-4911-B66F-DE493C16C5B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625262" y="6291262"/>
            <a:ext cx="338138" cy="338138"/>
          </a:xfrm>
          <a:prstGeom prst="rect">
            <a:avLst/>
          </a:prstGeom>
        </p:spPr>
      </p:pic>
      <p:sp>
        <p:nvSpPr>
          <p:cNvPr id="3" name="Date Placeholder 2">
            <a:extLst>
              <a:ext uri="{FF2B5EF4-FFF2-40B4-BE49-F238E27FC236}">
                <a16:creationId xmlns:a16="http://schemas.microsoft.com/office/drawing/2014/main" id="{6E41F22E-8145-498B-AA13-FD28D811D0E9}"/>
              </a:ext>
            </a:extLst>
          </p:cNvPr>
          <p:cNvSpPr>
            <a:spLocks noGrp="1"/>
          </p:cNvSpPr>
          <p:nvPr>
            <p:ph type="dt" sz="half" idx="10"/>
          </p:nvPr>
        </p:nvSpPr>
        <p:spPr/>
        <p:txBody>
          <a:bodyPr/>
          <a:lstStyle>
            <a:lvl1pPr>
              <a:defRPr>
                <a:solidFill>
                  <a:schemeClr val="bg2"/>
                </a:solidFill>
              </a:defRPr>
            </a:lvl1pPr>
          </a:lstStyle>
          <a:p>
            <a:fld id="{9058C3A1-A132-4FB4-8700-E91AEF354248}" type="datetime1">
              <a:rPr lang="en-US" smtClean="0"/>
              <a:t>10/10/2023</a:t>
            </a:fld>
            <a:endParaRPr lang="en-US"/>
          </a:p>
        </p:txBody>
      </p:sp>
      <p:sp>
        <p:nvSpPr>
          <p:cNvPr id="4" name="Footer Placeholder 3">
            <a:extLst>
              <a:ext uri="{FF2B5EF4-FFF2-40B4-BE49-F238E27FC236}">
                <a16:creationId xmlns:a16="http://schemas.microsoft.com/office/drawing/2014/main" id="{DB5AB8E0-2A58-475F-8860-F642ED11E266}"/>
              </a:ext>
            </a:extLst>
          </p:cNvPr>
          <p:cNvSpPr>
            <a:spLocks noGrp="1"/>
          </p:cNvSpPr>
          <p:nvPr>
            <p:ph type="ftr" sz="quarter" idx="11"/>
          </p:nvPr>
        </p:nvSpPr>
        <p:spPr/>
        <p:txBody>
          <a:bodyPr/>
          <a:lstStyle>
            <a:lvl1pPr>
              <a:defRPr>
                <a:solidFill>
                  <a:schemeClr val="bg2"/>
                </a:solidFill>
              </a:defRPr>
            </a:lvl1pPr>
          </a:lstStyle>
          <a:p>
            <a:r>
              <a:rPr lang="en-US"/>
              <a:t>Proprietary and Confidential </a:t>
            </a:r>
          </a:p>
        </p:txBody>
      </p:sp>
      <p:sp>
        <p:nvSpPr>
          <p:cNvPr id="5" name="Slide Number Placeholder 4">
            <a:extLst>
              <a:ext uri="{FF2B5EF4-FFF2-40B4-BE49-F238E27FC236}">
                <a16:creationId xmlns:a16="http://schemas.microsoft.com/office/drawing/2014/main" id="{E5E56E6E-0CC3-4A27-B570-2CC743D706F8}"/>
              </a:ext>
            </a:extLst>
          </p:cNvPr>
          <p:cNvSpPr>
            <a:spLocks noGrp="1"/>
          </p:cNvSpPr>
          <p:nvPr>
            <p:ph type="sldNum" sz="quarter" idx="12"/>
          </p:nvPr>
        </p:nvSpPr>
        <p:spPr/>
        <p:txBody>
          <a:bodyPr/>
          <a:lstStyle>
            <a:lvl1pPr>
              <a:defRPr>
                <a:solidFill>
                  <a:schemeClr val="bg2"/>
                </a:solidFill>
              </a:defRPr>
            </a:lvl1pPr>
          </a:lstStyle>
          <a:p>
            <a:fld id="{4737D6AF-2FA5-476A-AF60-7A8CDF2E2DFB}" type="slidenum">
              <a:rPr lang="en-US" smtClean="0"/>
              <a:pPr/>
              <a:t>‹#›</a:t>
            </a:fld>
            <a:endParaRPr lang="en-US"/>
          </a:p>
        </p:txBody>
      </p:sp>
      <p:sp>
        <p:nvSpPr>
          <p:cNvPr id="10" name="Text Placeholder 9">
            <a:extLst>
              <a:ext uri="{FF2B5EF4-FFF2-40B4-BE49-F238E27FC236}">
                <a16:creationId xmlns:a16="http://schemas.microsoft.com/office/drawing/2014/main" id="{6E635A35-B9BE-4681-AB79-D7E95BCA0A43}"/>
              </a:ext>
            </a:extLst>
          </p:cNvPr>
          <p:cNvSpPr>
            <a:spLocks noGrp="1"/>
          </p:cNvSpPr>
          <p:nvPr>
            <p:ph type="body" sz="quarter" idx="13"/>
          </p:nvPr>
        </p:nvSpPr>
        <p:spPr>
          <a:xfrm>
            <a:off x="685200" y="1600200"/>
            <a:ext cx="10821600" cy="3657600"/>
          </a:xfrm>
        </p:spPr>
        <p:txBody>
          <a:bodyPr anchor="ctr"/>
          <a:lstStyle>
            <a:lvl1pPr marL="0" indent="0" algn="ctr">
              <a:buNone/>
              <a:defRPr sz="3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485105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618611" y="469528"/>
            <a:ext cx="5267461" cy="6040193"/>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ctr"/>
          <a:lstStyle/>
          <a:p>
            <a:endParaRPr lang="en-US" sz="2400">
              <a:solidFill>
                <a:schemeClr val="bg1"/>
              </a:solidFill>
              <a:ea typeface="Roboto Slab" charset="0"/>
              <a:cs typeface="Roboto Slab"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714" y="4426217"/>
            <a:ext cx="3391550" cy="3750919"/>
          </a:xfrm>
          <a:prstGeom prst="rect">
            <a:avLst/>
          </a:prstGeom>
        </p:spPr>
      </p:pic>
      <p:sp>
        <p:nvSpPr>
          <p:cNvPr id="7"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7729728" y="1414272"/>
            <a:ext cx="2926080" cy="3011945"/>
          </a:xfrm>
        </p:spPr>
        <p:txBody>
          <a:bodyPr/>
          <a:lstStyle>
            <a:lvl1pPr marL="0" indent="0">
              <a:buNone/>
              <a:defRPr>
                <a:solidFill>
                  <a:schemeClr val="bg1"/>
                </a:solidFill>
              </a:defRPr>
            </a:lvl1pPr>
          </a:lstStyle>
          <a:p>
            <a:r>
              <a:rPr lang="en-US"/>
              <a:t>[Insert Avatar Picture]</a:t>
            </a:r>
          </a:p>
        </p:txBody>
      </p:sp>
      <p:sp>
        <p:nvSpPr>
          <p:cNvPr id="8" name="Title 1"/>
          <p:cNvSpPr>
            <a:spLocks noGrp="1"/>
          </p:cNvSpPr>
          <p:nvPr>
            <p:ph type="title" hasCustomPrompt="1"/>
          </p:nvPr>
        </p:nvSpPr>
        <p:spPr>
          <a:xfrm>
            <a:off x="6498336" y="14813"/>
            <a:ext cx="5388864" cy="959168"/>
          </a:xfrm>
        </p:spPr>
        <p:txBody>
          <a:bodyPr/>
          <a:lstStyle>
            <a:lvl1pPr algn="ctr">
              <a:defRPr baseline="0">
                <a:solidFill>
                  <a:schemeClr val="tx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[Name]</a:t>
            </a:r>
          </a:p>
        </p:txBody>
      </p:sp>
      <p:sp>
        <p:nvSpPr>
          <p:cNvPr id="9" name="Content Placeholder 6"/>
          <p:cNvSpPr>
            <a:spLocks noGrp="1"/>
          </p:cNvSpPr>
          <p:nvPr>
            <p:ph sz="quarter" idx="10"/>
          </p:nvPr>
        </p:nvSpPr>
        <p:spPr>
          <a:xfrm>
            <a:off x="780288" y="694944"/>
            <a:ext cx="4925568" cy="5629656"/>
          </a:xfrm>
        </p:spPr>
        <p:txBody>
          <a:bodyPr>
            <a:normAutofit/>
          </a:bodyPr>
          <a:lstStyle>
            <a:lvl1pPr marL="0" indent="0">
              <a:buNone/>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spTree>
    <p:extLst>
      <p:ext uri="{BB962C8B-B14F-4D97-AF65-F5344CB8AC3E}">
        <p14:creationId xmlns:p14="http://schemas.microsoft.com/office/powerpoint/2010/main" val="1964574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E41F22E-8145-498B-AA13-FD28D811D0E9}"/>
              </a:ext>
            </a:extLst>
          </p:cNvPr>
          <p:cNvSpPr>
            <a:spLocks noGrp="1"/>
          </p:cNvSpPr>
          <p:nvPr>
            <p:ph type="dt" sz="half" idx="10"/>
          </p:nvPr>
        </p:nvSpPr>
        <p:spPr/>
        <p:txBody>
          <a:bodyPr/>
          <a:lstStyle/>
          <a:p>
            <a:fld id="{5684ABEB-B0E6-4211-AD90-63AB3690ACA2}" type="datetime1">
              <a:rPr lang="en-US" smtClean="0"/>
              <a:t>10/10/2023</a:t>
            </a:fld>
            <a:endParaRPr lang="en-US"/>
          </a:p>
        </p:txBody>
      </p:sp>
      <p:sp>
        <p:nvSpPr>
          <p:cNvPr id="4" name="Footer Placeholder 3">
            <a:extLst>
              <a:ext uri="{FF2B5EF4-FFF2-40B4-BE49-F238E27FC236}">
                <a16:creationId xmlns:a16="http://schemas.microsoft.com/office/drawing/2014/main" id="{DB5AB8E0-2A58-475F-8860-F642ED11E266}"/>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E5E56E6E-0CC3-4A27-B570-2CC743D706F8}"/>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10" name="Text Placeholder 9">
            <a:extLst>
              <a:ext uri="{FF2B5EF4-FFF2-40B4-BE49-F238E27FC236}">
                <a16:creationId xmlns:a16="http://schemas.microsoft.com/office/drawing/2014/main" id="{6E635A35-B9BE-4681-AB79-D7E95BCA0A43}"/>
              </a:ext>
            </a:extLst>
          </p:cNvPr>
          <p:cNvSpPr>
            <a:spLocks noGrp="1"/>
          </p:cNvSpPr>
          <p:nvPr>
            <p:ph type="body" sz="quarter" idx="13"/>
          </p:nvPr>
        </p:nvSpPr>
        <p:spPr>
          <a:xfrm>
            <a:off x="685200" y="1600200"/>
            <a:ext cx="10821600" cy="3657600"/>
          </a:xfrm>
        </p:spPr>
        <p:txBody>
          <a:bodyPr anchor="ctr"/>
          <a:lstStyle>
            <a:lvl1pPr marL="0" indent="0" algn="ctr">
              <a:buNone/>
              <a:defRPr sz="36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0479391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 Gray Layout - Left">
    <p:spTree>
      <p:nvGrpSpPr>
        <p:cNvPr id="1" name=""/>
        <p:cNvGrpSpPr/>
        <p:nvPr/>
      </p:nvGrpSpPr>
      <p:grpSpPr>
        <a:xfrm>
          <a:off x="0" y="0"/>
          <a:ext cx="0" cy="0"/>
          <a:chOff x="0" y="0"/>
          <a:chExt cx="0" cy="0"/>
        </a:xfrm>
      </p:grpSpPr>
      <p:sp>
        <p:nvSpPr>
          <p:cNvPr id="7" name="Content Placeholder 15">
            <a:extLst>
              <a:ext uri="{FF2B5EF4-FFF2-40B4-BE49-F238E27FC236}">
                <a16:creationId xmlns:a16="http://schemas.microsoft.com/office/drawing/2014/main" id="{AA4ACE69-FCD1-44A0-BEF8-5DF8BC8B675B}"/>
              </a:ext>
            </a:extLst>
          </p:cNvPr>
          <p:cNvSpPr txBox="1">
            <a:spLocks/>
          </p:cNvSpPr>
          <p:nvPr userDrawn="1"/>
        </p:nvSpPr>
        <p:spPr>
          <a:xfrm>
            <a:off x="4" y="222250"/>
            <a:ext cx="6096000" cy="6407150"/>
          </a:xfrm>
          <a:prstGeom prst="rect">
            <a:avLst/>
          </a:prstGeom>
          <a:solidFill>
            <a:schemeClr val="bg1">
              <a:lumMod val="95000"/>
            </a:schemeClr>
          </a:solidFill>
          <a:ln>
            <a:noFill/>
          </a:ln>
        </p:spPr>
        <p:txBody>
          <a:bodyPr vert="horz" lIns="640080" tIns="0" rIns="64008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0"/>
              </a:spcAft>
              <a:buClrTx/>
              <a:buSzTx/>
              <a:buFontTx/>
              <a:buNone/>
              <a:tabLst/>
              <a:defRPr/>
            </a:pPr>
            <a:endParaRPr lang="en-US" sz="1400"/>
          </a:p>
        </p:txBody>
      </p:sp>
      <p:sp>
        <p:nvSpPr>
          <p:cNvPr id="9" name="Rectangle 8">
            <a:extLst>
              <a:ext uri="{FF2B5EF4-FFF2-40B4-BE49-F238E27FC236}">
                <a16:creationId xmlns:a16="http://schemas.microsoft.com/office/drawing/2014/main" id="{FCAFB146-E0AC-43B4-9FF0-A6CE322323F7}"/>
              </a:ext>
            </a:extLst>
          </p:cNvPr>
          <p:cNvSpPr/>
          <p:nvPr userDrawn="1"/>
        </p:nvSpPr>
        <p:spPr>
          <a:xfrm>
            <a:off x="0" y="222250"/>
            <a:ext cx="6099048"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63F3ADC-8DF6-4051-871A-E18AD864D2F8}"/>
              </a:ext>
            </a:extLst>
          </p:cNvPr>
          <p:cNvSpPr>
            <a:spLocks noGrp="1"/>
          </p:cNvSpPr>
          <p:nvPr>
            <p:ph type="dt" sz="half" idx="10"/>
          </p:nvPr>
        </p:nvSpPr>
        <p:spPr/>
        <p:txBody>
          <a:bodyPr/>
          <a:lstStyle/>
          <a:p>
            <a:fld id="{88E17985-3339-45E0-9B88-DA853CE9FB6F}" type="datetime1">
              <a:rPr lang="en-US" smtClean="0"/>
              <a:t>10/10/2023</a:t>
            </a:fld>
            <a:endParaRPr lang="en-US"/>
          </a:p>
        </p:txBody>
      </p:sp>
      <p:sp>
        <p:nvSpPr>
          <p:cNvPr id="4" name="Footer Placeholder 3">
            <a:extLst>
              <a:ext uri="{FF2B5EF4-FFF2-40B4-BE49-F238E27FC236}">
                <a16:creationId xmlns:a16="http://schemas.microsoft.com/office/drawing/2014/main" id="{C7715530-41E3-45AB-BD0A-5AD1E7C2568C}"/>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8385DC9D-80D7-42AA-B34A-8BA56C5D0242}"/>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10" name="Text Placeholder 19">
            <a:extLst>
              <a:ext uri="{FF2B5EF4-FFF2-40B4-BE49-F238E27FC236}">
                <a16:creationId xmlns:a16="http://schemas.microsoft.com/office/drawing/2014/main" id="{FC660A3B-8F32-4FED-89AD-C7289C9EF381}"/>
              </a:ext>
            </a:extLst>
          </p:cNvPr>
          <p:cNvSpPr>
            <a:spLocks noGrp="1"/>
          </p:cNvSpPr>
          <p:nvPr>
            <p:ph type="body" sz="quarter" idx="13"/>
          </p:nvPr>
        </p:nvSpPr>
        <p:spPr>
          <a:xfrm>
            <a:off x="682756" y="2286000"/>
            <a:ext cx="4803644" cy="3543300"/>
          </a:xfrm>
        </p:spPr>
        <p:txBody>
          <a:bodyPr/>
          <a:lstStyle>
            <a:lvl1pPr marL="0" indent="0">
              <a:buNone/>
              <a:defRPr sz="1400"/>
            </a:lvl1pPr>
          </a:lstStyle>
          <a:p>
            <a:pPr lvl="0"/>
            <a:r>
              <a:rPr lang="en-US"/>
              <a:t>Click to edit Master text styles</a:t>
            </a:r>
          </a:p>
        </p:txBody>
      </p:sp>
      <p:sp>
        <p:nvSpPr>
          <p:cNvPr id="11" name="Text Placeholder 2">
            <a:extLst>
              <a:ext uri="{FF2B5EF4-FFF2-40B4-BE49-F238E27FC236}">
                <a16:creationId xmlns:a16="http://schemas.microsoft.com/office/drawing/2014/main" id="{915B3BA5-878E-4660-8932-B9A6BCBFBEE6}"/>
              </a:ext>
            </a:extLst>
          </p:cNvPr>
          <p:cNvSpPr>
            <a:spLocks noGrp="1"/>
          </p:cNvSpPr>
          <p:nvPr>
            <p:ph type="body" idx="1"/>
          </p:nvPr>
        </p:nvSpPr>
        <p:spPr>
          <a:xfrm>
            <a:off x="685800" y="1528010"/>
            <a:ext cx="4803644" cy="529390"/>
          </a:xfrm>
        </p:spPr>
        <p:txBody>
          <a:bodyPr anchor="t"/>
          <a:lstStyle>
            <a:lvl1pPr marL="0" indent="0" algn="ctr">
              <a:buNone/>
              <a:defRPr sz="24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itle 5">
            <a:extLst>
              <a:ext uri="{FF2B5EF4-FFF2-40B4-BE49-F238E27FC236}">
                <a16:creationId xmlns:a16="http://schemas.microsoft.com/office/drawing/2014/main" id="{085B2C63-DAE6-4718-8D94-9E3477CBEBA0}"/>
              </a:ext>
            </a:extLst>
          </p:cNvPr>
          <p:cNvSpPr>
            <a:spLocks noGrp="1"/>
          </p:cNvSpPr>
          <p:nvPr>
            <p:ph type="title"/>
          </p:nvPr>
        </p:nvSpPr>
        <p:spPr>
          <a:xfrm>
            <a:off x="6491234" y="699449"/>
            <a:ext cx="5014966" cy="900752"/>
          </a:xfrm>
        </p:spPr>
        <p:txBody>
          <a:bodyPr/>
          <a:lstStyle/>
          <a:p>
            <a:r>
              <a:rPr lang="en-US"/>
              <a:t>Click to edit Master title style</a:t>
            </a:r>
          </a:p>
        </p:txBody>
      </p:sp>
    </p:spTree>
    <p:extLst>
      <p:ext uri="{BB962C8B-B14F-4D97-AF65-F5344CB8AC3E}">
        <p14:creationId xmlns:p14="http://schemas.microsoft.com/office/powerpoint/2010/main" val="14479622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2 Gray Layout - Right">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4ED36B00-5357-4473-8FF3-BEBB14922BF3}"/>
              </a:ext>
            </a:extLst>
          </p:cNvPr>
          <p:cNvSpPr txBox="1">
            <a:spLocks/>
          </p:cNvSpPr>
          <p:nvPr userDrawn="1"/>
        </p:nvSpPr>
        <p:spPr>
          <a:xfrm>
            <a:off x="6092956" y="222250"/>
            <a:ext cx="6096000" cy="6407150"/>
          </a:xfrm>
          <a:prstGeom prst="rect">
            <a:avLst/>
          </a:prstGeom>
          <a:solidFill>
            <a:schemeClr val="bg1">
              <a:lumMod val="95000"/>
            </a:schemeClr>
          </a:solidFill>
          <a:ln>
            <a:noFill/>
          </a:ln>
        </p:spPr>
        <p:txBody>
          <a:bodyPr vert="horz" lIns="640080" tIns="0" rIns="64008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0"/>
              </a:spcAft>
              <a:buClrTx/>
              <a:buSzTx/>
              <a:buFontTx/>
              <a:buNone/>
              <a:tabLst/>
              <a:defRPr/>
            </a:pPr>
            <a:endParaRPr lang="en-US" sz="1400"/>
          </a:p>
        </p:txBody>
      </p:sp>
      <p:sp>
        <p:nvSpPr>
          <p:cNvPr id="11" name="Rectangle 10">
            <a:extLst>
              <a:ext uri="{FF2B5EF4-FFF2-40B4-BE49-F238E27FC236}">
                <a16:creationId xmlns:a16="http://schemas.microsoft.com/office/drawing/2014/main" id="{6CF07BF9-B502-4E6E-9A3B-5CD319A9428C}"/>
              </a:ext>
            </a:extLst>
          </p:cNvPr>
          <p:cNvSpPr/>
          <p:nvPr userDrawn="1"/>
        </p:nvSpPr>
        <p:spPr>
          <a:xfrm>
            <a:off x="6092952" y="222250"/>
            <a:ext cx="6099048"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9">
            <a:extLst>
              <a:ext uri="{FF2B5EF4-FFF2-40B4-BE49-F238E27FC236}">
                <a16:creationId xmlns:a16="http://schemas.microsoft.com/office/drawing/2014/main" id="{1B5786B4-8B46-4DB4-BA27-0F97DE2E9D9E}"/>
              </a:ext>
            </a:extLst>
          </p:cNvPr>
          <p:cNvSpPr>
            <a:spLocks noGrp="1"/>
          </p:cNvSpPr>
          <p:nvPr>
            <p:ph type="body" sz="quarter" idx="13"/>
          </p:nvPr>
        </p:nvSpPr>
        <p:spPr>
          <a:xfrm>
            <a:off x="6775708" y="2286000"/>
            <a:ext cx="4803644" cy="3543300"/>
          </a:xfrm>
        </p:spPr>
        <p:txBody>
          <a:bodyPr/>
          <a:lstStyle>
            <a:lvl1pPr marL="0" indent="0">
              <a:buNone/>
              <a:defRPr sz="1400"/>
            </a:lvl1pPr>
          </a:lstStyle>
          <a:p>
            <a:pPr lvl="0"/>
            <a:r>
              <a:rPr lang="en-US"/>
              <a:t>Click to edit Master text styles</a:t>
            </a:r>
          </a:p>
        </p:txBody>
      </p:sp>
      <p:sp>
        <p:nvSpPr>
          <p:cNvPr id="13" name="Text Placeholder 2">
            <a:extLst>
              <a:ext uri="{FF2B5EF4-FFF2-40B4-BE49-F238E27FC236}">
                <a16:creationId xmlns:a16="http://schemas.microsoft.com/office/drawing/2014/main" id="{115ED792-E176-43A7-9141-3B1272454D4E}"/>
              </a:ext>
            </a:extLst>
          </p:cNvPr>
          <p:cNvSpPr>
            <a:spLocks noGrp="1"/>
          </p:cNvSpPr>
          <p:nvPr>
            <p:ph type="body" idx="1"/>
          </p:nvPr>
        </p:nvSpPr>
        <p:spPr>
          <a:xfrm>
            <a:off x="6778752" y="1528010"/>
            <a:ext cx="4803644" cy="529390"/>
          </a:xfrm>
        </p:spPr>
        <p:txBody>
          <a:bodyPr anchor="t"/>
          <a:lstStyle>
            <a:lvl1pPr marL="0" indent="0" algn="ctr">
              <a:buNone/>
              <a:defRPr sz="2400" b="1" spc="-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Date Placeholder 2">
            <a:extLst>
              <a:ext uri="{FF2B5EF4-FFF2-40B4-BE49-F238E27FC236}">
                <a16:creationId xmlns:a16="http://schemas.microsoft.com/office/drawing/2014/main" id="{0DECB8A1-1C5F-4580-ABCA-A4513DA816AC}"/>
              </a:ext>
            </a:extLst>
          </p:cNvPr>
          <p:cNvSpPr>
            <a:spLocks noGrp="1"/>
          </p:cNvSpPr>
          <p:nvPr>
            <p:ph type="dt" sz="half" idx="10"/>
          </p:nvPr>
        </p:nvSpPr>
        <p:spPr>
          <a:xfrm>
            <a:off x="9840953" y="6355366"/>
            <a:ext cx="1245681" cy="136525"/>
          </a:xfrm>
        </p:spPr>
        <p:txBody>
          <a:bodyPr/>
          <a:lstStyle/>
          <a:p>
            <a:fld id="{0E767BD6-93D7-4ED8-B473-A056745AEE51}" type="datetime1">
              <a:rPr lang="en-US" smtClean="0"/>
              <a:t>10/10/2023</a:t>
            </a:fld>
            <a:endParaRPr lang="en-US"/>
          </a:p>
        </p:txBody>
      </p:sp>
      <p:sp>
        <p:nvSpPr>
          <p:cNvPr id="7" name="Footer Placeholder 3">
            <a:extLst>
              <a:ext uri="{FF2B5EF4-FFF2-40B4-BE49-F238E27FC236}">
                <a16:creationId xmlns:a16="http://schemas.microsoft.com/office/drawing/2014/main" id="{3580F69E-7849-4C5F-BA8F-DE156A9ED4CA}"/>
              </a:ext>
            </a:extLst>
          </p:cNvPr>
          <p:cNvSpPr>
            <a:spLocks noGrp="1"/>
          </p:cNvSpPr>
          <p:nvPr>
            <p:ph type="ftr" sz="quarter" idx="11"/>
          </p:nvPr>
        </p:nvSpPr>
        <p:spPr>
          <a:xfrm>
            <a:off x="685800" y="6355366"/>
            <a:ext cx="5410200" cy="136525"/>
          </a:xfrm>
        </p:spPr>
        <p:txBody>
          <a:bodyPr/>
          <a:lstStyle/>
          <a:p>
            <a:r>
              <a:rPr lang="en-US"/>
              <a:t>Proprietary and Confidential </a:t>
            </a:r>
          </a:p>
        </p:txBody>
      </p:sp>
      <p:sp>
        <p:nvSpPr>
          <p:cNvPr id="8" name="Slide Number Placeholder 4">
            <a:extLst>
              <a:ext uri="{FF2B5EF4-FFF2-40B4-BE49-F238E27FC236}">
                <a16:creationId xmlns:a16="http://schemas.microsoft.com/office/drawing/2014/main" id="{F011F2CC-3699-47A1-B94E-026052C4FA2F}"/>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t>‹#›</a:t>
            </a:fld>
            <a:endParaRPr lang="en-US"/>
          </a:p>
        </p:txBody>
      </p:sp>
      <p:sp>
        <p:nvSpPr>
          <p:cNvPr id="3" name="Title 2">
            <a:extLst>
              <a:ext uri="{FF2B5EF4-FFF2-40B4-BE49-F238E27FC236}">
                <a16:creationId xmlns:a16="http://schemas.microsoft.com/office/drawing/2014/main" id="{21014CF9-947D-429E-A4F9-DDF5B9DC80A0}"/>
              </a:ext>
            </a:extLst>
          </p:cNvPr>
          <p:cNvSpPr>
            <a:spLocks noGrp="1"/>
          </p:cNvSpPr>
          <p:nvPr>
            <p:ph type="title"/>
          </p:nvPr>
        </p:nvSpPr>
        <p:spPr>
          <a:xfrm>
            <a:off x="685799" y="699449"/>
            <a:ext cx="4997117" cy="900752"/>
          </a:xfrm>
        </p:spPr>
        <p:txBody>
          <a:bodyPr/>
          <a:lstStyle/>
          <a:p>
            <a:r>
              <a:rPr lang="en-US"/>
              <a:t>Click to edit Master title style</a:t>
            </a:r>
          </a:p>
        </p:txBody>
      </p:sp>
    </p:spTree>
    <p:extLst>
      <p:ext uri="{BB962C8B-B14F-4D97-AF65-F5344CB8AC3E}">
        <p14:creationId xmlns:p14="http://schemas.microsoft.com/office/powerpoint/2010/main" val="32044598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07FD-3E9A-4315-89D2-87C1DB59BA7B}"/>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736F977A-52C8-4575-988A-D02C644E110F}"/>
              </a:ext>
            </a:extLst>
          </p:cNvPr>
          <p:cNvSpPr>
            <a:spLocks noGrp="1"/>
          </p:cNvSpPr>
          <p:nvPr>
            <p:ph type="dt" sz="half" idx="10"/>
          </p:nvPr>
        </p:nvSpPr>
        <p:spPr/>
        <p:txBody>
          <a:bodyPr/>
          <a:lstStyle/>
          <a:p>
            <a:fld id="{C1684745-7638-4F90-9E86-7515E8DC52D1}" type="datetime1">
              <a:rPr lang="en-US" smtClean="0"/>
              <a:t>10/10/2023</a:t>
            </a:fld>
            <a:endParaRPr lang="en-US"/>
          </a:p>
        </p:txBody>
      </p:sp>
      <p:sp>
        <p:nvSpPr>
          <p:cNvPr id="4" name="Footer Placeholder 3">
            <a:extLst>
              <a:ext uri="{FF2B5EF4-FFF2-40B4-BE49-F238E27FC236}">
                <a16:creationId xmlns:a16="http://schemas.microsoft.com/office/drawing/2014/main" id="{99AD1E45-8A3E-4EBF-9EA4-6EDA404A836B}"/>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A6C06925-2601-4E42-B4C1-8EE7E57ED02E}"/>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Picture Placeholder 2">
            <a:extLst>
              <a:ext uri="{FF2B5EF4-FFF2-40B4-BE49-F238E27FC236}">
                <a16:creationId xmlns:a16="http://schemas.microsoft.com/office/drawing/2014/main" id="{08654911-8347-4898-AD15-5188BE9FECD5}"/>
              </a:ext>
            </a:extLst>
          </p:cNvPr>
          <p:cNvSpPr>
            <a:spLocks noGrp="1"/>
          </p:cNvSpPr>
          <p:nvPr>
            <p:ph type="pic" idx="1"/>
          </p:nvPr>
        </p:nvSpPr>
        <p:spPr>
          <a:xfrm>
            <a:off x="6096000" y="2057400"/>
            <a:ext cx="6096000" cy="4114799"/>
          </a:xfrm>
          <a:solidFill>
            <a:schemeClr val="bg1">
              <a:lumMod val="95000"/>
            </a:schemeClr>
          </a:solidFill>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7">
            <a:extLst>
              <a:ext uri="{FF2B5EF4-FFF2-40B4-BE49-F238E27FC236}">
                <a16:creationId xmlns:a16="http://schemas.microsoft.com/office/drawing/2014/main" id="{94B15AD8-3A29-4D6A-AD0A-77D06180E4DF}"/>
              </a:ext>
            </a:extLst>
          </p:cNvPr>
          <p:cNvSpPr>
            <a:spLocks noGrp="1"/>
          </p:cNvSpPr>
          <p:nvPr>
            <p:ph type="body" sz="quarter" idx="13"/>
          </p:nvPr>
        </p:nvSpPr>
        <p:spPr>
          <a:xfrm>
            <a:off x="0" y="1600200"/>
            <a:ext cx="12192000" cy="457200"/>
          </a:xfrm>
          <a:gradFill>
            <a:gsLst>
              <a:gs pos="0">
                <a:schemeClr val="accent1"/>
              </a:gs>
              <a:gs pos="100000">
                <a:schemeClr val="accent2"/>
              </a:gs>
            </a:gsLst>
            <a:lin ang="0" scaled="0"/>
          </a:gradFill>
        </p:spPr>
        <p:txBody>
          <a:bodyPr lIns="0" rIns="0" anchor="ctr" anchorCtr="0"/>
          <a:lstStyle>
            <a:lvl1pPr marL="60325" indent="0" algn="ctr">
              <a:spcBef>
                <a:spcPts val="0"/>
              </a:spcBef>
              <a:buNone/>
              <a:defRPr sz="2400" b="1" spc="-50" baseline="0">
                <a:solidFill>
                  <a:schemeClr val="bg1"/>
                </a:solidFill>
              </a:defRPr>
            </a:lvl1pPr>
          </a:lstStyle>
          <a:p>
            <a:pPr lvl="0"/>
            <a:r>
              <a:rPr lang="en-US"/>
              <a:t>Click to edit Master text styles</a:t>
            </a:r>
          </a:p>
        </p:txBody>
      </p:sp>
      <p:pic>
        <p:nvPicPr>
          <p:cNvPr id="9" name="Picture Placeholder 7">
            <a:extLst>
              <a:ext uri="{FF2B5EF4-FFF2-40B4-BE49-F238E27FC236}">
                <a16:creationId xmlns:a16="http://schemas.microsoft.com/office/drawing/2014/main" id="{8785B719-6C35-498E-B823-AABE2FD4DD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19"/>
          <a:stretch/>
        </p:blipFill>
        <p:spPr>
          <a:xfrm>
            <a:off x="-92597" y="2073256"/>
            <a:ext cx="6188597" cy="4121606"/>
          </a:xfrm>
          <a:prstGeom prst="rect">
            <a:avLst/>
          </a:prstGeom>
        </p:spPr>
      </p:pic>
      <p:sp>
        <p:nvSpPr>
          <p:cNvPr id="11" name="Rectangle 10">
            <a:extLst>
              <a:ext uri="{FF2B5EF4-FFF2-40B4-BE49-F238E27FC236}">
                <a16:creationId xmlns:a16="http://schemas.microsoft.com/office/drawing/2014/main" id="{56F33D28-B76F-49C7-B758-4ECCD4766FC2}"/>
              </a:ext>
            </a:extLst>
          </p:cNvPr>
          <p:cNvSpPr/>
          <p:nvPr userDrawn="1"/>
        </p:nvSpPr>
        <p:spPr>
          <a:xfrm>
            <a:off x="0" y="2065422"/>
            <a:ext cx="6096000" cy="4114799"/>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DBC80E3-4B7B-40D8-A02B-0605722EFDF3}"/>
              </a:ext>
            </a:extLst>
          </p:cNvPr>
          <p:cNvSpPr>
            <a:spLocks noGrp="1"/>
          </p:cNvSpPr>
          <p:nvPr>
            <p:ph sz="half" idx="14" hasCustomPrompt="1"/>
          </p:nvPr>
        </p:nvSpPr>
        <p:spPr>
          <a:xfrm>
            <a:off x="701842" y="2530643"/>
            <a:ext cx="4624137" cy="31843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602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Content +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468A-C7A0-423C-B8EB-A8907186B5A7}"/>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767144A7-FEA6-406D-9315-EE5064ADA362}"/>
              </a:ext>
            </a:extLst>
          </p:cNvPr>
          <p:cNvSpPr>
            <a:spLocks noGrp="1"/>
          </p:cNvSpPr>
          <p:nvPr>
            <p:ph type="dt" sz="half" idx="10"/>
          </p:nvPr>
        </p:nvSpPr>
        <p:spPr/>
        <p:txBody>
          <a:bodyPr/>
          <a:lstStyle/>
          <a:p>
            <a:fld id="{8C5CDF4C-FF6E-41DD-A75D-F090FA5210F3}" type="datetime1">
              <a:rPr lang="en-US" smtClean="0"/>
              <a:t>10/10/2023</a:t>
            </a:fld>
            <a:endParaRPr lang="en-US"/>
          </a:p>
        </p:txBody>
      </p:sp>
      <p:sp>
        <p:nvSpPr>
          <p:cNvPr id="4" name="Footer Placeholder 3">
            <a:extLst>
              <a:ext uri="{FF2B5EF4-FFF2-40B4-BE49-F238E27FC236}">
                <a16:creationId xmlns:a16="http://schemas.microsoft.com/office/drawing/2014/main" id="{A20FEE5A-5D95-4153-8FC2-0FF681432A91}"/>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49E5DDBB-D0EB-4B7C-AB4B-27AB08526EFE}"/>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6" name="Text Placeholder 7">
            <a:extLst>
              <a:ext uri="{FF2B5EF4-FFF2-40B4-BE49-F238E27FC236}">
                <a16:creationId xmlns:a16="http://schemas.microsoft.com/office/drawing/2014/main" id="{391A4133-FFFC-464C-94DB-A2D917BB3778}"/>
              </a:ext>
            </a:extLst>
          </p:cNvPr>
          <p:cNvSpPr>
            <a:spLocks noGrp="1"/>
          </p:cNvSpPr>
          <p:nvPr>
            <p:ph type="body" sz="quarter" idx="13"/>
          </p:nvPr>
        </p:nvSpPr>
        <p:spPr>
          <a:xfrm>
            <a:off x="687522" y="3336423"/>
            <a:ext cx="2344436" cy="900752"/>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7" name="Text Placeholder 7">
            <a:extLst>
              <a:ext uri="{FF2B5EF4-FFF2-40B4-BE49-F238E27FC236}">
                <a16:creationId xmlns:a16="http://schemas.microsoft.com/office/drawing/2014/main" id="{2C65FFE3-28D5-4FE9-A99A-864451F15768}"/>
              </a:ext>
            </a:extLst>
          </p:cNvPr>
          <p:cNvSpPr>
            <a:spLocks noGrp="1"/>
          </p:cNvSpPr>
          <p:nvPr>
            <p:ph type="body" sz="quarter" idx="14"/>
          </p:nvPr>
        </p:nvSpPr>
        <p:spPr>
          <a:xfrm>
            <a:off x="687522" y="4343400"/>
            <a:ext cx="2344436" cy="1485900"/>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230D8A09-0283-4F02-A40C-EC2FB8324C17}"/>
              </a:ext>
            </a:extLst>
          </p:cNvPr>
          <p:cNvSpPr>
            <a:spLocks noGrp="1"/>
          </p:cNvSpPr>
          <p:nvPr>
            <p:ph type="body" sz="quarter" idx="15"/>
          </p:nvPr>
        </p:nvSpPr>
        <p:spPr>
          <a:xfrm>
            <a:off x="3510932" y="3336423"/>
            <a:ext cx="2344436" cy="900752"/>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9" name="Text Placeholder 7">
            <a:extLst>
              <a:ext uri="{FF2B5EF4-FFF2-40B4-BE49-F238E27FC236}">
                <a16:creationId xmlns:a16="http://schemas.microsoft.com/office/drawing/2014/main" id="{1AFFBE9C-1F66-483F-BFE7-038ADDCF9B50}"/>
              </a:ext>
            </a:extLst>
          </p:cNvPr>
          <p:cNvSpPr>
            <a:spLocks noGrp="1"/>
          </p:cNvSpPr>
          <p:nvPr>
            <p:ph type="body" sz="quarter" idx="16"/>
          </p:nvPr>
        </p:nvSpPr>
        <p:spPr>
          <a:xfrm>
            <a:off x="3510932" y="4343400"/>
            <a:ext cx="2344436" cy="1485900"/>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sp>
        <p:nvSpPr>
          <p:cNvPr id="10" name="Text Placeholder 7">
            <a:extLst>
              <a:ext uri="{FF2B5EF4-FFF2-40B4-BE49-F238E27FC236}">
                <a16:creationId xmlns:a16="http://schemas.microsoft.com/office/drawing/2014/main" id="{59EC7177-F428-4FE9-8960-DE365C2FCB5C}"/>
              </a:ext>
            </a:extLst>
          </p:cNvPr>
          <p:cNvSpPr>
            <a:spLocks noGrp="1"/>
          </p:cNvSpPr>
          <p:nvPr>
            <p:ph type="body" sz="quarter" idx="17"/>
          </p:nvPr>
        </p:nvSpPr>
        <p:spPr>
          <a:xfrm>
            <a:off x="6334343" y="3336423"/>
            <a:ext cx="2344436" cy="900752"/>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B30D55CD-3214-4B65-A9E2-E41C6D5B46B8}"/>
              </a:ext>
            </a:extLst>
          </p:cNvPr>
          <p:cNvSpPr>
            <a:spLocks noGrp="1"/>
          </p:cNvSpPr>
          <p:nvPr>
            <p:ph type="body" sz="quarter" idx="18"/>
          </p:nvPr>
        </p:nvSpPr>
        <p:spPr>
          <a:xfrm>
            <a:off x="6334343" y="4343400"/>
            <a:ext cx="2344436" cy="1485900"/>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853C04D7-8703-4ADF-8733-93AC4D8F7E34}"/>
              </a:ext>
            </a:extLst>
          </p:cNvPr>
          <p:cNvSpPr>
            <a:spLocks noGrp="1"/>
          </p:cNvSpPr>
          <p:nvPr>
            <p:ph type="body" sz="quarter" idx="19"/>
          </p:nvPr>
        </p:nvSpPr>
        <p:spPr>
          <a:xfrm>
            <a:off x="9157753" y="3336423"/>
            <a:ext cx="2344436" cy="900752"/>
          </a:xfrm>
          <a:noFill/>
          <a:ln w="38100">
            <a:noFill/>
          </a:ln>
        </p:spPr>
        <p:txBody>
          <a:bodyPr lIns="91440" tIns="0" rIns="91440" anchor="t" anchorCtr="0"/>
          <a:lstStyle>
            <a:lvl1pPr marL="60325" indent="0" algn="ctr">
              <a:spcBef>
                <a:spcPts val="0"/>
              </a:spcBef>
              <a:buNone/>
              <a:defRPr sz="2400" b="1" spc="-50" baseline="0">
                <a:solidFill>
                  <a:schemeClr val="tx1"/>
                </a:solidFill>
              </a:defRPr>
            </a:lvl1pPr>
          </a:lstStyle>
          <a:p>
            <a:pPr lvl="0"/>
            <a:r>
              <a:rPr lang="en-US"/>
              <a:t>Click to edit Master text styles</a:t>
            </a:r>
          </a:p>
        </p:txBody>
      </p:sp>
      <p:sp>
        <p:nvSpPr>
          <p:cNvPr id="13" name="Text Placeholder 7">
            <a:extLst>
              <a:ext uri="{FF2B5EF4-FFF2-40B4-BE49-F238E27FC236}">
                <a16:creationId xmlns:a16="http://schemas.microsoft.com/office/drawing/2014/main" id="{788F46BA-9A66-4ED7-9349-970C942AE730}"/>
              </a:ext>
            </a:extLst>
          </p:cNvPr>
          <p:cNvSpPr>
            <a:spLocks noGrp="1"/>
          </p:cNvSpPr>
          <p:nvPr>
            <p:ph type="body" sz="quarter" idx="20"/>
          </p:nvPr>
        </p:nvSpPr>
        <p:spPr>
          <a:xfrm>
            <a:off x="9157753" y="4343400"/>
            <a:ext cx="2344436" cy="1485900"/>
          </a:xfrm>
          <a:noFill/>
          <a:ln w="38100">
            <a:noFill/>
          </a:ln>
        </p:spPr>
        <p:txBody>
          <a:bodyPr lIns="0" tIns="0" rIns="0" bIns="0" anchor="t" anchorCtr="0"/>
          <a:lstStyle>
            <a:lvl1pPr marL="60325" indent="0" algn="ctr">
              <a:spcBef>
                <a:spcPts val="0"/>
              </a:spcBef>
              <a:buNone/>
              <a:defRPr sz="1600" b="0">
                <a:solidFill>
                  <a:schemeClr val="tx1"/>
                </a:solidFill>
              </a:defRPr>
            </a:lvl1pPr>
          </a:lstStyle>
          <a:p>
            <a:pPr lvl="0"/>
            <a:r>
              <a:rPr lang="en-US"/>
              <a:t>Click to edit Master text styles</a:t>
            </a:r>
          </a:p>
        </p:txBody>
      </p:sp>
      <p:cxnSp>
        <p:nvCxnSpPr>
          <p:cNvPr id="14" name="Straight Connector 13">
            <a:extLst>
              <a:ext uri="{FF2B5EF4-FFF2-40B4-BE49-F238E27FC236}">
                <a16:creationId xmlns:a16="http://schemas.microsoft.com/office/drawing/2014/main" id="{E0088BF1-06B4-48FF-A2F1-5AE845FFF2E9}"/>
              </a:ext>
            </a:extLst>
          </p:cNvPr>
          <p:cNvCxnSpPr/>
          <p:nvPr userDrawn="1"/>
        </p:nvCxnSpPr>
        <p:spPr>
          <a:xfrm>
            <a:off x="3271445" y="2057400"/>
            <a:ext cx="0" cy="377190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E9C9597-294B-434D-99C0-CE39DB6FAAB9}"/>
              </a:ext>
            </a:extLst>
          </p:cNvPr>
          <p:cNvCxnSpPr/>
          <p:nvPr userDrawn="1"/>
        </p:nvCxnSpPr>
        <p:spPr>
          <a:xfrm>
            <a:off x="6094855" y="2057400"/>
            <a:ext cx="0" cy="377190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78C80E0-1D0E-4477-9735-929DDB0957EA}"/>
              </a:ext>
            </a:extLst>
          </p:cNvPr>
          <p:cNvCxnSpPr/>
          <p:nvPr userDrawn="1"/>
        </p:nvCxnSpPr>
        <p:spPr>
          <a:xfrm>
            <a:off x="8918265" y="2057400"/>
            <a:ext cx="0" cy="377190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639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p>
            <a:fld id="{DCF99B84-F74C-489D-B291-29FC5FE1501F}" type="datetime1">
              <a:rPr lang="en-US" smtClean="0"/>
              <a:t>10/10/2023</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r>
              <a:rPr lang="en-US"/>
              <a:t>Proprietary and Confidential </a:t>
            </a:r>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5" name="Rectangle 4">
            <a:extLst>
              <a:ext uri="{FF2B5EF4-FFF2-40B4-BE49-F238E27FC236}">
                <a16:creationId xmlns:a16="http://schemas.microsoft.com/office/drawing/2014/main" id="{80245B29-46B8-474C-BA25-EB9EB9D3AB22}"/>
              </a:ext>
            </a:extLst>
          </p:cNvPr>
          <p:cNvSpPr/>
          <p:nvPr userDrawn="1"/>
        </p:nvSpPr>
        <p:spPr>
          <a:xfrm>
            <a:off x="248356" y="406400"/>
            <a:ext cx="338666" cy="102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772983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a:xfrm>
            <a:off x="9840953" y="6355366"/>
            <a:ext cx="1245681" cy="136525"/>
          </a:xfrm>
        </p:spPr>
        <p:txBody>
          <a:bodyPr/>
          <a:lstStyle/>
          <a:p>
            <a:fld id="{2282AA6B-8B78-4268-82DA-10C793E836FE}" type="datetime1">
              <a:rPr lang="en-US" smtClean="0"/>
              <a:t>10/10/2023</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r>
              <a:rPr lang="en-US"/>
              <a:t>Proprietary and Confidential </a:t>
            </a:r>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t>‹#›</a:t>
            </a:fld>
            <a:endParaRPr lang="en-US"/>
          </a:p>
        </p:txBody>
      </p:sp>
      <p:sp>
        <p:nvSpPr>
          <p:cNvPr id="5" name="Rectangle 4">
            <a:extLst>
              <a:ext uri="{FF2B5EF4-FFF2-40B4-BE49-F238E27FC236}">
                <a16:creationId xmlns:a16="http://schemas.microsoft.com/office/drawing/2014/main" id="{80245B29-46B8-474C-BA25-EB9EB9D3AB22}"/>
              </a:ext>
            </a:extLst>
          </p:cNvPr>
          <p:cNvSpPr/>
          <p:nvPr userDrawn="1"/>
        </p:nvSpPr>
        <p:spPr>
          <a:xfrm>
            <a:off x="248356" y="406400"/>
            <a:ext cx="338666" cy="102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6" name="Straight Connector 5">
            <a:extLst>
              <a:ext uri="{FF2B5EF4-FFF2-40B4-BE49-F238E27FC236}">
                <a16:creationId xmlns:a16="http://schemas.microsoft.com/office/drawing/2014/main" id="{50828B6C-A903-4729-BABD-18EA87E6C6E9}"/>
              </a:ext>
            </a:extLst>
          </p:cNvPr>
          <p:cNvCxnSpPr>
            <a:cxnSpLocks/>
          </p:cNvCxnSpPr>
          <p:nvPr userDrawn="1"/>
        </p:nvCxnSpPr>
        <p:spPr>
          <a:xfrm flipH="1">
            <a:off x="0" y="6172200"/>
            <a:ext cx="12192000" cy="0"/>
          </a:xfrm>
          <a:prstGeom prst="line">
            <a:avLst/>
          </a:prstGeom>
          <a:ln w="12700" cap="flat">
            <a:solidFill>
              <a:schemeClr val="bg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4330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5183188" y="685800"/>
            <a:ext cx="6323012" cy="5486399"/>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685801" y="3429000"/>
            <a:ext cx="3606800" cy="274319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any content. This is a space to add a caption.</a:t>
            </a:r>
          </a:p>
        </p:txBody>
      </p:sp>
      <p:sp>
        <p:nvSpPr>
          <p:cNvPr id="5" name="Date Placeholder 4">
            <a:extLst>
              <a:ext uri="{FF2B5EF4-FFF2-40B4-BE49-F238E27FC236}">
                <a16:creationId xmlns:a16="http://schemas.microsoft.com/office/drawing/2014/main" id="{867C0A00-877C-4795-AF36-7590DFD92943}"/>
              </a:ext>
            </a:extLst>
          </p:cNvPr>
          <p:cNvSpPr>
            <a:spLocks noGrp="1"/>
          </p:cNvSpPr>
          <p:nvPr>
            <p:ph type="dt" sz="half" idx="10"/>
          </p:nvPr>
        </p:nvSpPr>
        <p:spPr/>
        <p:txBody>
          <a:bodyPr/>
          <a:lstStyle/>
          <a:p>
            <a:fld id="{9FA312B8-A227-4DB3-974B-177091906F10}" type="datetime1">
              <a:rPr lang="en-US" smtClean="0"/>
              <a:t>10/10/2023</a:t>
            </a:fld>
            <a:endParaRPr lang="en-US"/>
          </a:p>
        </p:txBody>
      </p:sp>
      <p:sp>
        <p:nvSpPr>
          <p:cNvPr id="6" name="Footer Placeholder 5">
            <a:extLst>
              <a:ext uri="{FF2B5EF4-FFF2-40B4-BE49-F238E27FC236}">
                <a16:creationId xmlns:a16="http://schemas.microsoft.com/office/drawing/2014/main" id="{A821481B-8ECE-4440-9F4F-FC919BF0ACBF}"/>
              </a:ext>
            </a:extLst>
          </p:cNvPr>
          <p:cNvSpPr>
            <a:spLocks noGrp="1"/>
          </p:cNvSpPr>
          <p:nvPr>
            <p:ph type="ftr" sz="quarter" idx="11"/>
          </p:nvPr>
        </p:nvSpPr>
        <p:spPr/>
        <p:txBody>
          <a:bodyPr/>
          <a:lstStyle/>
          <a:p>
            <a:r>
              <a:rPr lang="en-US"/>
              <a:t>Proprietary and Confidential </a:t>
            </a:r>
          </a:p>
        </p:txBody>
      </p:sp>
      <p:sp>
        <p:nvSpPr>
          <p:cNvPr id="7" name="Slide Number Placeholder 6">
            <a:extLst>
              <a:ext uri="{FF2B5EF4-FFF2-40B4-BE49-F238E27FC236}">
                <a16:creationId xmlns:a16="http://schemas.microsoft.com/office/drawing/2014/main" id="{A48FFBEE-BFB9-4C93-B395-508B196BC45F}"/>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2" name="Title 1">
            <a:extLst>
              <a:ext uri="{FF2B5EF4-FFF2-40B4-BE49-F238E27FC236}">
                <a16:creationId xmlns:a16="http://schemas.microsoft.com/office/drawing/2014/main" id="{AF395B6D-74E4-4341-BAFD-020F43161684}"/>
              </a:ext>
            </a:extLst>
          </p:cNvPr>
          <p:cNvSpPr>
            <a:spLocks noGrp="1"/>
          </p:cNvSpPr>
          <p:nvPr>
            <p:ph type="title"/>
          </p:nvPr>
        </p:nvSpPr>
        <p:spPr>
          <a:xfrm>
            <a:off x="685800" y="699448"/>
            <a:ext cx="3606800" cy="1815151"/>
          </a:xfrm>
        </p:spPr>
        <p:txBody>
          <a:bodyPr/>
          <a:lstStyle/>
          <a:p>
            <a:r>
              <a:rPr lang="en-US"/>
              <a:t>Click to edit Master title style</a:t>
            </a:r>
          </a:p>
        </p:txBody>
      </p:sp>
    </p:spTree>
    <p:extLst>
      <p:ext uri="{BB962C8B-B14F-4D97-AF65-F5344CB8AC3E}">
        <p14:creationId xmlns:p14="http://schemas.microsoft.com/office/powerpoint/2010/main" val="1096502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5183188" y="685800"/>
            <a:ext cx="7008812" cy="54864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685801" y="3429000"/>
            <a:ext cx="3606800" cy="2743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The placeholder to the right will hold an image. This is a space to add a caption.</a:t>
            </a:r>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p>
            <a:fld id="{1F954815-B61E-4F5F-95D2-4A5D0C75B93B}" type="datetime1">
              <a:rPr lang="en-US" smtClean="0"/>
              <a:t>10/10/2023</a:t>
            </a:fld>
            <a:endParaRPr lang="en-US"/>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p:txBody>
          <a:bodyPr/>
          <a:lstStyle/>
          <a:p>
            <a:r>
              <a:rPr lang="en-US"/>
              <a:t>Proprietary and Confidential </a:t>
            </a:r>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p>
            <a:fld id="{4737D6AF-2FA5-476A-AF60-7A8CDF2E2DFB}" type="slidenum">
              <a:rPr lang="en-US" smtClean="0"/>
              <a:pPr/>
              <a:t>‹#›</a:t>
            </a:fld>
            <a:endParaRPr lang="en-US"/>
          </a:p>
        </p:txBody>
      </p:sp>
      <p:sp>
        <p:nvSpPr>
          <p:cNvPr id="5" name="Title 4">
            <a:extLst>
              <a:ext uri="{FF2B5EF4-FFF2-40B4-BE49-F238E27FC236}">
                <a16:creationId xmlns:a16="http://schemas.microsoft.com/office/drawing/2014/main" id="{322F24DC-19BA-44B1-98FE-5D9F44BF3758}"/>
              </a:ext>
            </a:extLst>
          </p:cNvPr>
          <p:cNvSpPr>
            <a:spLocks noGrp="1"/>
          </p:cNvSpPr>
          <p:nvPr>
            <p:ph type="title"/>
          </p:nvPr>
        </p:nvSpPr>
        <p:spPr>
          <a:xfrm>
            <a:off x="685800" y="699448"/>
            <a:ext cx="3606800" cy="1815151"/>
          </a:xfrm>
        </p:spPr>
        <p:txBody>
          <a:bodyPr/>
          <a:lstStyle/>
          <a:p>
            <a:r>
              <a:rPr lang="en-US"/>
              <a:t>Click to edit Master title style</a:t>
            </a:r>
          </a:p>
        </p:txBody>
      </p:sp>
    </p:spTree>
    <p:extLst>
      <p:ext uri="{BB962C8B-B14F-4D97-AF65-F5344CB8AC3E}">
        <p14:creationId xmlns:p14="http://schemas.microsoft.com/office/powerpoint/2010/main" val="37979989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0" y="0"/>
            <a:ext cx="12192000" cy="6858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6B5C8CB1-7AAB-4CA4-8E8E-4C7E041F8F1F}"/>
              </a:ext>
            </a:extLst>
          </p:cNvPr>
          <p:cNvSpPr>
            <a:spLocks noGrp="1"/>
          </p:cNvSpPr>
          <p:nvPr>
            <p:ph type="dt" sz="half" idx="10"/>
          </p:nvPr>
        </p:nvSpPr>
        <p:spPr>
          <a:xfrm>
            <a:off x="9840953" y="6355366"/>
            <a:ext cx="1245681" cy="136525"/>
          </a:xfrm>
        </p:spPr>
        <p:txBody>
          <a:bodyPr/>
          <a:lstStyle>
            <a:lvl1pPr>
              <a:defRPr>
                <a:solidFill>
                  <a:schemeClr val="tx2"/>
                </a:solidFill>
              </a:defRPr>
            </a:lvl1pPr>
          </a:lstStyle>
          <a:p>
            <a:fld id="{F0DA3EF6-8917-4340-8B16-A3398402EB57}" type="datetime1">
              <a:rPr lang="en-US" smtClean="0"/>
              <a:t>10/10/2023</a:t>
            </a:fld>
            <a:endParaRPr lang="en-US"/>
          </a:p>
        </p:txBody>
      </p:sp>
      <p:sp>
        <p:nvSpPr>
          <p:cNvPr id="6" name="Footer Placeholder 5">
            <a:extLst>
              <a:ext uri="{FF2B5EF4-FFF2-40B4-BE49-F238E27FC236}">
                <a16:creationId xmlns:a16="http://schemas.microsoft.com/office/drawing/2014/main" id="{A8FA68A0-7821-429B-8BFD-1C10162D1AF8}"/>
              </a:ext>
            </a:extLst>
          </p:cNvPr>
          <p:cNvSpPr>
            <a:spLocks noGrp="1"/>
          </p:cNvSpPr>
          <p:nvPr>
            <p:ph type="ftr" sz="quarter" idx="11"/>
          </p:nvPr>
        </p:nvSpPr>
        <p:spPr/>
        <p:txBody>
          <a:bodyPr/>
          <a:lstStyle>
            <a:lvl1pPr>
              <a:defRPr>
                <a:solidFill>
                  <a:schemeClr val="tx2"/>
                </a:solidFill>
              </a:defRPr>
            </a:lvl1pPr>
          </a:lstStyle>
          <a:p>
            <a:r>
              <a:rPr lang="en-US"/>
              <a:t>Proprietary and Confidential </a:t>
            </a:r>
          </a:p>
        </p:txBody>
      </p:sp>
      <p:sp>
        <p:nvSpPr>
          <p:cNvPr id="7" name="Slide Number Placeholder 6">
            <a:extLst>
              <a:ext uri="{FF2B5EF4-FFF2-40B4-BE49-F238E27FC236}">
                <a16:creationId xmlns:a16="http://schemas.microsoft.com/office/drawing/2014/main" id="{56E2DA3B-13E7-468A-B0C7-28B14759166C}"/>
              </a:ext>
            </a:extLst>
          </p:cNvPr>
          <p:cNvSpPr>
            <a:spLocks noGrp="1"/>
          </p:cNvSpPr>
          <p:nvPr>
            <p:ph type="sldNum" sz="quarter" idx="12"/>
          </p:nvPr>
        </p:nvSpPr>
        <p:spPr>
          <a:xfrm>
            <a:off x="11225719" y="6355366"/>
            <a:ext cx="737681" cy="136525"/>
          </a:xfrm>
        </p:spPr>
        <p:txBody>
          <a:bodyPr/>
          <a:lstStyle>
            <a:lvl1pPr>
              <a:defRPr>
                <a:solidFill>
                  <a:schemeClr val="tx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798593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Me 1">
    <p:spTree>
      <p:nvGrpSpPr>
        <p:cNvPr id="1" name=""/>
        <p:cNvGrpSpPr/>
        <p:nvPr/>
      </p:nvGrpSpPr>
      <p:grpSpPr>
        <a:xfrm>
          <a:off x="0" y="0"/>
          <a:ext cx="0" cy="0"/>
          <a:chOff x="0" y="0"/>
          <a:chExt cx="0" cy="0"/>
        </a:xfrm>
      </p:grpSpPr>
      <p:grpSp>
        <p:nvGrpSpPr>
          <p:cNvPr id="2" name="Group 1"/>
          <p:cNvGrpSpPr/>
          <p:nvPr userDrawn="1"/>
        </p:nvGrpSpPr>
        <p:grpSpPr>
          <a:xfrm>
            <a:off x="7283566" y="-528034"/>
            <a:ext cx="4029565" cy="6383841"/>
            <a:chOff x="7852246" y="-8205"/>
            <a:chExt cx="4029565" cy="6383841"/>
          </a:xfrm>
        </p:grpSpPr>
        <p:sp>
          <p:nvSpPr>
            <p:cNvPr id="3" name="Rounded Rectangle 2"/>
            <p:cNvSpPr/>
            <p:nvPr/>
          </p:nvSpPr>
          <p:spPr>
            <a:xfrm>
              <a:off x="8732614" y="1487176"/>
              <a:ext cx="401781" cy="1264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8933505" y="0"/>
              <a:ext cx="0" cy="14718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0566669" y="1478971"/>
              <a:ext cx="401781" cy="1264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0767560" y="-8205"/>
              <a:ext cx="0" cy="147180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7852246" y="1550388"/>
              <a:ext cx="4029565" cy="4825248"/>
              <a:chOff x="8182988" y="1595007"/>
              <a:chExt cx="3376612" cy="4043362"/>
            </a:xfrm>
          </p:grpSpPr>
          <p:sp>
            <p:nvSpPr>
              <p:cNvPr id="8" name="Rectangle 7"/>
              <p:cNvSpPr/>
              <p:nvPr/>
            </p:nvSpPr>
            <p:spPr>
              <a:xfrm>
                <a:off x="8182988" y="1595007"/>
                <a:ext cx="3376612" cy="4043362"/>
              </a:xfrm>
              <a:prstGeom prst="rect">
                <a:avLst/>
              </a:prstGeom>
              <a:solidFill>
                <a:schemeClr val="accent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49770" y="1762558"/>
                <a:ext cx="3043237" cy="370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516364" y="1930109"/>
                <a:ext cx="2705194" cy="3375749"/>
              </a:xfrm>
              <a:prstGeom prst="rect">
                <a:avLst/>
              </a:prstGeom>
              <a:gradFill flip="none" rotWithShape="1">
                <a:gsLst>
                  <a:gs pos="44000">
                    <a:schemeClr val="bg1"/>
                  </a:gs>
                  <a:gs pos="88000">
                    <a:schemeClr val="accent1">
                      <a:lumMod val="95000"/>
                      <a:lumOff val="5000"/>
                    </a:schemeClr>
                  </a:gs>
                  <a:gs pos="100000">
                    <a:schemeClr val="bg1">
                      <a:lumMod val="85000"/>
                    </a:schemeClr>
                  </a:gs>
                </a:gsLst>
                <a:path path="circle">
                  <a:fillToRect l="50000" t="130000" r="50000" b="-30000"/>
                </a:path>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 name="Title 1"/>
          <p:cNvSpPr>
            <a:spLocks noGrp="1"/>
          </p:cNvSpPr>
          <p:nvPr>
            <p:ph type="title" hasCustomPrompt="1"/>
          </p:nvPr>
        </p:nvSpPr>
        <p:spPr>
          <a:xfrm>
            <a:off x="503447" y="365125"/>
            <a:ext cx="6212454" cy="1325563"/>
          </a:xfrm>
        </p:spPr>
        <p:txBody>
          <a:bodyPr/>
          <a:lstStyle>
            <a:lvl1pPr>
              <a:defRPr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Name] [Last Name]</a:t>
            </a:r>
          </a:p>
        </p:txBody>
      </p:sp>
      <p:sp>
        <p:nvSpPr>
          <p:cNvPr id="15" name="Content Placeholder 6"/>
          <p:cNvSpPr>
            <a:spLocks noGrp="1"/>
          </p:cNvSpPr>
          <p:nvPr>
            <p:ph sz="quarter" idx="10"/>
          </p:nvPr>
        </p:nvSpPr>
        <p:spPr>
          <a:xfrm>
            <a:off x="503238" y="2171700"/>
            <a:ext cx="6212872" cy="4152900"/>
          </a:xfrm>
        </p:spPr>
        <p:txBody>
          <a:bodyPr>
            <a:normAutofit/>
          </a:bodyPr>
          <a:lstStyle>
            <a:lvl1pPr marL="0" indent="0">
              <a:buNone/>
              <a:defRPr sz="1800">
                <a:solidFill>
                  <a:schemeClr val="tx2"/>
                </a:solidFill>
              </a:defRPr>
            </a:lvl1pPr>
            <a:lvl2pPr marL="365760" indent="0">
              <a:buNone/>
              <a:defRPr/>
            </a:lvl2pPr>
            <a:lvl3pPr marL="731520" indent="0">
              <a:buNone/>
              <a:defRPr/>
            </a:lvl3pPr>
            <a:lvl4pPr marL="1097280" indent="0">
              <a:buNone/>
              <a:defRPr/>
            </a:lvl4pPr>
            <a:lvl5pPr marL="1463040" indent="0">
              <a:buNone/>
              <a:defRPr/>
            </a:lvl5pPr>
          </a:lstStyle>
          <a:p>
            <a:pPr lvl="0"/>
            <a:r>
              <a:rPr lang="en-US"/>
              <a:t>Click to edit Master text styles</a:t>
            </a:r>
          </a:p>
        </p:txBody>
      </p:sp>
      <p:sp>
        <p:nvSpPr>
          <p:cNvPr id="16" name="Picture Placeholder 6">
            <a:extLst>
              <a:ext uri="{FF2B5EF4-FFF2-40B4-BE49-F238E27FC236}">
                <a16:creationId xmlns:a16="http://schemas.microsoft.com/office/drawing/2014/main" id="{D8816C4D-C074-46E9-95BD-C9631EDBDD15}"/>
              </a:ext>
            </a:extLst>
          </p:cNvPr>
          <p:cNvSpPr>
            <a:spLocks noGrp="1"/>
          </p:cNvSpPr>
          <p:nvPr>
            <p:ph type="pic" sz="quarter" idx="11" hasCustomPrompt="1"/>
          </p:nvPr>
        </p:nvSpPr>
        <p:spPr>
          <a:xfrm>
            <a:off x="7681409" y="1430461"/>
            <a:ext cx="3228311" cy="4028535"/>
          </a:xfrm>
        </p:spPr>
        <p:txBody>
          <a:bodyPr/>
          <a:lstStyle>
            <a:lvl1pPr marL="0" indent="0">
              <a:buNone/>
              <a:defRPr/>
            </a:lvl1pPr>
          </a:lstStyle>
          <a:p>
            <a:r>
              <a:rPr lang="en-US"/>
              <a:t>[Insert Avatar Picture]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0E5C766-080B-4D9A-A6E2-4D095A76AF6A}"/>
              </a:ext>
            </a:extLst>
          </p:cNvPr>
          <p:cNvSpPr>
            <a:spLocks noGrp="1"/>
          </p:cNvSpPr>
          <p:nvPr>
            <p:ph type="pic" sz="quarter" idx="13"/>
          </p:nvPr>
        </p:nvSpPr>
        <p:spPr>
          <a:xfrm>
            <a:off x="7670801" y="228599"/>
            <a:ext cx="4521197" cy="6400801"/>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1D2C2FB3-B8E1-4C92-96D0-6CFFCD2F8C30}"/>
              </a:ext>
            </a:extLst>
          </p:cNvPr>
          <p:cNvSpPr>
            <a:spLocks noGrp="1"/>
          </p:cNvSpPr>
          <p:nvPr>
            <p:ph type="title"/>
          </p:nvPr>
        </p:nvSpPr>
        <p:spPr>
          <a:xfrm>
            <a:off x="685800" y="699449"/>
            <a:ext cx="6479275" cy="900752"/>
          </a:xfrm>
        </p:spPr>
        <p:txBody>
          <a:bodyPr/>
          <a:lstStyle/>
          <a:p>
            <a:r>
              <a:rPr lang="en-US"/>
              <a:t>Click to edit Master title style</a:t>
            </a:r>
          </a:p>
        </p:txBody>
      </p:sp>
      <p:sp>
        <p:nvSpPr>
          <p:cNvPr id="3" name="Date Placeholder 2">
            <a:extLst>
              <a:ext uri="{FF2B5EF4-FFF2-40B4-BE49-F238E27FC236}">
                <a16:creationId xmlns:a16="http://schemas.microsoft.com/office/drawing/2014/main" id="{358CD22C-BB31-44B1-BB86-60FA0CAE805C}"/>
              </a:ext>
            </a:extLst>
          </p:cNvPr>
          <p:cNvSpPr>
            <a:spLocks noGrp="1"/>
          </p:cNvSpPr>
          <p:nvPr>
            <p:ph type="dt" sz="half" idx="14"/>
          </p:nvPr>
        </p:nvSpPr>
        <p:spPr>
          <a:xfrm>
            <a:off x="9840953" y="6355366"/>
            <a:ext cx="1245681" cy="136525"/>
          </a:xfrm>
        </p:spPr>
        <p:txBody>
          <a:bodyPr/>
          <a:lstStyle>
            <a:lvl1pPr>
              <a:defRPr>
                <a:solidFill>
                  <a:schemeClr val="tx2"/>
                </a:solidFill>
              </a:defRPr>
            </a:lvl1pPr>
          </a:lstStyle>
          <a:p>
            <a:fld id="{A23D8145-A55B-4C69-98E1-775F6C5F5D02}" type="datetime1">
              <a:rPr lang="en-US" smtClean="0"/>
              <a:t>10/10/2023</a:t>
            </a:fld>
            <a:endParaRPr lang="en-US"/>
          </a:p>
        </p:txBody>
      </p:sp>
      <p:sp>
        <p:nvSpPr>
          <p:cNvPr id="7" name="Footer Placeholder 6">
            <a:extLst>
              <a:ext uri="{FF2B5EF4-FFF2-40B4-BE49-F238E27FC236}">
                <a16:creationId xmlns:a16="http://schemas.microsoft.com/office/drawing/2014/main" id="{CEE8F8C7-8E00-4322-A2FC-F60900B69313}"/>
              </a:ext>
            </a:extLst>
          </p:cNvPr>
          <p:cNvSpPr>
            <a:spLocks noGrp="1"/>
          </p:cNvSpPr>
          <p:nvPr>
            <p:ph type="ftr" sz="quarter" idx="15"/>
          </p:nvPr>
        </p:nvSpPr>
        <p:spPr/>
        <p:txBody>
          <a:bodyPr/>
          <a:lstStyle/>
          <a:p>
            <a:r>
              <a:rPr lang="en-US"/>
              <a:t>Proprietary and Confidential </a:t>
            </a:r>
          </a:p>
        </p:txBody>
      </p:sp>
      <p:sp>
        <p:nvSpPr>
          <p:cNvPr id="8" name="Slide Number Placeholder 7">
            <a:extLst>
              <a:ext uri="{FF2B5EF4-FFF2-40B4-BE49-F238E27FC236}">
                <a16:creationId xmlns:a16="http://schemas.microsoft.com/office/drawing/2014/main" id="{B6968411-04F6-486E-A5F0-2693B35F4734}"/>
              </a:ext>
            </a:extLst>
          </p:cNvPr>
          <p:cNvSpPr>
            <a:spLocks noGrp="1"/>
          </p:cNvSpPr>
          <p:nvPr>
            <p:ph type="sldNum" sz="quarter" idx="16"/>
          </p:nvPr>
        </p:nvSpPr>
        <p:spPr>
          <a:xfrm>
            <a:off x="11225719" y="6355366"/>
            <a:ext cx="737681" cy="136525"/>
          </a:xfrm>
        </p:spPr>
        <p:txBody>
          <a:bodyPr/>
          <a:lstStyle>
            <a:lvl1pPr>
              <a:defRPr>
                <a:solidFill>
                  <a:schemeClr val="tx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26072701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Picture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0E5C766-080B-4D9A-A6E2-4D095A76AF6A}"/>
              </a:ext>
            </a:extLst>
          </p:cNvPr>
          <p:cNvSpPr>
            <a:spLocks noGrp="1"/>
          </p:cNvSpPr>
          <p:nvPr>
            <p:ph type="pic" sz="quarter" idx="13"/>
          </p:nvPr>
        </p:nvSpPr>
        <p:spPr>
          <a:xfrm>
            <a:off x="8807008" y="228599"/>
            <a:ext cx="3384990" cy="6400801"/>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D4C39EC8-5A82-4D3E-9CB3-B974877FA5D1}"/>
              </a:ext>
            </a:extLst>
          </p:cNvPr>
          <p:cNvSpPr>
            <a:spLocks noGrp="1"/>
          </p:cNvSpPr>
          <p:nvPr>
            <p:ph type="title"/>
          </p:nvPr>
        </p:nvSpPr>
        <p:spPr>
          <a:xfrm>
            <a:off x="685800" y="699449"/>
            <a:ext cx="7213600" cy="900752"/>
          </a:xfrm>
        </p:spPr>
        <p:txBody>
          <a:bodyPr/>
          <a:lstStyle/>
          <a:p>
            <a:r>
              <a:rPr lang="en-US"/>
              <a:t>Click to edit Master title style</a:t>
            </a:r>
          </a:p>
        </p:txBody>
      </p:sp>
      <p:sp>
        <p:nvSpPr>
          <p:cNvPr id="3" name="Date Placeholder 2">
            <a:extLst>
              <a:ext uri="{FF2B5EF4-FFF2-40B4-BE49-F238E27FC236}">
                <a16:creationId xmlns:a16="http://schemas.microsoft.com/office/drawing/2014/main" id="{0E48CC42-E93A-48A1-B0E6-FA09E03EA3E6}"/>
              </a:ext>
            </a:extLst>
          </p:cNvPr>
          <p:cNvSpPr>
            <a:spLocks noGrp="1"/>
          </p:cNvSpPr>
          <p:nvPr>
            <p:ph type="dt" sz="half" idx="14"/>
          </p:nvPr>
        </p:nvSpPr>
        <p:spPr>
          <a:xfrm>
            <a:off x="9840953" y="6355366"/>
            <a:ext cx="1245681" cy="136525"/>
          </a:xfrm>
        </p:spPr>
        <p:txBody>
          <a:bodyPr/>
          <a:lstStyle>
            <a:lvl1pPr>
              <a:defRPr>
                <a:solidFill>
                  <a:schemeClr val="tx2"/>
                </a:solidFill>
              </a:defRPr>
            </a:lvl1pPr>
          </a:lstStyle>
          <a:p>
            <a:fld id="{90495BE6-B099-4205-B2D0-B48ECB2F7067}" type="datetime1">
              <a:rPr lang="en-US" smtClean="0"/>
              <a:t>10/10/2023</a:t>
            </a:fld>
            <a:endParaRPr lang="en-US"/>
          </a:p>
        </p:txBody>
      </p:sp>
      <p:sp>
        <p:nvSpPr>
          <p:cNvPr id="7" name="Footer Placeholder 6">
            <a:extLst>
              <a:ext uri="{FF2B5EF4-FFF2-40B4-BE49-F238E27FC236}">
                <a16:creationId xmlns:a16="http://schemas.microsoft.com/office/drawing/2014/main" id="{383F64CE-EEEB-4F1A-88D1-54361661E33E}"/>
              </a:ext>
            </a:extLst>
          </p:cNvPr>
          <p:cNvSpPr>
            <a:spLocks noGrp="1"/>
          </p:cNvSpPr>
          <p:nvPr>
            <p:ph type="ftr" sz="quarter" idx="15"/>
          </p:nvPr>
        </p:nvSpPr>
        <p:spPr/>
        <p:txBody>
          <a:bodyPr/>
          <a:lstStyle/>
          <a:p>
            <a:r>
              <a:rPr lang="en-US"/>
              <a:t>Proprietary and Confidential </a:t>
            </a:r>
          </a:p>
        </p:txBody>
      </p:sp>
      <p:sp>
        <p:nvSpPr>
          <p:cNvPr id="8" name="Slide Number Placeholder 7">
            <a:extLst>
              <a:ext uri="{FF2B5EF4-FFF2-40B4-BE49-F238E27FC236}">
                <a16:creationId xmlns:a16="http://schemas.microsoft.com/office/drawing/2014/main" id="{3D65803C-CEDA-492A-BD38-59BD45E0DFC6}"/>
              </a:ext>
            </a:extLst>
          </p:cNvPr>
          <p:cNvSpPr>
            <a:spLocks noGrp="1"/>
          </p:cNvSpPr>
          <p:nvPr>
            <p:ph type="sldNum" sz="quarter" idx="16"/>
          </p:nvPr>
        </p:nvSpPr>
        <p:spPr>
          <a:xfrm>
            <a:off x="11225719" y="6355366"/>
            <a:ext cx="737681" cy="136525"/>
          </a:xfrm>
        </p:spPr>
        <p:txBody>
          <a:bodyPr/>
          <a:lstStyle>
            <a:lvl1pPr>
              <a:defRPr>
                <a:solidFill>
                  <a:schemeClr val="tx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5168607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Picture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0E5C766-080B-4D9A-A6E2-4D095A76AF6A}"/>
              </a:ext>
            </a:extLst>
          </p:cNvPr>
          <p:cNvSpPr>
            <a:spLocks noGrp="1"/>
          </p:cNvSpPr>
          <p:nvPr>
            <p:ph type="pic" sz="quarter" idx="13"/>
          </p:nvPr>
        </p:nvSpPr>
        <p:spPr>
          <a:xfrm>
            <a:off x="8807008" y="1"/>
            <a:ext cx="3384990" cy="6857998"/>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6AE72D2F-2C29-4FD3-A4A7-B1CF3D35BD30}"/>
              </a:ext>
            </a:extLst>
          </p:cNvPr>
          <p:cNvSpPr>
            <a:spLocks noGrp="1"/>
          </p:cNvSpPr>
          <p:nvPr>
            <p:ph type="title"/>
          </p:nvPr>
        </p:nvSpPr>
        <p:spPr>
          <a:xfrm>
            <a:off x="685800" y="699449"/>
            <a:ext cx="7213600" cy="900752"/>
          </a:xfrm>
        </p:spPr>
        <p:txBody>
          <a:bodyPr/>
          <a:lstStyle/>
          <a:p>
            <a:r>
              <a:rPr lang="en-US"/>
              <a:t>Click to edit Master title style</a:t>
            </a:r>
          </a:p>
        </p:txBody>
      </p:sp>
      <p:sp>
        <p:nvSpPr>
          <p:cNvPr id="3" name="Date Placeholder 2">
            <a:extLst>
              <a:ext uri="{FF2B5EF4-FFF2-40B4-BE49-F238E27FC236}">
                <a16:creationId xmlns:a16="http://schemas.microsoft.com/office/drawing/2014/main" id="{D78EA311-9352-414F-92E3-EAE773A29C26}"/>
              </a:ext>
            </a:extLst>
          </p:cNvPr>
          <p:cNvSpPr>
            <a:spLocks noGrp="1"/>
          </p:cNvSpPr>
          <p:nvPr>
            <p:ph type="dt" sz="half" idx="14"/>
          </p:nvPr>
        </p:nvSpPr>
        <p:spPr>
          <a:xfrm>
            <a:off x="9840953" y="6355366"/>
            <a:ext cx="1245681" cy="136525"/>
          </a:xfrm>
        </p:spPr>
        <p:txBody>
          <a:bodyPr/>
          <a:lstStyle>
            <a:lvl1pPr>
              <a:defRPr>
                <a:solidFill>
                  <a:schemeClr val="tx2"/>
                </a:solidFill>
              </a:defRPr>
            </a:lvl1pPr>
          </a:lstStyle>
          <a:p>
            <a:fld id="{64921AFD-E03D-4F70-993A-C891EAB173C5}" type="datetime1">
              <a:rPr lang="en-US" smtClean="0"/>
              <a:t>10/10/2023</a:t>
            </a:fld>
            <a:endParaRPr lang="en-US"/>
          </a:p>
        </p:txBody>
      </p:sp>
      <p:sp>
        <p:nvSpPr>
          <p:cNvPr id="7" name="Footer Placeholder 6">
            <a:extLst>
              <a:ext uri="{FF2B5EF4-FFF2-40B4-BE49-F238E27FC236}">
                <a16:creationId xmlns:a16="http://schemas.microsoft.com/office/drawing/2014/main" id="{C6F68832-FEDC-4A4A-B33D-B3E1FA35833E}"/>
              </a:ext>
            </a:extLst>
          </p:cNvPr>
          <p:cNvSpPr>
            <a:spLocks noGrp="1"/>
          </p:cNvSpPr>
          <p:nvPr>
            <p:ph type="ftr" sz="quarter" idx="15"/>
          </p:nvPr>
        </p:nvSpPr>
        <p:spPr/>
        <p:txBody>
          <a:bodyPr/>
          <a:lstStyle/>
          <a:p>
            <a:r>
              <a:rPr lang="en-US"/>
              <a:t>Proprietary and Confidential </a:t>
            </a:r>
          </a:p>
        </p:txBody>
      </p:sp>
      <p:sp>
        <p:nvSpPr>
          <p:cNvPr id="8" name="Slide Number Placeholder 7">
            <a:extLst>
              <a:ext uri="{FF2B5EF4-FFF2-40B4-BE49-F238E27FC236}">
                <a16:creationId xmlns:a16="http://schemas.microsoft.com/office/drawing/2014/main" id="{D8F1E2DC-20FB-4A32-A07C-7692BB6D9294}"/>
              </a:ext>
            </a:extLst>
          </p:cNvPr>
          <p:cNvSpPr>
            <a:spLocks noGrp="1"/>
          </p:cNvSpPr>
          <p:nvPr>
            <p:ph type="sldNum" sz="quarter" idx="16"/>
          </p:nvPr>
        </p:nvSpPr>
        <p:spPr>
          <a:xfrm>
            <a:off x="11225719" y="6355366"/>
            <a:ext cx="737681" cy="136525"/>
          </a:xfrm>
        </p:spPr>
        <p:txBody>
          <a:bodyPr/>
          <a:lstStyle>
            <a:lvl1pPr>
              <a:defRPr>
                <a:solidFill>
                  <a:schemeClr val="tx2"/>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2597515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2 Image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7B2B65-03A5-4366-8E39-6E8491B30DE1}"/>
              </a:ext>
            </a:extLst>
          </p:cNvPr>
          <p:cNvSpPr>
            <a:spLocks noGrp="1"/>
          </p:cNvSpPr>
          <p:nvPr>
            <p:ph type="pic" sz="quarter" idx="13"/>
          </p:nvPr>
        </p:nvSpPr>
        <p:spPr>
          <a:xfrm>
            <a:off x="0" y="228599"/>
            <a:ext cx="6096000" cy="6400801"/>
          </a:xfrm>
          <a:prstGeom prst="rect">
            <a:avLst/>
          </a:pr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389A4105-7A94-4491-B5B1-010AC82C44FC}"/>
              </a:ext>
            </a:extLst>
          </p:cNvPr>
          <p:cNvSpPr>
            <a:spLocks noGrp="1"/>
          </p:cNvSpPr>
          <p:nvPr>
            <p:ph type="title"/>
          </p:nvPr>
        </p:nvSpPr>
        <p:spPr>
          <a:xfrm>
            <a:off x="6781800" y="699449"/>
            <a:ext cx="4724400" cy="900752"/>
          </a:xfrm>
        </p:spPr>
        <p:txBody>
          <a:bodyPr/>
          <a:lstStyle/>
          <a:p>
            <a:r>
              <a:rPr lang="en-US"/>
              <a:t>Click to edit Master title style</a:t>
            </a:r>
          </a:p>
        </p:txBody>
      </p:sp>
      <p:sp>
        <p:nvSpPr>
          <p:cNvPr id="3" name="Date Placeholder 2">
            <a:extLst>
              <a:ext uri="{FF2B5EF4-FFF2-40B4-BE49-F238E27FC236}">
                <a16:creationId xmlns:a16="http://schemas.microsoft.com/office/drawing/2014/main" id="{3ED47B80-B872-408C-BF88-08C17247BA49}"/>
              </a:ext>
            </a:extLst>
          </p:cNvPr>
          <p:cNvSpPr>
            <a:spLocks noGrp="1"/>
          </p:cNvSpPr>
          <p:nvPr>
            <p:ph type="dt" sz="half" idx="14"/>
          </p:nvPr>
        </p:nvSpPr>
        <p:spPr/>
        <p:txBody>
          <a:bodyPr/>
          <a:lstStyle/>
          <a:p>
            <a:fld id="{87F89378-66B7-41DD-99CB-7275CD01E21C}" type="datetime1">
              <a:rPr lang="en-US" smtClean="0"/>
              <a:t>10/10/2023</a:t>
            </a:fld>
            <a:endParaRPr lang="en-US"/>
          </a:p>
        </p:txBody>
      </p:sp>
      <p:sp>
        <p:nvSpPr>
          <p:cNvPr id="7" name="Footer Placeholder 6">
            <a:extLst>
              <a:ext uri="{FF2B5EF4-FFF2-40B4-BE49-F238E27FC236}">
                <a16:creationId xmlns:a16="http://schemas.microsoft.com/office/drawing/2014/main" id="{D650B75A-958B-4F7A-9F04-CC37F09238C2}"/>
              </a:ext>
            </a:extLst>
          </p:cNvPr>
          <p:cNvSpPr>
            <a:spLocks noGrp="1"/>
          </p:cNvSpPr>
          <p:nvPr>
            <p:ph type="ftr" sz="quarter" idx="15"/>
          </p:nvPr>
        </p:nvSpPr>
        <p:spPr/>
        <p:txBody>
          <a:bodyPr/>
          <a:lstStyle>
            <a:lvl1pPr>
              <a:defRPr>
                <a:solidFill>
                  <a:schemeClr val="bg2"/>
                </a:solidFill>
              </a:defRPr>
            </a:lvl1pPr>
          </a:lstStyle>
          <a:p>
            <a:r>
              <a:rPr lang="en-US"/>
              <a:t>Proprietary and Confidential </a:t>
            </a:r>
          </a:p>
        </p:txBody>
      </p:sp>
      <p:sp>
        <p:nvSpPr>
          <p:cNvPr id="9" name="Slide Number Placeholder 8">
            <a:extLst>
              <a:ext uri="{FF2B5EF4-FFF2-40B4-BE49-F238E27FC236}">
                <a16:creationId xmlns:a16="http://schemas.microsoft.com/office/drawing/2014/main" id="{4AA9DE9A-9A88-4346-A532-E998C945136A}"/>
              </a:ext>
            </a:extLst>
          </p:cNvPr>
          <p:cNvSpPr>
            <a:spLocks noGrp="1"/>
          </p:cNvSpPr>
          <p:nvPr>
            <p:ph type="sldNum" sz="quarter" idx="16"/>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2253871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2 Image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7B2B65-03A5-4366-8E39-6E8491B30DE1}"/>
              </a:ext>
            </a:extLst>
          </p:cNvPr>
          <p:cNvSpPr>
            <a:spLocks noGrp="1"/>
          </p:cNvSpPr>
          <p:nvPr>
            <p:ph type="pic" sz="quarter" idx="13"/>
          </p:nvPr>
        </p:nvSpPr>
        <p:spPr>
          <a:xfrm>
            <a:off x="6096000" y="228599"/>
            <a:ext cx="6096000" cy="6400801"/>
          </a:xfrm>
          <a:prstGeom prst="rect">
            <a:avLst/>
          </a:prstGeom>
        </p:spPr>
        <p:txBody>
          <a:bodyPr wrap="square">
            <a:noAutofit/>
          </a:bodyPr>
          <a:lstStyle/>
          <a:p>
            <a:r>
              <a:rPr lang="en-US"/>
              <a:t>Click icon to add picture</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a:xfrm>
            <a:off x="9840953" y="6355366"/>
            <a:ext cx="1245681" cy="136525"/>
          </a:xfrm>
        </p:spPr>
        <p:txBody>
          <a:bodyPr/>
          <a:lstStyle>
            <a:lvl1pPr>
              <a:defRPr>
                <a:solidFill>
                  <a:schemeClr val="tx2"/>
                </a:solidFill>
              </a:defRPr>
            </a:lvl1pPr>
          </a:lstStyle>
          <a:p>
            <a:fld id="{51CBF115-B00B-4050-8E54-21A42E008B20}" type="datetime1">
              <a:rPr lang="en-US" smtClean="0"/>
              <a:t>10/10/2023</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p>
            <a:r>
              <a:rPr lang="en-US"/>
              <a:t>Proprietary and Confidential </a:t>
            </a:r>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a:xfrm>
            <a:off x="11225719" y="6355366"/>
            <a:ext cx="737681" cy="136525"/>
          </a:xfrm>
        </p:spPr>
        <p:txBody>
          <a:bodyPr/>
          <a:lstStyle>
            <a:lvl1pPr>
              <a:defRPr>
                <a:solidFill>
                  <a:schemeClr val="tx2"/>
                </a:solidFill>
              </a:defRPr>
            </a:lvl1pPr>
          </a:lstStyle>
          <a:p>
            <a:fld id="{4737D6AF-2FA5-476A-AF60-7A8CDF2E2DFB}" type="slidenum">
              <a:rPr lang="en-US" smtClean="0"/>
              <a:pPr/>
              <a:t>‹#›</a:t>
            </a:fld>
            <a:endParaRPr lang="en-US"/>
          </a:p>
        </p:txBody>
      </p:sp>
      <p:sp>
        <p:nvSpPr>
          <p:cNvPr id="2" name="Title 1">
            <a:extLst>
              <a:ext uri="{FF2B5EF4-FFF2-40B4-BE49-F238E27FC236}">
                <a16:creationId xmlns:a16="http://schemas.microsoft.com/office/drawing/2014/main" id="{80B63A24-3499-4F1B-A847-F145070BB0DF}"/>
              </a:ext>
            </a:extLst>
          </p:cNvPr>
          <p:cNvSpPr>
            <a:spLocks noGrp="1"/>
          </p:cNvSpPr>
          <p:nvPr>
            <p:ph type="title"/>
          </p:nvPr>
        </p:nvSpPr>
        <p:spPr>
          <a:xfrm>
            <a:off x="685800" y="699449"/>
            <a:ext cx="4882487" cy="900752"/>
          </a:xfrm>
        </p:spPr>
        <p:txBody>
          <a:bodyPr/>
          <a:lstStyle/>
          <a:p>
            <a:r>
              <a:rPr lang="en-US"/>
              <a:t>Click to edit Master title style</a:t>
            </a:r>
          </a:p>
        </p:txBody>
      </p:sp>
    </p:spTree>
    <p:extLst>
      <p:ext uri="{BB962C8B-B14F-4D97-AF65-F5344CB8AC3E}">
        <p14:creationId xmlns:p14="http://schemas.microsoft.com/office/powerpoint/2010/main" val="29258747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icture 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A2BB88-1E02-4E2A-A188-3E1560D8AB8F}"/>
              </a:ext>
            </a:extLst>
          </p:cNvPr>
          <p:cNvSpPr>
            <a:spLocks noGrp="1"/>
          </p:cNvSpPr>
          <p:nvPr>
            <p:ph type="pic" sz="quarter" idx="13"/>
          </p:nvPr>
        </p:nvSpPr>
        <p:spPr>
          <a:xfrm>
            <a:off x="0" y="3429000"/>
            <a:ext cx="12192000" cy="3429000"/>
          </a:xfrm>
        </p:spPr>
        <p:txBody>
          <a:bodyPr/>
          <a:lstStyle/>
          <a:p>
            <a:r>
              <a:rPr lang="en-US"/>
              <a:t>Click icon to add picture</a:t>
            </a:r>
          </a:p>
        </p:txBody>
      </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7875F6B8-F16F-4D35-A3F5-5BFFB6137B24}" type="datetime1">
              <a:rPr lang="en-US" smtClean="0"/>
              <a:t>10/10/2023</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r>
              <a:rPr lang="en-US"/>
              <a:t>Proprietary and Confidential </a:t>
            </a:r>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83631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End of Layou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6C6AB1-FD7F-4A33-8AAB-AAF2924DEB4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9600" cap="all" baseline="0"/>
              <a:t>Do not use </a:t>
            </a:r>
            <a:br>
              <a:rPr lang="en-US" sz="9600" cap="all" baseline="0"/>
            </a:br>
            <a:r>
              <a:rPr lang="en-US" sz="9600" cap="all" baseline="0"/>
              <a:t>any layouts </a:t>
            </a:r>
            <a:br>
              <a:rPr lang="en-US" sz="9600" cap="all" baseline="0"/>
            </a:br>
            <a:r>
              <a:rPr lang="en-US" sz="9600" cap="all" baseline="0"/>
              <a:t>past this point</a:t>
            </a: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a:xfrm>
            <a:off x="9840953" y="6355366"/>
            <a:ext cx="1245681" cy="136525"/>
          </a:xfrm>
        </p:spPr>
        <p:txBody>
          <a:bodyPr/>
          <a:lstStyle/>
          <a:p>
            <a:fld id="{AD3593C8-1078-448B-AD8A-2B3D7DBCE623}" type="datetime1">
              <a:rPr lang="en-US" smtClean="0"/>
              <a:t>10/10/2023</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r>
              <a:rPr lang="en-US"/>
              <a:t>Proprietary and Confidential </a:t>
            </a:r>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a:xfrm>
            <a:off x="11225719" y="6355366"/>
            <a:ext cx="737681" cy="136525"/>
          </a:xfrm>
        </p:spPr>
        <p:txBody>
          <a:bodyPr/>
          <a:lstStyle/>
          <a:p>
            <a:fld id="{4737D6AF-2FA5-476A-AF60-7A8CDF2E2DFB}" type="slidenum">
              <a:rPr lang="en-US" smtClean="0"/>
              <a:t>‹#›</a:t>
            </a:fld>
            <a:endParaRPr lang="en-US"/>
          </a:p>
        </p:txBody>
      </p:sp>
    </p:spTree>
    <p:extLst>
      <p:ext uri="{BB962C8B-B14F-4D97-AF65-F5344CB8AC3E}">
        <p14:creationId xmlns:p14="http://schemas.microsoft.com/office/powerpoint/2010/main" val="37808085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Sidebar 2">
    <p:spTree>
      <p:nvGrpSpPr>
        <p:cNvPr id="1" name=""/>
        <p:cNvGrpSpPr/>
        <p:nvPr/>
      </p:nvGrpSpPr>
      <p:grpSpPr>
        <a:xfrm>
          <a:off x="0" y="0"/>
          <a:ext cx="0" cy="0"/>
          <a:chOff x="0" y="0"/>
          <a:chExt cx="0" cy="0"/>
        </a:xfrm>
      </p:grpSpPr>
      <p:pic>
        <p:nvPicPr>
          <p:cNvPr id="16" name="Picture 15" descr="A person standing in a room&#10;&#10;Description automatically generated">
            <a:extLst>
              <a:ext uri="{FF2B5EF4-FFF2-40B4-BE49-F238E27FC236}">
                <a16:creationId xmlns:a16="http://schemas.microsoft.com/office/drawing/2014/main" id="{B846D524-06AE-45C6-A430-066ED4FF37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146" r="37900"/>
          <a:stretch/>
        </p:blipFill>
        <p:spPr>
          <a:xfrm>
            <a:off x="7687041" y="0"/>
            <a:ext cx="4521201" cy="6858000"/>
          </a:xfrm>
          <a:prstGeom prst="rect">
            <a:avLst/>
          </a:prstGeom>
        </p:spPr>
      </p:pic>
      <p:sp>
        <p:nvSpPr>
          <p:cNvPr id="2" name="Title 1">
            <a:extLst>
              <a:ext uri="{FF2B5EF4-FFF2-40B4-BE49-F238E27FC236}">
                <a16:creationId xmlns:a16="http://schemas.microsoft.com/office/drawing/2014/main" id="{A9D2D659-4ED8-4B0F-A30A-9B7EE84CEE00}"/>
              </a:ext>
            </a:extLst>
          </p:cNvPr>
          <p:cNvSpPr>
            <a:spLocks noGrp="1"/>
          </p:cNvSpPr>
          <p:nvPr>
            <p:ph type="title"/>
          </p:nvPr>
        </p:nvSpPr>
        <p:spPr>
          <a:xfrm>
            <a:off x="1489243" y="366109"/>
            <a:ext cx="5410200" cy="1029013"/>
          </a:xfrm>
        </p:spPr>
        <p:txBody>
          <a:bodyPr/>
          <a:lstStyle>
            <a:lvl1pPr algn="ctr">
              <a:defRPr/>
            </a:lvl1pPr>
          </a:lstStyle>
          <a:p>
            <a:r>
              <a:rPr lang="en-US"/>
              <a:t>Click to edit Master title style</a:t>
            </a:r>
            <a:endParaRPr lang="th-TH"/>
          </a:p>
        </p:txBody>
      </p:sp>
      <p:sp>
        <p:nvSpPr>
          <p:cNvPr id="7" name="Rectangle 6">
            <a:extLst>
              <a:ext uri="{FF2B5EF4-FFF2-40B4-BE49-F238E27FC236}">
                <a16:creationId xmlns:a16="http://schemas.microsoft.com/office/drawing/2014/main" id="{A68A97A4-DDDC-4DE7-885B-EC8E607F4703}"/>
              </a:ext>
            </a:extLst>
          </p:cNvPr>
          <p:cNvSpPr/>
          <p:nvPr userDrawn="1"/>
        </p:nvSpPr>
        <p:spPr>
          <a:xfrm>
            <a:off x="7670797" y="0"/>
            <a:ext cx="4521204" cy="6858000"/>
          </a:xfrm>
          <a:prstGeom prst="rect">
            <a:avLst/>
          </a:prstGeom>
          <a:solidFill>
            <a:schemeClr val="accent6">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215153B-20C3-4F4C-A3D4-C097B78FF8B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30201" y="366109"/>
            <a:ext cx="914399" cy="914399"/>
          </a:xfrm>
          <a:prstGeom prst="rect">
            <a:avLst/>
          </a:prstGeom>
        </p:spPr>
      </p:pic>
      <p:sp>
        <p:nvSpPr>
          <p:cNvPr id="10" name="Text Placeholder 7">
            <a:extLst>
              <a:ext uri="{FF2B5EF4-FFF2-40B4-BE49-F238E27FC236}">
                <a16:creationId xmlns:a16="http://schemas.microsoft.com/office/drawing/2014/main" id="{5A39E2B6-9275-4FCB-A10A-1F87370BD8C2}"/>
              </a:ext>
            </a:extLst>
          </p:cNvPr>
          <p:cNvSpPr>
            <a:spLocks noGrp="1"/>
          </p:cNvSpPr>
          <p:nvPr>
            <p:ph type="body" sz="quarter" idx="13"/>
          </p:nvPr>
        </p:nvSpPr>
        <p:spPr>
          <a:xfrm>
            <a:off x="3378196" y="1668757"/>
            <a:ext cx="4292600" cy="1424416"/>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1" name="Text Placeholder 7">
            <a:extLst>
              <a:ext uri="{FF2B5EF4-FFF2-40B4-BE49-F238E27FC236}">
                <a16:creationId xmlns:a16="http://schemas.microsoft.com/office/drawing/2014/main" id="{783EA645-68C1-484B-BDCF-6A2BAF8440DD}"/>
              </a:ext>
            </a:extLst>
          </p:cNvPr>
          <p:cNvSpPr>
            <a:spLocks noGrp="1"/>
          </p:cNvSpPr>
          <p:nvPr>
            <p:ph type="body" sz="quarter" idx="14"/>
          </p:nvPr>
        </p:nvSpPr>
        <p:spPr>
          <a:xfrm>
            <a:off x="3378196" y="3222347"/>
            <a:ext cx="4292600" cy="1424416"/>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2" name="Text Placeholder 7">
            <a:extLst>
              <a:ext uri="{FF2B5EF4-FFF2-40B4-BE49-F238E27FC236}">
                <a16:creationId xmlns:a16="http://schemas.microsoft.com/office/drawing/2014/main" id="{830A33F2-3426-4D93-B2D5-CC1722941FCA}"/>
              </a:ext>
            </a:extLst>
          </p:cNvPr>
          <p:cNvSpPr>
            <a:spLocks noGrp="1"/>
          </p:cNvSpPr>
          <p:nvPr>
            <p:ph type="body" sz="quarter" idx="15"/>
          </p:nvPr>
        </p:nvSpPr>
        <p:spPr>
          <a:xfrm>
            <a:off x="3378196" y="4785876"/>
            <a:ext cx="4292600" cy="1424414"/>
          </a:xfrm>
          <a:gradFill>
            <a:gsLst>
              <a:gs pos="0">
                <a:schemeClr val="accent1"/>
              </a:gs>
              <a:gs pos="100000">
                <a:schemeClr val="accent2"/>
              </a:gs>
            </a:gsLst>
            <a:lin ang="0" scaled="0"/>
          </a:gradFill>
        </p:spPr>
        <p:txBody>
          <a:bodyPr lIns="183600" rIns="90000" anchor="ctr" anchorCtr="0"/>
          <a:lstStyle>
            <a:lvl1pPr marL="60325" indent="0">
              <a:spcBef>
                <a:spcPts val="0"/>
              </a:spcBef>
              <a:buNone/>
              <a:defRPr sz="1600">
                <a:solidFill>
                  <a:schemeClr val="bg1"/>
                </a:solidFill>
              </a:defRPr>
            </a:lvl1pPr>
          </a:lstStyle>
          <a:p>
            <a:pPr lvl="0"/>
            <a:r>
              <a:rPr lang="en-US"/>
              <a:t>Click to edit Master text styles</a:t>
            </a:r>
          </a:p>
        </p:txBody>
      </p:sp>
      <p:sp>
        <p:nvSpPr>
          <p:cNvPr id="15" name="Text Placeholder 2">
            <a:extLst>
              <a:ext uri="{FF2B5EF4-FFF2-40B4-BE49-F238E27FC236}">
                <a16:creationId xmlns:a16="http://schemas.microsoft.com/office/drawing/2014/main" id="{5B40648B-ECE3-423E-B7CD-AB45FFC21D3D}"/>
              </a:ext>
            </a:extLst>
          </p:cNvPr>
          <p:cNvSpPr>
            <a:spLocks noGrp="1"/>
          </p:cNvSpPr>
          <p:nvPr>
            <p:ph type="body" idx="1"/>
          </p:nvPr>
        </p:nvSpPr>
        <p:spPr>
          <a:xfrm>
            <a:off x="7670795" y="1668757"/>
            <a:ext cx="4521205" cy="1408514"/>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Date Placeholder 7">
            <a:extLst>
              <a:ext uri="{FF2B5EF4-FFF2-40B4-BE49-F238E27FC236}">
                <a16:creationId xmlns:a16="http://schemas.microsoft.com/office/drawing/2014/main" id="{304AA5D6-E3CA-487C-AC4B-9EAB77164048}"/>
              </a:ext>
            </a:extLst>
          </p:cNvPr>
          <p:cNvSpPr>
            <a:spLocks noGrp="1"/>
          </p:cNvSpPr>
          <p:nvPr>
            <p:ph type="dt" sz="half" idx="16"/>
          </p:nvPr>
        </p:nvSpPr>
        <p:spPr>
          <a:xfrm>
            <a:off x="9840953" y="6355366"/>
            <a:ext cx="1245681" cy="136525"/>
          </a:xfrm>
        </p:spPr>
        <p:txBody>
          <a:bodyPr/>
          <a:lstStyle>
            <a:lvl1pPr>
              <a:defRPr>
                <a:solidFill>
                  <a:schemeClr val="bg2"/>
                </a:solidFill>
              </a:defRPr>
            </a:lvl1pPr>
          </a:lstStyle>
          <a:p>
            <a:fld id="{6785D5F4-FA31-4733-8B3C-2CA62E4B2974}" type="datetime1">
              <a:rPr lang="en-US" smtClean="0"/>
              <a:pPr/>
              <a:t>10/10/2023</a:t>
            </a:fld>
            <a:endParaRPr lang="en-US"/>
          </a:p>
        </p:txBody>
      </p:sp>
      <p:sp>
        <p:nvSpPr>
          <p:cNvPr id="13" name="Footer Placeholder 12">
            <a:extLst>
              <a:ext uri="{FF2B5EF4-FFF2-40B4-BE49-F238E27FC236}">
                <a16:creationId xmlns:a16="http://schemas.microsoft.com/office/drawing/2014/main" id="{1D269373-0C7A-4C98-84EA-A5C410579B5A}"/>
              </a:ext>
            </a:extLst>
          </p:cNvPr>
          <p:cNvSpPr>
            <a:spLocks noGrp="1"/>
          </p:cNvSpPr>
          <p:nvPr>
            <p:ph type="ftr" sz="quarter" idx="17"/>
          </p:nvPr>
        </p:nvSpPr>
        <p:spPr/>
        <p:txBody>
          <a:bodyPr/>
          <a:lstStyle/>
          <a:p>
            <a:endParaRPr lang="en-US"/>
          </a:p>
        </p:txBody>
      </p:sp>
      <p:sp>
        <p:nvSpPr>
          <p:cNvPr id="14" name="Slide Number Placeholder 13">
            <a:extLst>
              <a:ext uri="{FF2B5EF4-FFF2-40B4-BE49-F238E27FC236}">
                <a16:creationId xmlns:a16="http://schemas.microsoft.com/office/drawing/2014/main" id="{F70E9F36-DCF8-4557-A622-3FCCD31EE316}"/>
              </a:ext>
            </a:extLst>
          </p:cNvPr>
          <p:cNvSpPr>
            <a:spLocks noGrp="1"/>
          </p:cNvSpPr>
          <p:nvPr>
            <p:ph type="sldNum" sz="quarter" idx="18"/>
          </p:nvPr>
        </p:nvSpPr>
        <p:spPr>
          <a:xfrm>
            <a:off x="11225719" y="6355366"/>
            <a:ext cx="737681" cy="136525"/>
          </a:xfrm>
        </p:spPr>
        <p:txBody>
          <a:bodyPr/>
          <a:lstStyle>
            <a:lvl1pPr>
              <a:defRPr>
                <a:solidFill>
                  <a:schemeClr val="bg2"/>
                </a:solidFill>
              </a:defRPr>
            </a:lvl1pPr>
          </a:lstStyle>
          <a:p>
            <a:fld id="{4737D6AF-2FA5-476A-AF60-7A8CDF2E2DFB}" type="slidenum">
              <a:rPr lang="en-US" smtClean="0"/>
              <a:pPr/>
              <a:t>‹#›</a:t>
            </a:fld>
            <a:endParaRPr lang="en-US"/>
          </a:p>
        </p:txBody>
      </p:sp>
      <p:sp>
        <p:nvSpPr>
          <p:cNvPr id="3" name="Text Placeholder 2">
            <a:extLst>
              <a:ext uri="{FF2B5EF4-FFF2-40B4-BE49-F238E27FC236}">
                <a16:creationId xmlns:a16="http://schemas.microsoft.com/office/drawing/2014/main" id="{9E282138-162B-3E67-31D6-AFA6F71CF2CE}"/>
              </a:ext>
            </a:extLst>
          </p:cNvPr>
          <p:cNvSpPr>
            <a:spLocks noGrp="1"/>
          </p:cNvSpPr>
          <p:nvPr>
            <p:ph type="body" idx="19"/>
          </p:nvPr>
        </p:nvSpPr>
        <p:spPr>
          <a:xfrm>
            <a:off x="7670795" y="3235634"/>
            <a:ext cx="4553691" cy="1393032"/>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Text Placeholder 2">
            <a:extLst>
              <a:ext uri="{FF2B5EF4-FFF2-40B4-BE49-F238E27FC236}">
                <a16:creationId xmlns:a16="http://schemas.microsoft.com/office/drawing/2014/main" id="{BC4BCFEB-6DFA-6459-6312-203CB6D03EB3}"/>
              </a:ext>
            </a:extLst>
          </p:cNvPr>
          <p:cNvSpPr>
            <a:spLocks noGrp="1"/>
          </p:cNvSpPr>
          <p:nvPr>
            <p:ph type="body" idx="20"/>
          </p:nvPr>
        </p:nvSpPr>
        <p:spPr>
          <a:xfrm>
            <a:off x="7687041" y="4809934"/>
            <a:ext cx="4537446" cy="1393032"/>
          </a:xfrm>
        </p:spPr>
        <p:txBody>
          <a:bodyPr anchor="b"/>
          <a:lstStyle>
            <a:lvl1pPr marL="0" indent="0">
              <a:spcBef>
                <a:spcPts val="0"/>
              </a:spcBef>
              <a:buNone/>
              <a:defRPr sz="2400" b="1" spc="-5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3535908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ater, person, large, boat&#10;&#10;Description automatically generated">
            <a:extLst>
              <a:ext uri="{FF2B5EF4-FFF2-40B4-BE49-F238E27FC236}">
                <a16:creationId xmlns:a16="http://schemas.microsoft.com/office/drawing/2014/main" id="{91D4E195-51E2-4001-99DD-D014E96D44E6}"/>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7999"/>
          </a:xfrm>
          <a:custGeom>
            <a:avLst/>
            <a:gdLst>
              <a:gd name="connsiteX0" fmla="*/ 0 w 12192000"/>
              <a:gd name="connsiteY0" fmla="*/ 6292076 h 6857999"/>
              <a:gd name="connsiteX1" fmla="*/ 12192000 w 12192000"/>
              <a:gd name="connsiteY1" fmla="*/ 6292076 h 6857999"/>
              <a:gd name="connsiteX2" fmla="*/ 12192000 w 12192000"/>
              <a:gd name="connsiteY2" fmla="*/ 6857999 h 6857999"/>
              <a:gd name="connsiteX3" fmla="*/ 0 w 12192000"/>
              <a:gd name="connsiteY3" fmla="*/ 6857999 h 6857999"/>
              <a:gd name="connsiteX4" fmla="*/ 0 w 12192000"/>
              <a:gd name="connsiteY4" fmla="*/ 6398228 h 6857999"/>
              <a:gd name="connsiteX5" fmla="*/ 0 w 12192000"/>
              <a:gd name="connsiteY5" fmla="*/ 0 h 6857999"/>
              <a:gd name="connsiteX6" fmla="*/ 12192000 w 12192000"/>
              <a:gd name="connsiteY6" fmla="*/ 0 h 6857999"/>
              <a:gd name="connsiteX7" fmla="*/ 12192000 w 12192000"/>
              <a:gd name="connsiteY7" fmla="*/ 111730 h 6857999"/>
              <a:gd name="connsiteX8" fmla="*/ 12192000 w 12192000"/>
              <a:gd name="connsiteY8" fmla="*/ 454629 h 6857999"/>
              <a:gd name="connsiteX9" fmla="*/ 12192000 w 12192000"/>
              <a:gd name="connsiteY9" fmla="*/ 1140429 h 6857999"/>
              <a:gd name="connsiteX10" fmla="*/ 9365542 w 12192000"/>
              <a:gd name="connsiteY10" fmla="*/ 1140429 h 6857999"/>
              <a:gd name="connsiteX11" fmla="*/ 8916162 w 12192000"/>
              <a:gd name="connsiteY11" fmla="*/ 1140429 h 6857999"/>
              <a:gd name="connsiteX12" fmla="*/ 6089706 w 12192000"/>
              <a:gd name="connsiteY12" fmla="*/ 1140429 h 6857999"/>
              <a:gd name="connsiteX13" fmla="*/ 5631386 w 12192000"/>
              <a:gd name="connsiteY13" fmla="*/ 683229 h 6857999"/>
              <a:gd name="connsiteX14" fmla="*/ 0 w 12192000"/>
              <a:gd name="connsiteY14" fmla="*/ 683229 h 6857999"/>
              <a:gd name="connsiteX15" fmla="*/ 0 w 12192000"/>
              <a:gd name="connsiteY15" fmla="*/ 454629 h 6857999"/>
              <a:gd name="connsiteX16" fmla="*/ 0 w 12192000"/>
              <a:gd name="connsiteY16" fmla="*/ 111730 h 6857999"/>
              <a:gd name="connsiteX17" fmla="*/ 0 w 12192000"/>
              <a:gd name="connsiteY17" fmla="*/ 9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292076"/>
                </a:moveTo>
                <a:lnTo>
                  <a:pt x="12192000" y="6292076"/>
                </a:lnTo>
                <a:lnTo>
                  <a:pt x="12192000" y="6857999"/>
                </a:lnTo>
                <a:lnTo>
                  <a:pt x="0" y="6857999"/>
                </a:lnTo>
                <a:lnTo>
                  <a:pt x="0" y="6398228"/>
                </a:lnTo>
                <a:close/>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p:spPr>
      </p:pic>
      <p:pic>
        <p:nvPicPr>
          <p:cNvPr id="11" name="Graphic 10">
            <a:extLst>
              <a:ext uri="{FF2B5EF4-FFF2-40B4-BE49-F238E27FC236}">
                <a16:creationId xmlns:a16="http://schemas.microsoft.com/office/drawing/2014/main" id="{1CD45D14-112B-457A-89B1-D9A8EF0CFD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67983" y="3237529"/>
            <a:ext cx="3433136" cy="954440"/>
          </a:xfrm>
          <a:prstGeom prst="rect">
            <a:avLst/>
          </a:pr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514600"/>
            <a:ext cx="4806000" cy="24012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915800"/>
            <a:ext cx="4806000" cy="914399"/>
          </a:xfrm>
        </p:spPr>
        <p:txBody>
          <a:bodyPr anchor="b"/>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EB0E29D8-E168-4073-BC2B-E27AE1CF370E}"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spTree>
    <p:extLst>
      <p:ext uri="{BB962C8B-B14F-4D97-AF65-F5344CB8AC3E}">
        <p14:creationId xmlns:p14="http://schemas.microsoft.com/office/powerpoint/2010/main" val="10384611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 Logo">
    <p:spTree>
      <p:nvGrpSpPr>
        <p:cNvPr id="1" name=""/>
        <p:cNvGrpSpPr/>
        <p:nvPr/>
      </p:nvGrpSpPr>
      <p:grpSpPr>
        <a:xfrm>
          <a:off x="0" y="0"/>
          <a:ext cx="0" cy="0"/>
          <a:chOff x="0" y="0"/>
          <a:chExt cx="0" cy="0"/>
        </a:xfrm>
      </p:grpSpPr>
      <p:pic>
        <p:nvPicPr>
          <p:cNvPr id="10" name="Picture 9" descr="A picture containing water, person, large, boat&#10;&#10;Description automatically generated">
            <a:extLst>
              <a:ext uri="{FF2B5EF4-FFF2-40B4-BE49-F238E27FC236}">
                <a16:creationId xmlns:a16="http://schemas.microsoft.com/office/drawing/2014/main" id="{91D4E195-51E2-4001-99DD-D014E96D44E6}"/>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7999"/>
          </a:xfrm>
          <a:custGeom>
            <a:avLst/>
            <a:gdLst>
              <a:gd name="connsiteX0" fmla="*/ 0 w 12192000"/>
              <a:gd name="connsiteY0" fmla="*/ 6292076 h 6857999"/>
              <a:gd name="connsiteX1" fmla="*/ 12192000 w 12192000"/>
              <a:gd name="connsiteY1" fmla="*/ 6292076 h 6857999"/>
              <a:gd name="connsiteX2" fmla="*/ 12192000 w 12192000"/>
              <a:gd name="connsiteY2" fmla="*/ 6857999 h 6857999"/>
              <a:gd name="connsiteX3" fmla="*/ 0 w 12192000"/>
              <a:gd name="connsiteY3" fmla="*/ 6857999 h 6857999"/>
              <a:gd name="connsiteX4" fmla="*/ 0 w 12192000"/>
              <a:gd name="connsiteY4" fmla="*/ 6398228 h 6857999"/>
              <a:gd name="connsiteX5" fmla="*/ 0 w 12192000"/>
              <a:gd name="connsiteY5" fmla="*/ 0 h 6857999"/>
              <a:gd name="connsiteX6" fmla="*/ 12192000 w 12192000"/>
              <a:gd name="connsiteY6" fmla="*/ 0 h 6857999"/>
              <a:gd name="connsiteX7" fmla="*/ 12192000 w 12192000"/>
              <a:gd name="connsiteY7" fmla="*/ 111730 h 6857999"/>
              <a:gd name="connsiteX8" fmla="*/ 12192000 w 12192000"/>
              <a:gd name="connsiteY8" fmla="*/ 454629 h 6857999"/>
              <a:gd name="connsiteX9" fmla="*/ 12192000 w 12192000"/>
              <a:gd name="connsiteY9" fmla="*/ 1140429 h 6857999"/>
              <a:gd name="connsiteX10" fmla="*/ 9365542 w 12192000"/>
              <a:gd name="connsiteY10" fmla="*/ 1140429 h 6857999"/>
              <a:gd name="connsiteX11" fmla="*/ 8916162 w 12192000"/>
              <a:gd name="connsiteY11" fmla="*/ 1140429 h 6857999"/>
              <a:gd name="connsiteX12" fmla="*/ 6089706 w 12192000"/>
              <a:gd name="connsiteY12" fmla="*/ 1140429 h 6857999"/>
              <a:gd name="connsiteX13" fmla="*/ 5631386 w 12192000"/>
              <a:gd name="connsiteY13" fmla="*/ 683229 h 6857999"/>
              <a:gd name="connsiteX14" fmla="*/ 0 w 12192000"/>
              <a:gd name="connsiteY14" fmla="*/ 683229 h 6857999"/>
              <a:gd name="connsiteX15" fmla="*/ 0 w 12192000"/>
              <a:gd name="connsiteY15" fmla="*/ 454629 h 6857999"/>
              <a:gd name="connsiteX16" fmla="*/ 0 w 12192000"/>
              <a:gd name="connsiteY16" fmla="*/ 111730 h 6857999"/>
              <a:gd name="connsiteX17" fmla="*/ 0 w 12192000"/>
              <a:gd name="connsiteY17" fmla="*/ 9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7999">
                <a:moveTo>
                  <a:pt x="0" y="6292076"/>
                </a:moveTo>
                <a:lnTo>
                  <a:pt x="12192000" y="6292076"/>
                </a:lnTo>
                <a:lnTo>
                  <a:pt x="12192000" y="6857999"/>
                </a:lnTo>
                <a:lnTo>
                  <a:pt x="0" y="6857999"/>
                </a:lnTo>
                <a:lnTo>
                  <a:pt x="0" y="6398228"/>
                </a:lnTo>
                <a:close/>
                <a:moveTo>
                  <a:pt x="0" y="0"/>
                </a:moveTo>
                <a:lnTo>
                  <a:pt x="12192000" y="0"/>
                </a:lnTo>
                <a:lnTo>
                  <a:pt x="12192000" y="111730"/>
                </a:lnTo>
                <a:lnTo>
                  <a:pt x="12192000" y="454629"/>
                </a:lnTo>
                <a:lnTo>
                  <a:pt x="12192000" y="1140429"/>
                </a:lnTo>
                <a:lnTo>
                  <a:pt x="9365542" y="1140429"/>
                </a:lnTo>
                <a:lnTo>
                  <a:pt x="8916162" y="1140429"/>
                </a:lnTo>
                <a:lnTo>
                  <a:pt x="6089706" y="1140429"/>
                </a:lnTo>
                <a:lnTo>
                  <a:pt x="5631386" y="683229"/>
                </a:lnTo>
                <a:lnTo>
                  <a:pt x="0" y="683229"/>
                </a:lnTo>
                <a:lnTo>
                  <a:pt x="0" y="454629"/>
                </a:lnTo>
                <a:lnTo>
                  <a:pt x="0" y="111730"/>
                </a:lnTo>
                <a:lnTo>
                  <a:pt x="0" y="985"/>
                </a:lnTo>
                <a:close/>
              </a:path>
            </a:pathLst>
          </a:custGeom>
        </p:spPr>
      </p:pic>
      <p:cxnSp>
        <p:nvCxnSpPr>
          <p:cNvPr id="12" name="Straight Connector 11">
            <a:extLst>
              <a:ext uri="{FF2B5EF4-FFF2-40B4-BE49-F238E27FC236}">
                <a16:creationId xmlns:a16="http://schemas.microsoft.com/office/drawing/2014/main" id="{4F8594AA-58E4-40E0-A1BC-71B353D085A2}"/>
              </a:ext>
            </a:extLst>
          </p:cNvPr>
          <p:cNvCxnSpPr>
            <a:cxnSpLocks/>
          </p:cNvCxnSpPr>
          <p:nvPr userDrawn="1"/>
        </p:nvCxnSpPr>
        <p:spPr>
          <a:xfrm>
            <a:off x="6096000" y="1600200"/>
            <a:ext cx="0" cy="4229099"/>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3336ABC-A68B-47AA-8637-A30E5C19AE60}"/>
              </a:ext>
            </a:extLst>
          </p:cNvPr>
          <p:cNvSpPr>
            <a:spLocks noGrp="1"/>
          </p:cNvSpPr>
          <p:nvPr>
            <p:ph type="ctrTitle" hasCustomPrompt="1"/>
          </p:nvPr>
        </p:nvSpPr>
        <p:spPr>
          <a:xfrm>
            <a:off x="6701053" y="2514600"/>
            <a:ext cx="4806000" cy="2401200"/>
          </a:xfrm>
        </p:spPr>
        <p:txBody>
          <a:bodyPr anchor="ctr"/>
          <a:lstStyle>
            <a:lvl1pPr algn="l">
              <a:lnSpc>
                <a:spcPct val="70000"/>
              </a:lnSpc>
              <a:spcBef>
                <a:spcPts val="0"/>
              </a:spcBef>
              <a:defRPr sz="5000"/>
            </a:lvl1pPr>
          </a:lstStyle>
          <a:p>
            <a:r>
              <a:rPr lang="da-DK"/>
              <a:t>Title slide Lorem ipsum dolor sit</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hasCustomPrompt="1"/>
          </p:nvPr>
        </p:nvSpPr>
        <p:spPr>
          <a:xfrm>
            <a:off x="6701054" y="4915800"/>
            <a:ext cx="4806000" cy="914399"/>
          </a:xfrm>
        </p:spPr>
        <p:txBody>
          <a:bodyPr anchor="b"/>
          <a:lstStyle>
            <a:lvl1pPr marL="0" indent="0" algn="l">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Tell more about this presentation here. Lorem ipsum</a:t>
            </a:r>
          </a:p>
          <a:p>
            <a:r>
              <a:rPr lang="en-US"/>
              <a:t>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EB0E29D8-E168-4073-BC2B-E27AE1CF370E}" type="datetime1">
              <a:rPr lang="en-US" smtClean="0"/>
              <a:t>10/10/2023</a:t>
            </a:fld>
            <a:endParaRPr lang="en-US"/>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a:p>
        </p:txBody>
      </p:sp>
      <p:pic>
        <p:nvPicPr>
          <p:cNvPr id="4" name="Graphic 3">
            <a:extLst>
              <a:ext uri="{FF2B5EF4-FFF2-40B4-BE49-F238E27FC236}">
                <a16:creationId xmlns:a16="http://schemas.microsoft.com/office/drawing/2014/main" id="{5792AA5D-9A2C-4E41-9BC1-849E2454FB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94083" y="2527831"/>
            <a:ext cx="3433136" cy="954440"/>
          </a:xfrm>
          <a:prstGeom prst="rect">
            <a:avLst/>
          </a:prstGeom>
        </p:spPr>
      </p:pic>
      <p:sp>
        <p:nvSpPr>
          <p:cNvPr id="15" name="Picture Placeholder 14">
            <a:extLst>
              <a:ext uri="{FF2B5EF4-FFF2-40B4-BE49-F238E27FC236}">
                <a16:creationId xmlns:a16="http://schemas.microsoft.com/office/drawing/2014/main" id="{EA9836F2-FB5D-4DEB-88F2-6D56ED78B3B9}"/>
              </a:ext>
            </a:extLst>
          </p:cNvPr>
          <p:cNvSpPr>
            <a:spLocks noGrp="1"/>
          </p:cNvSpPr>
          <p:nvPr>
            <p:ph type="pic" sz="quarter" idx="13"/>
          </p:nvPr>
        </p:nvSpPr>
        <p:spPr>
          <a:xfrm>
            <a:off x="1672044" y="3958220"/>
            <a:ext cx="3455581" cy="958268"/>
          </a:xfrm>
          <a:noFill/>
        </p:spPr>
        <p:txBody>
          <a:bodyPr/>
          <a:lstStyle>
            <a:lvl1pPr marL="60325" indent="0">
              <a:buNone/>
              <a:defRPr/>
            </a:lvl1pPr>
          </a:lstStyle>
          <a:p>
            <a:r>
              <a:rPr lang="en-US"/>
              <a:t>Click icon to add picture</a:t>
            </a:r>
            <a:endParaRPr lang="th-TH"/>
          </a:p>
        </p:txBody>
      </p:sp>
    </p:spTree>
    <p:extLst>
      <p:ext uri="{BB962C8B-B14F-4D97-AF65-F5344CB8AC3E}">
        <p14:creationId xmlns:p14="http://schemas.microsoft.com/office/powerpoint/2010/main" val="18838050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slideLayout" Target="../slideLayouts/slideLayout90.xml"/><Relationship Id="rId47" Type="http://schemas.openxmlformats.org/officeDocument/2006/relationships/slideLayout" Target="../slideLayouts/slideLayout95.xml"/><Relationship Id="rId50" Type="http://schemas.openxmlformats.org/officeDocument/2006/relationships/theme" Target="../theme/theme2.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45" Type="http://schemas.openxmlformats.org/officeDocument/2006/relationships/slideLayout" Target="../slideLayouts/slideLayout9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49" Type="http://schemas.openxmlformats.org/officeDocument/2006/relationships/slideLayout" Target="../slideLayouts/slideLayout97.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4" Type="http://schemas.openxmlformats.org/officeDocument/2006/relationships/slideLayout" Target="../slideLayouts/slideLayout92.xml"/><Relationship Id="rId52" Type="http://schemas.openxmlformats.org/officeDocument/2006/relationships/image" Target="../media/image25.sv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slideLayout" Target="../slideLayouts/slideLayout91.xml"/><Relationship Id="rId48" Type="http://schemas.openxmlformats.org/officeDocument/2006/relationships/slideLayout" Target="../slideLayouts/slideLayout96.xml"/><Relationship Id="rId8" Type="http://schemas.openxmlformats.org/officeDocument/2006/relationships/slideLayout" Target="../slideLayouts/slideLayout56.xml"/><Relationship Id="rId51" Type="http://schemas.openxmlformats.org/officeDocument/2006/relationships/image" Target="../media/image24.png"/><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46" Type="http://schemas.openxmlformats.org/officeDocument/2006/relationships/slideLayout" Target="../slideLayouts/slideLayout94.xml"/><Relationship Id="rId20" Type="http://schemas.openxmlformats.org/officeDocument/2006/relationships/slideLayout" Target="../slideLayouts/slideLayout68.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50" Type="http://schemas.openxmlformats.org/officeDocument/2006/relationships/slideLayout" Target="../slideLayouts/slideLayout147.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3" Type="http://schemas.openxmlformats.org/officeDocument/2006/relationships/image" Target="../media/image25.svg"/><Relationship Id="rId5" Type="http://schemas.openxmlformats.org/officeDocument/2006/relationships/slideLayout" Target="../slideLayouts/slideLayout10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image" Target="../media/image24.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8" Type="http://schemas.openxmlformats.org/officeDocument/2006/relationships/slideLayout" Target="../slideLayouts/slideLayout105.xml"/><Relationship Id="rId51" Type="http://schemas.openxmlformats.org/officeDocument/2006/relationships/theme" Target="../theme/theme3.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696672-4053-40B2-8D5A-353AB7048B49}"/>
              </a:ext>
            </a:extLst>
          </p:cNvPr>
          <p:cNvSpPr>
            <a:spLocks noGrp="1"/>
          </p:cNvSpPr>
          <p:nvPr>
            <p:ph type="title"/>
          </p:nvPr>
        </p:nvSpPr>
        <p:spPr>
          <a:xfrm>
            <a:off x="1066800" y="365125"/>
            <a:ext cx="10058400" cy="132556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0669E07F-966D-40C4-889D-88FA8BC10479}"/>
              </a:ext>
            </a:extLst>
          </p:cNvPr>
          <p:cNvSpPr>
            <a:spLocks noGrp="1"/>
          </p:cNvSpPr>
          <p:nvPr>
            <p:ph type="body" idx="1"/>
          </p:nvPr>
        </p:nvSpPr>
        <p:spPr>
          <a:xfrm>
            <a:off x="1066800" y="2254827"/>
            <a:ext cx="10058400" cy="3922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251081"/>
      </p:ext>
    </p:extLst>
  </p:cSld>
  <p:clrMap bg1="lt1" tx1="dk1" bg2="lt2" tx2="dk2" accent1="accent1" accent2="accent2" accent3="accent3" accent4="accent4" accent5="accent5" accent6="accent6" hlink="hlink" folHlink="folHlink"/>
  <p:sldLayoutIdLst>
    <p:sldLayoutId id="2147483734" r:id="rId1"/>
    <p:sldLayoutId id="2147483745" r:id="rId2"/>
    <p:sldLayoutId id="2147483740" r:id="rId3"/>
    <p:sldLayoutId id="2147483741" r:id="rId4"/>
    <p:sldLayoutId id="2147483746" r:id="rId5"/>
    <p:sldLayoutId id="2147483727" r:id="rId6"/>
    <p:sldLayoutId id="2147483724" r:id="rId7"/>
    <p:sldLayoutId id="2147483732" r:id="rId8"/>
    <p:sldLayoutId id="2147483712" r:id="rId9"/>
    <p:sldLayoutId id="2147483729" r:id="rId10"/>
    <p:sldLayoutId id="2147483730" r:id="rId11"/>
    <p:sldLayoutId id="2147483731" r:id="rId12"/>
    <p:sldLayoutId id="2147483721" r:id="rId13"/>
    <p:sldLayoutId id="2147483681" r:id="rId14"/>
    <p:sldLayoutId id="2147483723" r:id="rId15"/>
    <p:sldLayoutId id="2147483714" r:id="rId16"/>
    <p:sldLayoutId id="2147483713" r:id="rId17"/>
    <p:sldLayoutId id="2147483742" r:id="rId18"/>
    <p:sldLayoutId id="2147483719" r:id="rId19"/>
    <p:sldLayoutId id="2147483650" r:id="rId20"/>
    <p:sldLayoutId id="2147483679" r:id="rId21"/>
    <p:sldLayoutId id="2147483747" r:id="rId22"/>
    <p:sldLayoutId id="2147483743" r:id="rId23"/>
    <p:sldLayoutId id="2147483744" r:id="rId24"/>
    <p:sldLayoutId id="2147483666" r:id="rId25"/>
    <p:sldLayoutId id="2147483662" r:id="rId26"/>
    <p:sldLayoutId id="2147483651" r:id="rId27"/>
    <p:sldLayoutId id="2147483692" r:id="rId28"/>
    <p:sldLayoutId id="2147483706" r:id="rId29"/>
    <p:sldLayoutId id="2147483653" r:id="rId30"/>
    <p:sldLayoutId id="2147483674" r:id="rId31"/>
    <p:sldLayoutId id="2147483684" r:id="rId32"/>
    <p:sldLayoutId id="2147483685" r:id="rId33"/>
    <p:sldLayoutId id="2147483688" r:id="rId34"/>
    <p:sldLayoutId id="2147483689" r:id="rId35"/>
    <p:sldLayoutId id="2147483686" r:id="rId36"/>
    <p:sldLayoutId id="2147483696" r:id="rId37"/>
    <p:sldLayoutId id="2147483702" r:id="rId38"/>
    <p:sldLayoutId id="2147483655" r:id="rId39"/>
    <p:sldLayoutId id="2147483718" r:id="rId40"/>
    <p:sldLayoutId id="2147483658" r:id="rId41"/>
    <p:sldLayoutId id="2147483659" r:id="rId42"/>
    <p:sldLayoutId id="2147483736" r:id="rId43"/>
    <p:sldLayoutId id="2147483739" r:id="rId44"/>
    <p:sldLayoutId id="2147483748" r:id="rId45"/>
    <p:sldLayoutId id="2147483749" r:id="rId46"/>
    <p:sldLayoutId id="2147483754" r:id="rId47"/>
    <p:sldLayoutId id="2147483755" r:id="rId48"/>
  </p:sldLayoutIdLst>
  <p:txStyles>
    <p:titleStyle>
      <a:lvl1pPr algn="l" defTabSz="914400" rtl="0" eaLnBrk="1" latinLnBrk="0" hangingPunct="1">
        <a:lnSpc>
          <a:spcPct val="90000"/>
        </a:lnSpc>
        <a:spcBef>
          <a:spcPct val="0"/>
        </a:spcBef>
        <a:buNone/>
        <a:defRPr sz="4400" b="1" kern="1200"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65760" indent="-365760" algn="l" defTabSz="914400" rtl="0" eaLnBrk="1" latinLnBrk="0" hangingPunct="1">
        <a:lnSpc>
          <a:spcPct val="100000"/>
        </a:lnSpc>
        <a:spcBef>
          <a:spcPts val="1200"/>
        </a:spcBef>
        <a:spcAft>
          <a:spcPts val="1200"/>
        </a:spcAft>
        <a:buClr>
          <a:schemeClr val="accent4"/>
        </a:buClr>
        <a:buFont typeface="Wingdings" panose="05000000000000000000"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73152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9728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46304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365760" algn="l" defTabSz="914400" rtl="0" eaLnBrk="1" latinLnBrk="0" hangingPunct="1">
        <a:lnSpc>
          <a:spcPct val="100000"/>
        </a:lnSpc>
        <a:spcBef>
          <a:spcPts val="1200"/>
        </a:spcBef>
        <a:spcAft>
          <a:spcPts val="1200"/>
        </a:spcAft>
        <a:buClr>
          <a:schemeClr val="accent4"/>
        </a:buClr>
        <a:buFont typeface="HGGothicE" panose="020B0909000000000000" pitchFamily="49" charset="-128"/>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133FD-7A8D-458C-8439-040FC785187A}"/>
              </a:ext>
            </a:extLst>
          </p:cNvPr>
          <p:cNvSpPr>
            <a:spLocks noGrp="1"/>
          </p:cNvSpPr>
          <p:nvPr>
            <p:ph type="title"/>
          </p:nvPr>
        </p:nvSpPr>
        <p:spPr>
          <a:xfrm>
            <a:off x="685800" y="699449"/>
            <a:ext cx="10820400" cy="900752"/>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CDA5EF38-7B05-4AAD-B470-B7DC131D8F4E}"/>
              </a:ext>
            </a:extLst>
          </p:cNvPr>
          <p:cNvSpPr>
            <a:spLocks noGrp="1"/>
          </p:cNvSpPr>
          <p:nvPr>
            <p:ph type="body" idx="1"/>
          </p:nvPr>
        </p:nvSpPr>
        <p:spPr>
          <a:xfrm>
            <a:off x="685800" y="2057399"/>
            <a:ext cx="10820400" cy="41195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B2114-431E-4877-9811-C34559DC0FA3}"/>
              </a:ext>
            </a:extLst>
          </p:cNvPr>
          <p:cNvSpPr>
            <a:spLocks noGrp="1"/>
          </p:cNvSpPr>
          <p:nvPr>
            <p:ph type="dt" sz="half" idx="2"/>
          </p:nvPr>
        </p:nvSpPr>
        <p:spPr>
          <a:xfrm>
            <a:off x="9383753" y="6355366"/>
            <a:ext cx="1245681" cy="136525"/>
          </a:xfrm>
          <a:prstGeom prst="rect">
            <a:avLst/>
          </a:prstGeom>
        </p:spPr>
        <p:txBody>
          <a:bodyPr vert="horz" lIns="0" tIns="0" rIns="0" bIns="0" rtlCol="0" anchor="b">
            <a:noAutofit/>
          </a:bodyPr>
          <a:lstStyle>
            <a:lvl1pPr algn="r">
              <a:defRPr sz="900">
                <a:solidFill>
                  <a:schemeClr val="tx2"/>
                </a:solidFill>
              </a:defRPr>
            </a:lvl1pPr>
          </a:lstStyle>
          <a:p>
            <a:fld id="{8138F2C5-E812-433A-A490-EC0FD1F444C8}" type="datetime1">
              <a:rPr lang="en-US" smtClean="0"/>
              <a:t>10/10/2023</a:t>
            </a:fld>
            <a:endParaRPr lang="en-US"/>
          </a:p>
        </p:txBody>
      </p:sp>
      <p:sp>
        <p:nvSpPr>
          <p:cNvPr id="5" name="Footer Placeholder 4">
            <a:extLst>
              <a:ext uri="{FF2B5EF4-FFF2-40B4-BE49-F238E27FC236}">
                <a16:creationId xmlns:a16="http://schemas.microsoft.com/office/drawing/2014/main" id="{9E3605BE-F6E2-45F4-B9B1-964426D2DF25}"/>
              </a:ext>
            </a:extLst>
          </p:cNvPr>
          <p:cNvSpPr>
            <a:spLocks noGrp="1"/>
          </p:cNvSpPr>
          <p:nvPr>
            <p:ph type="ftr" sz="quarter" idx="3"/>
          </p:nvPr>
        </p:nvSpPr>
        <p:spPr>
          <a:xfrm>
            <a:off x="685800" y="6355366"/>
            <a:ext cx="5410200" cy="136525"/>
          </a:xfrm>
          <a:prstGeom prst="rect">
            <a:avLst/>
          </a:prstGeom>
        </p:spPr>
        <p:txBody>
          <a:bodyPr vert="horz" lIns="0" tIns="0" rIns="0" bIns="0" rtlCol="0" anchor="b">
            <a:noAutofit/>
          </a:bodyPr>
          <a:lstStyle>
            <a:lvl1pPr algn="l">
              <a:defRPr sz="900">
                <a:solidFill>
                  <a:schemeClr val="tx2"/>
                </a:solidFill>
              </a:defRPr>
            </a:lvl1pPr>
          </a:lstStyle>
          <a:p>
            <a:r>
              <a:rPr lang="en-US"/>
              <a:t>Proprietary and Confidential </a:t>
            </a:r>
          </a:p>
        </p:txBody>
      </p:sp>
      <p:sp>
        <p:nvSpPr>
          <p:cNvPr id="6" name="Slide Number Placeholder 5">
            <a:extLst>
              <a:ext uri="{FF2B5EF4-FFF2-40B4-BE49-F238E27FC236}">
                <a16:creationId xmlns:a16="http://schemas.microsoft.com/office/drawing/2014/main" id="{B9FC0610-B941-4063-98F3-1A92C0453E10}"/>
              </a:ext>
            </a:extLst>
          </p:cNvPr>
          <p:cNvSpPr>
            <a:spLocks noGrp="1"/>
          </p:cNvSpPr>
          <p:nvPr>
            <p:ph type="sldNum" sz="quarter" idx="4"/>
          </p:nvPr>
        </p:nvSpPr>
        <p:spPr>
          <a:xfrm>
            <a:off x="10768519" y="6355366"/>
            <a:ext cx="737681" cy="136525"/>
          </a:xfrm>
          <a:prstGeom prst="rect">
            <a:avLst/>
          </a:prstGeom>
        </p:spPr>
        <p:txBody>
          <a:bodyPr vert="horz" lIns="0" tIns="0" rIns="0" bIns="0" rtlCol="0" anchor="b">
            <a:noAutofit/>
          </a:bodyPr>
          <a:lstStyle>
            <a:lvl1pPr algn="r">
              <a:defRPr sz="900">
                <a:solidFill>
                  <a:schemeClr val="tx2"/>
                </a:solidFill>
              </a:defRPr>
            </a:lvl1pPr>
          </a:lstStyle>
          <a:p>
            <a:fld id="{4737D6AF-2FA5-476A-AF60-7A8CDF2E2DFB}" type="slidenum">
              <a:rPr lang="en-US" smtClean="0"/>
              <a:pPr/>
              <a:t>‹#›</a:t>
            </a:fld>
            <a:endParaRPr lang="en-US"/>
          </a:p>
        </p:txBody>
      </p:sp>
      <p:pic>
        <p:nvPicPr>
          <p:cNvPr id="9" name="Graphic 8">
            <a:extLst>
              <a:ext uri="{FF2B5EF4-FFF2-40B4-BE49-F238E27FC236}">
                <a16:creationId xmlns:a16="http://schemas.microsoft.com/office/drawing/2014/main" id="{A26642EC-2C9E-4293-A94C-CE1E25DAB94B}"/>
              </a:ext>
            </a:extLst>
          </p:cNvPr>
          <p:cNvPicPr>
            <a:picLocks noChangeAspect="1"/>
          </p:cNvPicPr>
          <p:nvPr userDrawn="1"/>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rcRect/>
          <a:stretch/>
        </p:blipFill>
        <p:spPr>
          <a:xfrm>
            <a:off x="11625262" y="6291262"/>
            <a:ext cx="338138" cy="338138"/>
          </a:xfrm>
          <a:prstGeom prst="rect">
            <a:avLst/>
          </a:prstGeom>
        </p:spPr>
      </p:pic>
    </p:spTree>
    <p:extLst>
      <p:ext uri="{BB962C8B-B14F-4D97-AF65-F5344CB8AC3E}">
        <p14:creationId xmlns:p14="http://schemas.microsoft.com/office/powerpoint/2010/main" val="166130499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 id="2147483795" r:id="rId39"/>
    <p:sldLayoutId id="2147483796" r:id="rId40"/>
    <p:sldLayoutId id="2147483797" r:id="rId41"/>
    <p:sldLayoutId id="2147483798" r:id="rId42"/>
    <p:sldLayoutId id="2147483799" r:id="rId43"/>
    <p:sldLayoutId id="2147483800" r:id="rId44"/>
    <p:sldLayoutId id="2147483801" r:id="rId45"/>
    <p:sldLayoutId id="2147483802" r:id="rId46"/>
    <p:sldLayoutId id="2147483803" r:id="rId47"/>
    <p:sldLayoutId id="2147483804" r:id="rId48"/>
    <p:sldLayoutId id="2147483805" r:id="rId49"/>
  </p:sldLayoutIdLst>
  <p:hf sldNum="0" hdr="0" dt="0"/>
  <p:txStyles>
    <p:titleStyle>
      <a:lvl1pPr algn="l" defTabSz="914400" rtl="0" eaLnBrk="1" latinLnBrk="0" hangingPunct="1">
        <a:lnSpc>
          <a:spcPct val="70000"/>
        </a:lnSpc>
        <a:spcBef>
          <a:spcPct val="0"/>
        </a:spcBef>
        <a:buNone/>
        <a:defRPr sz="3600" b="0" kern="1200" cap="all" spc="300" baseline="0">
          <a:solidFill>
            <a:schemeClr val="tx1"/>
          </a:solidFill>
          <a:latin typeface="Calibri Light" panose="020F0302020204030204" pitchFamily="34" charset="0"/>
          <a:ea typeface="+mj-ea"/>
          <a:cs typeface="+mj-cs"/>
        </a:defRPr>
      </a:lvl1pPr>
    </p:titleStyle>
    <p:body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32">
          <p15:clr>
            <a:srgbClr val="F26B43"/>
          </p15:clr>
        </p15:guide>
        <p15:guide id="4" pos="2704">
          <p15:clr>
            <a:srgbClr val="F26B43"/>
          </p15:clr>
        </p15:guide>
        <p15:guide id="5" pos="4976">
          <p15:clr>
            <a:srgbClr val="F26B43"/>
          </p15:clr>
        </p15:guide>
        <p15:guide id="6" pos="7248">
          <p15:clr>
            <a:srgbClr val="F26B43"/>
          </p15:clr>
        </p15:guide>
        <p15:guide id="7" orient="horz">
          <p15:clr>
            <a:srgbClr val="F26B43"/>
          </p15:clr>
        </p15:guide>
        <p15:guide id="8" orient="horz" pos="4320">
          <p15:clr>
            <a:srgbClr val="F26B43"/>
          </p15:clr>
        </p15:guide>
        <p15:guide id="9" orient="horz" pos="432">
          <p15:clr>
            <a:srgbClr val="F26B43"/>
          </p15:clr>
        </p15:guide>
        <p15:guide id="10" orient="horz" pos="1584">
          <p15:clr>
            <a:srgbClr val="F26B43"/>
          </p15:clr>
        </p15:guide>
        <p15:guide id="11" orient="horz" pos="2736">
          <p15:clr>
            <a:srgbClr val="F26B43"/>
          </p15:clr>
        </p15:guide>
        <p15:guide id="12" orient="horz" pos="3888">
          <p15:clr>
            <a:srgbClr val="F26B43"/>
          </p15:clr>
        </p15:guide>
        <p15:guide id="13" orient="horz" pos="4104">
          <p15:clr>
            <a:srgbClr val="5ACBF0"/>
          </p15:clr>
        </p15:guide>
        <p15:guide id="14" orient="horz" pos="1008">
          <p15:clr>
            <a:srgbClr val="A4A3A4"/>
          </p15:clr>
        </p15:guide>
        <p15:guide id="15" orient="horz" pos="2160">
          <p15:clr>
            <a:srgbClr val="A4A3A4"/>
          </p15:clr>
        </p15:guide>
        <p15:guide id="16" orient="horz" pos="3312">
          <p15:clr>
            <a:srgbClr val="A4A3A4"/>
          </p15:clr>
        </p15:guide>
        <p15:guide id="17" pos="3840">
          <p15:clr>
            <a:srgbClr val="A4A3A4"/>
          </p15:clr>
        </p15:guide>
        <p15:guide id="18" orient="horz" pos="1296">
          <p15:clr>
            <a:srgbClr val="5ACBF0"/>
          </p15:clr>
        </p15:guide>
        <p15:guide id="19" pos="6120">
          <p15:clr>
            <a:srgbClr val="A4A3A4"/>
          </p15:clr>
        </p15:guide>
        <p15:guide id="20" pos="1560">
          <p15:clr>
            <a:srgbClr val="A4A3A4"/>
          </p15:clr>
        </p15:guide>
        <p15:guide id="21" orient="horz" pos="144">
          <p15:clr>
            <a:srgbClr val="A4A3A4"/>
          </p15:clr>
        </p15:guide>
        <p15:guide id="22" pos="7536">
          <p15:clr>
            <a:srgbClr val="A4A3A4"/>
          </p15:clr>
        </p15:guide>
        <p15:guide id="23" pos="144">
          <p15:clr>
            <a:srgbClr val="A4A3A4"/>
          </p15:clr>
        </p15:guide>
        <p15:guide id="24" orient="horz" pos="4176">
          <p15:clr>
            <a:srgbClr val="A4A3A4"/>
          </p15:clr>
        </p15:guide>
        <p15:guide id="25" orient="horz" pos="3600">
          <p15:clr>
            <a:srgbClr val="5ACBF0"/>
          </p15:clr>
        </p15:guide>
        <p15:guide id="26" orient="horz" pos="720">
          <p15:clr>
            <a:srgbClr val="5ACBF0"/>
          </p15:clr>
        </p15:guide>
        <p15:guide id="27" orient="horz" pos="3960">
          <p15:clr>
            <a:srgbClr val="A4A3A4"/>
          </p15:clr>
        </p15:guide>
        <p15:guide id="28" orient="horz" pos="3672">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133FD-7A8D-458C-8439-040FC785187A}"/>
              </a:ext>
            </a:extLst>
          </p:cNvPr>
          <p:cNvSpPr>
            <a:spLocks noGrp="1"/>
          </p:cNvSpPr>
          <p:nvPr>
            <p:ph type="title"/>
          </p:nvPr>
        </p:nvSpPr>
        <p:spPr>
          <a:xfrm>
            <a:off x="685800" y="699449"/>
            <a:ext cx="10820400" cy="900752"/>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CDA5EF38-7B05-4AAD-B470-B7DC131D8F4E}"/>
              </a:ext>
            </a:extLst>
          </p:cNvPr>
          <p:cNvSpPr>
            <a:spLocks noGrp="1"/>
          </p:cNvSpPr>
          <p:nvPr>
            <p:ph type="body" idx="1"/>
          </p:nvPr>
        </p:nvSpPr>
        <p:spPr>
          <a:xfrm>
            <a:off x="685800" y="2057399"/>
            <a:ext cx="10820400" cy="41195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B2114-431E-4877-9811-C34559DC0FA3}"/>
              </a:ext>
            </a:extLst>
          </p:cNvPr>
          <p:cNvSpPr>
            <a:spLocks noGrp="1"/>
          </p:cNvSpPr>
          <p:nvPr>
            <p:ph type="dt" sz="half" idx="2"/>
          </p:nvPr>
        </p:nvSpPr>
        <p:spPr>
          <a:xfrm>
            <a:off x="9383753" y="6355366"/>
            <a:ext cx="1245681" cy="136525"/>
          </a:xfrm>
          <a:prstGeom prst="rect">
            <a:avLst/>
          </a:prstGeom>
        </p:spPr>
        <p:txBody>
          <a:bodyPr vert="horz" lIns="0" tIns="0" rIns="0" bIns="0" rtlCol="0" anchor="b">
            <a:noAutofit/>
          </a:bodyPr>
          <a:lstStyle>
            <a:lvl1pPr algn="r">
              <a:defRPr sz="900">
                <a:solidFill>
                  <a:schemeClr val="tx2"/>
                </a:solidFill>
              </a:defRPr>
            </a:lvl1pPr>
          </a:lstStyle>
          <a:p>
            <a:fld id="{6785D5F4-FA31-4733-8B3C-2CA62E4B2974}" type="datetime1">
              <a:rPr lang="en-US" smtClean="0"/>
              <a:t>10/10/2023</a:t>
            </a:fld>
            <a:endParaRPr lang="en-US"/>
          </a:p>
        </p:txBody>
      </p:sp>
      <p:sp>
        <p:nvSpPr>
          <p:cNvPr id="5" name="Footer Placeholder 4">
            <a:extLst>
              <a:ext uri="{FF2B5EF4-FFF2-40B4-BE49-F238E27FC236}">
                <a16:creationId xmlns:a16="http://schemas.microsoft.com/office/drawing/2014/main" id="{9E3605BE-F6E2-45F4-B9B1-964426D2DF25}"/>
              </a:ext>
            </a:extLst>
          </p:cNvPr>
          <p:cNvSpPr>
            <a:spLocks noGrp="1"/>
          </p:cNvSpPr>
          <p:nvPr>
            <p:ph type="ftr" sz="quarter" idx="3"/>
          </p:nvPr>
        </p:nvSpPr>
        <p:spPr>
          <a:xfrm>
            <a:off x="685800" y="6355366"/>
            <a:ext cx="5410200" cy="136525"/>
          </a:xfrm>
          <a:prstGeom prst="rect">
            <a:avLst/>
          </a:prstGeom>
        </p:spPr>
        <p:txBody>
          <a:bodyPr vert="horz" lIns="0" tIns="0" rIns="0" bIns="0" rtlCol="0" anchor="b">
            <a:noAutofit/>
          </a:bodyPr>
          <a:lstStyle>
            <a:lvl1pPr algn="l">
              <a:defRPr sz="90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B9FC0610-B941-4063-98F3-1A92C0453E10}"/>
              </a:ext>
            </a:extLst>
          </p:cNvPr>
          <p:cNvSpPr>
            <a:spLocks noGrp="1"/>
          </p:cNvSpPr>
          <p:nvPr>
            <p:ph type="sldNum" sz="quarter" idx="4"/>
          </p:nvPr>
        </p:nvSpPr>
        <p:spPr>
          <a:xfrm>
            <a:off x="10768519" y="6355366"/>
            <a:ext cx="737681" cy="136525"/>
          </a:xfrm>
          <a:prstGeom prst="rect">
            <a:avLst/>
          </a:prstGeom>
        </p:spPr>
        <p:txBody>
          <a:bodyPr vert="horz" lIns="0" tIns="0" rIns="0" bIns="0" rtlCol="0" anchor="b">
            <a:noAutofit/>
          </a:bodyPr>
          <a:lstStyle>
            <a:lvl1pPr algn="r">
              <a:defRPr sz="900">
                <a:solidFill>
                  <a:schemeClr val="tx2"/>
                </a:solidFill>
              </a:defRPr>
            </a:lvl1pPr>
          </a:lstStyle>
          <a:p>
            <a:fld id="{4737D6AF-2FA5-476A-AF60-7A8CDF2E2DFB}" type="slidenum">
              <a:rPr lang="en-US" smtClean="0"/>
              <a:pPr/>
              <a:t>‹#›</a:t>
            </a:fld>
            <a:endParaRPr lang="en-US"/>
          </a:p>
        </p:txBody>
      </p:sp>
      <p:pic>
        <p:nvPicPr>
          <p:cNvPr id="9" name="Graphic 8">
            <a:extLst>
              <a:ext uri="{FF2B5EF4-FFF2-40B4-BE49-F238E27FC236}">
                <a16:creationId xmlns:a16="http://schemas.microsoft.com/office/drawing/2014/main" id="{A26642EC-2C9E-4293-A94C-CE1E25DAB94B}"/>
              </a:ext>
            </a:extLst>
          </p:cNvPr>
          <p:cNvPicPr>
            <a:picLocks noChangeAspect="1"/>
          </p:cNvPicPr>
          <p:nvPr userDrawn="1"/>
        </p:nvPicPr>
        <p:blipFill>
          <a:blip r:embed="rId52" cstate="hqprint">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1625262" y="6291262"/>
            <a:ext cx="338138" cy="338138"/>
          </a:xfrm>
          <a:prstGeom prst="rect">
            <a:avLst/>
          </a:prstGeom>
        </p:spPr>
      </p:pic>
    </p:spTree>
    <p:extLst>
      <p:ext uri="{BB962C8B-B14F-4D97-AF65-F5344CB8AC3E}">
        <p14:creationId xmlns:p14="http://schemas.microsoft.com/office/powerpoint/2010/main" val="299066760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 id="2147483846" r:id="rId40"/>
    <p:sldLayoutId id="2147483847" r:id="rId41"/>
    <p:sldLayoutId id="2147483848" r:id="rId42"/>
    <p:sldLayoutId id="2147483849" r:id="rId43"/>
    <p:sldLayoutId id="2147483850" r:id="rId44"/>
    <p:sldLayoutId id="2147483851" r:id="rId45"/>
    <p:sldLayoutId id="2147483852" r:id="rId46"/>
    <p:sldLayoutId id="2147483853" r:id="rId47"/>
    <p:sldLayoutId id="2147483854" r:id="rId48"/>
    <p:sldLayoutId id="2147483855" r:id="rId49"/>
    <p:sldLayoutId id="2147483856" r:id="rId50"/>
  </p:sldLayoutIdLst>
  <p:hf hdr="0" dt="0"/>
  <p:txStyles>
    <p:titleStyle>
      <a:lvl1pPr algn="l" defTabSz="914400" rtl="0" eaLnBrk="1" latinLnBrk="0" hangingPunct="1">
        <a:lnSpc>
          <a:spcPct val="70000"/>
        </a:lnSpc>
        <a:spcBef>
          <a:spcPct val="0"/>
        </a:spcBef>
        <a:buNone/>
        <a:defRPr sz="3600" b="0" kern="1200" cap="all" spc="300" baseline="0">
          <a:solidFill>
            <a:schemeClr val="tx1"/>
          </a:solidFill>
          <a:latin typeface="Calibri Light" panose="020F0302020204030204" pitchFamily="34" charset="0"/>
          <a:ea typeface="+mj-ea"/>
          <a:cs typeface="+mj-cs"/>
        </a:defRPr>
      </a:lvl1pPr>
    </p:titleStyle>
    <p:body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32">
          <p15:clr>
            <a:srgbClr val="F26B43"/>
          </p15:clr>
        </p15:guide>
        <p15:guide id="4" pos="2704">
          <p15:clr>
            <a:srgbClr val="F26B43"/>
          </p15:clr>
        </p15:guide>
        <p15:guide id="5" pos="4976">
          <p15:clr>
            <a:srgbClr val="F26B43"/>
          </p15:clr>
        </p15:guide>
        <p15:guide id="6" pos="7248">
          <p15:clr>
            <a:srgbClr val="F26B43"/>
          </p15:clr>
        </p15:guide>
        <p15:guide id="7" orient="horz">
          <p15:clr>
            <a:srgbClr val="F26B43"/>
          </p15:clr>
        </p15:guide>
        <p15:guide id="8" orient="horz" pos="4320">
          <p15:clr>
            <a:srgbClr val="F26B43"/>
          </p15:clr>
        </p15:guide>
        <p15:guide id="9" orient="horz" pos="432">
          <p15:clr>
            <a:srgbClr val="F26B43"/>
          </p15:clr>
        </p15:guide>
        <p15:guide id="10" orient="horz" pos="1584">
          <p15:clr>
            <a:srgbClr val="F26B43"/>
          </p15:clr>
        </p15:guide>
        <p15:guide id="11" orient="horz" pos="2736">
          <p15:clr>
            <a:srgbClr val="F26B43"/>
          </p15:clr>
        </p15:guide>
        <p15:guide id="12" orient="horz" pos="3888">
          <p15:clr>
            <a:srgbClr val="F26B43"/>
          </p15:clr>
        </p15:guide>
        <p15:guide id="13" orient="horz" pos="4104">
          <p15:clr>
            <a:srgbClr val="5ACBF0"/>
          </p15:clr>
        </p15:guide>
        <p15:guide id="14" orient="horz" pos="1008">
          <p15:clr>
            <a:srgbClr val="A4A3A4"/>
          </p15:clr>
        </p15:guide>
        <p15:guide id="15" orient="horz" pos="2160">
          <p15:clr>
            <a:srgbClr val="A4A3A4"/>
          </p15:clr>
        </p15:guide>
        <p15:guide id="16" orient="horz" pos="3312">
          <p15:clr>
            <a:srgbClr val="A4A3A4"/>
          </p15:clr>
        </p15:guide>
        <p15:guide id="17" pos="3840">
          <p15:clr>
            <a:srgbClr val="A4A3A4"/>
          </p15:clr>
        </p15:guide>
        <p15:guide id="18" orient="horz" pos="1296">
          <p15:clr>
            <a:srgbClr val="5ACBF0"/>
          </p15:clr>
        </p15:guide>
        <p15:guide id="19" pos="6120">
          <p15:clr>
            <a:srgbClr val="A4A3A4"/>
          </p15:clr>
        </p15:guide>
        <p15:guide id="20" pos="1560">
          <p15:clr>
            <a:srgbClr val="A4A3A4"/>
          </p15:clr>
        </p15:guide>
        <p15:guide id="21" orient="horz" pos="144">
          <p15:clr>
            <a:srgbClr val="A4A3A4"/>
          </p15:clr>
        </p15:guide>
        <p15:guide id="22" pos="7536">
          <p15:clr>
            <a:srgbClr val="A4A3A4"/>
          </p15:clr>
        </p15:guide>
        <p15:guide id="23" pos="144">
          <p15:clr>
            <a:srgbClr val="A4A3A4"/>
          </p15:clr>
        </p15:guide>
        <p15:guide id="24" orient="horz" pos="4176">
          <p15:clr>
            <a:srgbClr val="A4A3A4"/>
          </p15:clr>
        </p15:guide>
        <p15:guide id="25" orient="horz" pos="3600">
          <p15:clr>
            <a:srgbClr val="5ACBF0"/>
          </p15:clr>
        </p15:guide>
        <p15:guide id="26" orient="horz" pos="720">
          <p15:clr>
            <a:srgbClr val="5ACBF0"/>
          </p15:clr>
        </p15:guide>
        <p15:guide id="27" orient="horz" pos="3960">
          <p15:clr>
            <a:srgbClr val="A4A3A4"/>
          </p15:clr>
        </p15:guide>
        <p15:guide id="28" orient="horz" pos="3672">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3.sv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7.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2.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9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jpeg"/></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mailto:tmurray@vispero.com"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hyperlink" Target="mailto:nraudenbush@kiosk.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53DF8E-A9AE-6040-9AA9-673407D58821}"/>
              </a:ext>
            </a:extLst>
          </p:cNvPr>
          <p:cNvSpPr>
            <a:spLocks noGrp="1"/>
          </p:cNvSpPr>
          <p:nvPr>
            <p:ph type="title"/>
          </p:nvPr>
        </p:nvSpPr>
        <p:spPr>
          <a:xfrm>
            <a:off x="1184342" y="1248229"/>
            <a:ext cx="6435657" cy="2389203"/>
          </a:xfrm>
        </p:spPr>
        <p:txBody>
          <a:bodyPr>
            <a:noAutofit/>
          </a:bodyPr>
          <a:lstStyle/>
          <a:p>
            <a:r>
              <a:rPr lang="en-US" sz="4400">
                <a:solidFill>
                  <a:schemeClr val="tx1"/>
                </a:solidFill>
                <a:latin typeface="Open Sans"/>
                <a:ea typeface="Open Sans"/>
                <a:cs typeface="Open Sans"/>
              </a:rPr>
              <a:t>Modernize &amp; Improve the Patient Experience with Self Check-in</a:t>
            </a:r>
            <a:endParaRPr lang="en-US" sz="3600">
              <a:solidFill>
                <a:schemeClr val="tx1"/>
              </a:solidFill>
              <a:latin typeface="Open Sans"/>
              <a:ea typeface="Open Sans"/>
              <a:cs typeface="Open Sans"/>
            </a:endParaRPr>
          </a:p>
        </p:txBody>
      </p:sp>
      <p:sp>
        <p:nvSpPr>
          <p:cNvPr id="6" name="Subtitle 5">
            <a:extLst>
              <a:ext uri="{FF2B5EF4-FFF2-40B4-BE49-F238E27FC236}">
                <a16:creationId xmlns:a16="http://schemas.microsoft.com/office/drawing/2014/main" id="{AA8B2552-FBBD-564D-AC1D-6798FF1D44E5}"/>
              </a:ext>
            </a:extLst>
          </p:cNvPr>
          <p:cNvSpPr>
            <a:spLocks noGrp="1"/>
          </p:cNvSpPr>
          <p:nvPr>
            <p:ph type="subTitle" idx="1"/>
          </p:nvPr>
        </p:nvSpPr>
        <p:spPr>
          <a:xfrm>
            <a:off x="1787005" y="5031221"/>
            <a:ext cx="3942057" cy="333230"/>
          </a:xfrm>
        </p:spPr>
        <p:txBody>
          <a:bodyPr>
            <a:noAutofit/>
          </a:bodyPr>
          <a:lstStyle/>
          <a:p>
            <a:pPr>
              <a:spcBef>
                <a:spcPts val="100"/>
              </a:spcBef>
              <a:spcAft>
                <a:spcPts val="100"/>
              </a:spcAft>
            </a:pPr>
            <a:r>
              <a:rPr lang="en-US" sz="1400" dirty="0">
                <a:solidFill>
                  <a:schemeClr val="bg1"/>
                </a:solidFill>
              </a:rPr>
              <a:t>Moderator: Laura </a:t>
            </a:r>
            <a:r>
              <a:rPr lang="en-US" sz="1400" dirty="0" err="1">
                <a:solidFill>
                  <a:schemeClr val="bg1"/>
                </a:solidFill>
              </a:rPr>
              <a:t>Boniello</a:t>
            </a:r>
            <a:r>
              <a:rPr lang="en-US" sz="1400" dirty="0">
                <a:solidFill>
                  <a:schemeClr val="bg1"/>
                </a:solidFill>
              </a:rPr>
              <a:t> Miller</a:t>
            </a:r>
          </a:p>
        </p:txBody>
      </p:sp>
      <p:pic>
        <p:nvPicPr>
          <p:cNvPr id="4" name="Graphic 3" descr="Flip calendar outline">
            <a:extLst>
              <a:ext uri="{FF2B5EF4-FFF2-40B4-BE49-F238E27FC236}">
                <a16:creationId xmlns:a16="http://schemas.microsoft.com/office/drawing/2014/main" id="{6A3D21FC-DF0A-2845-BAEB-1FF282B7BF0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5520" y="5727476"/>
            <a:ext cx="737936" cy="737936"/>
          </a:xfrm>
          <a:prstGeom prst="rect">
            <a:avLst/>
          </a:prstGeom>
        </p:spPr>
      </p:pic>
      <p:sp>
        <p:nvSpPr>
          <p:cNvPr id="7" name="Text Placeholder 6">
            <a:extLst>
              <a:ext uri="{FF2B5EF4-FFF2-40B4-BE49-F238E27FC236}">
                <a16:creationId xmlns:a16="http://schemas.microsoft.com/office/drawing/2014/main" id="{A793F858-47B6-E346-98D4-AA97AFA1714C}"/>
              </a:ext>
            </a:extLst>
          </p:cNvPr>
          <p:cNvSpPr>
            <a:spLocks noGrp="1"/>
          </p:cNvSpPr>
          <p:nvPr>
            <p:ph type="body" sz="quarter" idx="11"/>
          </p:nvPr>
        </p:nvSpPr>
        <p:spPr>
          <a:xfrm>
            <a:off x="1787005" y="5961693"/>
            <a:ext cx="2520834" cy="333230"/>
          </a:xfrm>
        </p:spPr>
        <p:txBody>
          <a:bodyPr vert="horz" lIns="91440" tIns="45720" rIns="91440" bIns="45720" rtlCol="0" anchor="t">
            <a:noAutofit/>
          </a:bodyPr>
          <a:lstStyle/>
          <a:p>
            <a:pPr>
              <a:spcBef>
                <a:spcPts val="100"/>
              </a:spcBef>
              <a:spcAft>
                <a:spcPts val="100"/>
              </a:spcAft>
            </a:pPr>
            <a:r>
              <a:rPr lang="en-US" sz="1400" i="0" dirty="0">
                <a:solidFill>
                  <a:schemeClr val="bg1"/>
                </a:solidFill>
                <a:latin typeface="Open Sans"/>
                <a:ea typeface="Open Sans"/>
                <a:cs typeface="Open Sans"/>
              </a:rPr>
              <a:t>October 10, 2023</a:t>
            </a:r>
          </a:p>
        </p:txBody>
      </p:sp>
    </p:spTree>
    <p:extLst>
      <p:ext uri="{BB962C8B-B14F-4D97-AF65-F5344CB8AC3E}">
        <p14:creationId xmlns:p14="http://schemas.microsoft.com/office/powerpoint/2010/main" val="966094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9445"/>
            <a:ext cx="10820400" cy="900752"/>
          </a:xfrm>
        </p:spPr>
        <p:txBody>
          <a:bodyPr>
            <a:noAutofit/>
          </a:bodyPr>
          <a:lstStyle/>
          <a:p>
            <a:r>
              <a:rPr lang="en-US"/>
              <a:t>KIOSK Information Systems</a:t>
            </a:r>
            <a:br>
              <a:rPr lang="en-US" altLang="en-US">
                <a:cs typeface="Helvetica" panose="020B0604020202020204" pitchFamily="34" charset="0"/>
              </a:rPr>
            </a:br>
            <a:r>
              <a:rPr lang="en-US" altLang="en-US" sz="2000">
                <a:cs typeface="Helvetica" panose="020B0604020202020204" pitchFamily="34" charset="0"/>
              </a:rPr>
              <a:t>Global presence and corporate organization </a:t>
            </a:r>
            <a:endParaRPr lang="en-US" sz="2000"/>
          </a:p>
        </p:txBody>
      </p:sp>
      <p:grpSp>
        <p:nvGrpSpPr>
          <p:cNvPr id="6" name="Group 5" descr="A map of the work with location markers pinpointing Kiosk Information Systems' global presence.">
            <a:extLst>
              <a:ext uri="{FF2B5EF4-FFF2-40B4-BE49-F238E27FC236}">
                <a16:creationId xmlns:a16="http://schemas.microsoft.com/office/drawing/2014/main" id="{A617CBBF-EA5F-B26C-41F3-44B41150FEA4}"/>
              </a:ext>
            </a:extLst>
          </p:cNvPr>
          <p:cNvGrpSpPr/>
          <p:nvPr/>
        </p:nvGrpSpPr>
        <p:grpSpPr>
          <a:xfrm>
            <a:off x="1842800" y="1203254"/>
            <a:ext cx="6013918" cy="3227156"/>
            <a:chOff x="1213947" y="1410197"/>
            <a:chExt cx="6113871" cy="3280792"/>
          </a:xfrm>
        </p:grpSpPr>
        <p:grpSp>
          <p:nvGrpSpPr>
            <p:cNvPr id="15" name="Group 14">
              <a:extLst>
                <a:ext uri="{FF2B5EF4-FFF2-40B4-BE49-F238E27FC236}">
                  <a16:creationId xmlns:a16="http://schemas.microsoft.com/office/drawing/2014/main" id="{842425C9-D3F9-4F3C-B328-45485E63219F}"/>
                </a:ext>
              </a:extLst>
            </p:cNvPr>
            <p:cNvGrpSpPr/>
            <p:nvPr/>
          </p:nvGrpSpPr>
          <p:grpSpPr>
            <a:xfrm>
              <a:off x="1213947" y="1410197"/>
              <a:ext cx="6113871" cy="3280792"/>
              <a:chOff x="0" y="0"/>
              <a:chExt cx="6347460" cy="3406140"/>
            </a:xfrm>
          </p:grpSpPr>
          <p:pic>
            <p:nvPicPr>
              <p:cNvPr id="16" name="Picture 15">
                <a:extLst>
                  <a:ext uri="{FF2B5EF4-FFF2-40B4-BE49-F238E27FC236}">
                    <a16:creationId xmlns:a16="http://schemas.microsoft.com/office/drawing/2014/main" id="{BD023455-E4A8-4580-93E1-60B76E473E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47460" cy="3406140"/>
              </a:xfrm>
              <a:prstGeom prst="rect">
                <a:avLst/>
              </a:prstGeom>
            </p:spPr>
          </p:pic>
          <p:pic>
            <p:nvPicPr>
              <p:cNvPr id="17" name="Picture 16">
                <a:extLst>
                  <a:ext uri="{FF2B5EF4-FFF2-40B4-BE49-F238E27FC236}">
                    <a16:creationId xmlns:a16="http://schemas.microsoft.com/office/drawing/2014/main" id="{3CCB0675-3CCF-4050-96BC-8DE7C63465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350" y="1257300"/>
                <a:ext cx="347345" cy="182880"/>
              </a:xfrm>
              <a:prstGeom prst="rect">
                <a:avLst/>
              </a:prstGeom>
            </p:spPr>
          </p:pic>
          <p:pic>
            <p:nvPicPr>
              <p:cNvPr id="20" name="Picture 19">
                <a:extLst>
                  <a:ext uri="{FF2B5EF4-FFF2-40B4-BE49-F238E27FC236}">
                    <a16:creationId xmlns:a16="http://schemas.microsoft.com/office/drawing/2014/main" id="{305B69BB-68FF-4809-82F5-6227E5F4BC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4250" y="1663700"/>
                <a:ext cx="274320" cy="182880"/>
              </a:xfrm>
              <a:prstGeom prst="rect">
                <a:avLst/>
              </a:prstGeom>
            </p:spPr>
          </p:pic>
        </p:grpSp>
        <p:pic>
          <p:nvPicPr>
            <p:cNvPr id="27" name="Picture 26">
              <a:extLst>
                <a:ext uri="{FF2B5EF4-FFF2-40B4-BE49-F238E27FC236}">
                  <a16:creationId xmlns:a16="http://schemas.microsoft.com/office/drawing/2014/main" id="{13857C6A-CA3A-D5E8-AACD-55F236AC115F}"/>
                </a:ext>
              </a:extLst>
            </p:cNvPr>
            <p:cNvPicPr>
              <a:picLocks noChangeAspect="1"/>
            </p:cNvPicPr>
            <p:nvPr/>
          </p:nvPicPr>
          <p:blipFill>
            <a:blip r:embed="rId6"/>
            <a:stretch>
              <a:fillRect/>
            </a:stretch>
          </p:blipFill>
          <p:spPr>
            <a:xfrm>
              <a:off x="4441697" y="4061208"/>
              <a:ext cx="133354" cy="133538"/>
            </a:xfrm>
            <a:prstGeom prst="rect">
              <a:avLst/>
            </a:prstGeom>
          </p:spPr>
        </p:pic>
        <p:pic>
          <p:nvPicPr>
            <p:cNvPr id="30" name="Picture 29">
              <a:extLst>
                <a:ext uri="{FF2B5EF4-FFF2-40B4-BE49-F238E27FC236}">
                  <a16:creationId xmlns:a16="http://schemas.microsoft.com/office/drawing/2014/main" id="{924F9E82-0711-F45A-D6F1-E5F417B0AC6A}"/>
                </a:ext>
              </a:extLst>
            </p:cNvPr>
            <p:cNvPicPr>
              <a:picLocks noChangeAspect="1"/>
            </p:cNvPicPr>
            <p:nvPr/>
          </p:nvPicPr>
          <p:blipFill>
            <a:blip r:embed="rId7"/>
            <a:stretch>
              <a:fillRect/>
            </a:stretch>
          </p:blipFill>
          <p:spPr>
            <a:xfrm>
              <a:off x="5896817" y="2428172"/>
              <a:ext cx="134124" cy="134124"/>
            </a:xfrm>
            <a:prstGeom prst="rect">
              <a:avLst/>
            </a:prstGeom>
          </p:spPr>
        </p:pic>
        <p:pic>
          <p:nvPicPr>
            <p:cNvPr id="31" name="Picture 30">
              <a:extLst>
                <a:ext uri="{FF2B5EF4-FFF2-40B4-BE49-F238E27FC236}">
                  <a16:creationId xmlns:a16="http://schemas.microsoft.com/office/drawing/2014/main" id="{67510AC2-1025-FEED-B393-95F4E73A0A80}"/>
                </a:ext>
              </a:extLst>
            </p:cNvPr>
            <p:cNvPicPr>
              <a:picLocks noChangeAspect="1"/>
            </p:cNvPicPr>
            <p:nvPr/>
          </p:nvPicPr>
          <p:blipFill>
            <a:blip r:embed="rId7"/>
            <a:stretch>
              <a:fillRect/>
            </a:stretch>
          </p:blipFill>
          <p:spPr>
            <a:xfrm>
              <a:off x="1978307" y="2596581"/>
              <a:ext cx="134124" cy="134124"/>
            </a:xfrm>
            <a:prstGeom prst="rect">
              <a:avLst/>
            </a:prstGeom>
          </p:spPr>
        </p:pic>
        <p:pic>
          <p:nvPicPr>
            <p:cNvPr id="32" name="Picture 31">
              <a:extLst>
                <a:ext uri="{FF2B5EF4-FFF2-40B4-BE49-F238E27FC236}">
                  <a16:creationId xmlns:a16="http://schemas.microsoft.com/office/drawing/2014/main" id="{DB6A0051-C777-0C27-FB9F-D2A7C1E3E2FC}"/>
                </a:ext>
              </a:extLst>
            </p:cNvPr>
            <p:cNvPicPr>
              <a:picLocks noChangeAspect="1"/>
            </p:cNvPicPr>
            <p:nvPr/>
          </p:nvPicPr>
          <p:blipFill>
            <a:blip r:embed="rId7"/>
            <a:stretch>
              <a:fillRect/>
            </a:stretch>
          </p:blipFill>
          <p:spPr>
            <a:xfrm>
              <a:off x="4326638" y="2495793"/>
              <a:ext cx="134124" cy="134124"/>
            </a:xfrm>
            <a:prstGeom prst="rect">
              <a:avLst/>
            </a:prstGeom>
          </p:spPr>
        </p:pic>
        <p:pic>
          <p:nvPicPr>
            <p:cNvPr id="33" name="Picture 32">
              <a:extLst>
                <a:ext uri="{FF2B5EF4-FFF2-40B4-BE49-F238E27FC236}">
                  <a16:creationId xmlns:a16="http://schemas.microsoft.com/office/drawing/2014/main" id="{8F8E4391-11FA-E857-59C9-941FE91DFB4E}"/>
                </a:ext>
              </a:extLst>
            </p:cNvPr>
            <p:cNvPicPr>
              <a:picLocks noChangeAspect="1"/>
            </p:cNvPicPr>
            <p:nvPr/>
          </p:nvPicPr>
          <p:blipFill>
            <a:blip r:embed="rId7"/>
            <a:stretch>
              <a:fillRect/>
            </a:stretch>
          </p:blipFill>
          <p:spPr>
            <a:xfrm>
              <a:off x="5366508" y="3012672"/>
              <a:ext cx="134124" cy="134124"/>
            </a:xfrm>
            <a:prstGeom prst="rect">
              <a:avLst/>
            </a:prstGeom>
          </p:spPr>
        </p:pic>
        <p:pic>
          <p:nvPicPr>
            <p:cNvPr id="35" name="Picture 34">
              <a:extLst>
                <a:ext uri="{FF2B5EF4-FFF2-40B4-BE49-F238E27FC236}">
                  <a16:creationId xmlns:a16="http://schemas.microsoft.com/office/drawing/2014/main" id="{E54A8160-764A-DADB-7028-D30B21359958}"/>
                </a:ext>
              </a:extLst>
            </p:cNvPr>
            <p:cNvPicPr>
              <a:picLocks noChangeAspect="1"/>
            </p:cNvPicPr>
            <p:nvPr/>
          </p:nvPicPr>
          <p:blipFill>
            <a:blip r:embed="rId7"/>
            <a:stretch>
              <a:fillRect/>
            </a:stretch>
          </p:blipFill>
          <p:spPr>
            <a:xfrm>
              <a:off x="6370043" y="2730316"/>
              <a:ext cx="134124" cy="134124"/>
            </a:xfrm>
            <a:prstGeom prst="rect">
              <a:avLst/>
            </a:prstGeom>
          </p:spPr>
        </p:pic>
        <p:pic>
          <p:nvPicPr>
            <p:cNvPr id="36" name="Picture 35">
              <a:extLst>
                <a:ext uri="{FF2B5EF4-FFF2-40B4-BE49-F238E27FC236}">
                  <a16:creationId xmlns:a16="http://schemas.microsoft.com/office/drawing/2014/main" id="{DA2C5273-C407-9CCA-2819-2C11FE77FAB9}"/>
                </a:ext>
              </a:extLst>
            </p:cNvPr>
            <p:cNvPicPr>
              <a:picLocks noChangeAspect="1"/>
            </p:cNvPicPr>
            <p:nvPr/>
          </p:nvPicPr>
          <p:blipFill>
            <a:blip r:embed="rId7"/>
            <a:stretch>
              <a:fillRect/>
            </a:stretch>
          </p:blipFill>
          <p:spPr>
            <a:xfrm>
              <a:off x="5762685" y="3351288"/>
              <a:ext cx="134124" cy="134124"/>
            </a:xfrm>
            <a:prstGeom prst="rect">
              <a:avLst/>
            </a:prstGeom>
          </p:spPr>
        </p:pic>
        <p:pic>
          <p:nvPicPr>
            <p:cNvPr id="38" name="Picture 37">
              <a:extLst>
                <a:ext uri="{FF2B5EF4-FFF2-40B4-BE49-F238E27FC236}">
                  <a16:creationId xmlns:a16="http://schemas.microsoft.com/office/drawing/2014/main" id="{9B962189-28FA-75F3-B56C-8461020BF6C9}"/>
                </a:ext>
              </a:extLst>
            </p:cNvPr>
            <p:cNvPicPr>
              <a:picLocks noChangeAspect="1"/>
            </p:cNvPicPr>
            <p:nvPr/>
          </p:nvPicPr>
          <p:blipFill>
            <a:blip r:embed="rId7"/>
            <a:stretch>
              <a:fillRect/>
            </a:stretch>
          </p:blipFill>
          <p:spPr>
            <a:xfrm>
              <a:off x="6200045" y="2602475"/>
              <a:ext cx="134124" cy="134124"/>
            </a:xfrm>
            <a:prstGeom prst="rect">
              <a:avLst/>
            </a:prstGeom>
          </p:spPr>
        </p:pic>
        <p:pic>
          <p:nvPicPr>
            <p:cNvPr id="39" name="Picture 38">
              <a:extLst>
                <a:ext uri="{FF2B5EF4-FFF2-40B4-BE49-F238E27FC236}">
                  <a16:creationId xmlns:a16="http://schemas.microsoft.com/office/drawing/2014/main" id="{82F1B9D5-9E86-396F-F5A0-97D0F4CFE6DA}"/>
                </a:ext>
              </a:extLst>
            </p:cNvPr>
            <p:cNvPicPr>
              <a:picLocks noChangeAspect="1"/>
            </p:cNvPicPr>
            <p:nvPr/>
          </p:nvPicPr>
          <p:blipFill>
            <a:blip r:embed="rId7"/>
            <a:stretch>
              <a:fillRect/>
            </a:stretch>
          </p:blipFill>
          <p:spPr>
            <a:xfrm>
              <a:off x="5299446" y="3012672"/>
              <a:ext cx="134124" cy="134124"/>
            </a:xfrm>
            <a:prstGeom prst="rect">
              <a:avLst/>
            </a:prstGeom>
          </p:spPr>
        </p:pic>
        <p:pic>
          <p:nvPicPr>
            <p:cNvPr id="40" name="Picture 39">
              <a:extLst>
                <a:ext uri="{FF2B5EF4-FFF2-40B4-BE49-F238E27FC236}">
                  <a16:creationId xmlns:a16="http://schemas.microsoft.com/office/drawing/2014/main" id="{2B6B67D9-0D58-B639-FA61-F77DBE1737D9}"/>
                </a:ext>
              </a:extLst>
            </p:cNvPr>
            <p:cNvPicPr>
              <a:picLocks noChangeAspect="1"/>
            </p:cNvPicPr>
            <p:nvPr/>
          </p:nvPicPr>
          <p:blipFill>
            <a:blip r:embed="rId7"/>
            <a:stretch>
              <a:fillRect/>
            </a:stretch>
          </p:blipFill>
          <p:spPr>
            <a:xfrm>
              <a:off x="4577759" y="2874238"/>
              <a:ext cx="134124" cy="134124"/>
            </a:xfrm>
            <a:prstGeom prst="rect">
              <a:avLst/>
            </a:prstGeom>
          </p:spPr>
        </p:pic>
        <p:pic>
          <p:nvPicPr>
            <p:cNvPr id="41" name="Picture 40">
              <a:extLst>
                <a:ext uri="{FF2B5EF4-FFF2-40B4-BE49-F238E27FC236}">
                  <a16:creationId xmlns:a16="http://schemas.microsoft.com/office/drawing/2014/main" id="{8D453E4F-7B05-D79B-11FD-A4176AADF582}"/>
                </a:ext>
              </a:extLst>
            </p:cNvPr>
            <p:cNvPicPr>
              <a:picLocks noChangeAspect="1"/>
            </p:cNvPicPr>
            <p:nvPr/>
          </p:nvPicPr>
          <p:blipFill>
            <a:blip r:embed="rId7"/>
            <a:stretch>
              <a:fillRect/>
            </a:stretch>
          </p:blipFill>
          <p:spPr>
            <a:xfrm>
              <a:off x="3991880" y="2243887"/>
              <a:ext cx="134124" cy="134124"/>
            </a:xfrm>
            <a:prstGeom prst="rect">
              <a:avLst/>
            </a:prstGeom>
          </p:spPr>
        </p:pic>
        <p:pic>
          <p:nvPicPr>
            <p:cNvPr id="29" name="Picture 28">
              <a:extLst>
                <a:ext uri="{FF2B5EF4-FFF2-40B4-BE49-F238E27FC236}">
                  <a16:creationId xmlns:a16="http://schemas.microsoft.com/office/drawing/2014/main" id="{F96D9A12-F93F-D975-1662-2583102A77EA}"/>
                </a:ext>
              </a:extLst>
            </p:cNvPr>
            <p:cNvPicPr>
              <a:picLocks noChangeAspect="1"/>
            </p:cNvPicPr>
            <p:nvPr/>
          </p:nvPicPr>
          <p:blipFill>
            <a:blip r:embed="rId8"/>
            <a:stretch>
              <a:fillRect/>
            </a:stretch>
          </p:blipFill>
          <p:spPr>
            <a:xfrm>
              <a:off x="4199060" y="2278686"/>
              <a:ext cx="245636" cy="173106"/>
            </a:xfrm>
            <a:prstGeom prst="rect">
              <a:avLst/>
            </a:prstGeom>
          </p:spPr>
        </p:pic>
        <p:pic>
          <p:nvPicPr>
            <p:cNvPr id="43" name="Picture 42">
              <a:extLst>
                <a:ext uri="{FF2B5EF4-FFF2-40B4-BE49-F238E27FC236}">
                  <a16:creationId xmlns:a16="http://schemas.microsoft.com/office/drawing/2014/main" id="{F8649534-D99A-9A54-7E64-548F7E5A6E01}"/>
                </a:ext>
              </a:extLst>
            </p:cNvPr>
            <p:cNvPicPr>
              <a:picLocks noChangeAspect="1"/>
            </p:cNvPicPr>
            <p:nvPr/>
          </p:nvPicPr>
          <p:blipFill>
            <a:blip r:embed="rId7"/>
            <a:stretch>
              <a:fillRect/>
            </a:stretch>
          </p:blipFill>
          <p:spPr>
            <a:xfrm>
              <a:off x="3163757" y="3849638"/>
              <a:ext cx="134124" cy="134124"/>
            </a:xfrm>
            <a:prstGeom prst="rect">
              <a:avLst/>
            </a:prstGeom>
          </p:spPr>
        </p:pic>
      </p:grpSp>
      <p:sp>
        <p:nvSpPr>
          <p:cNvPr id="9" name="TextBox 8">
            <a:extLst>
              <a:ext uri="{FF2B5EF4-FFF2-40B4-BE49-F238E27FC236}">
                <a16:creationId xmlns:a16="http://schemas.microsoft.com/office/drawing/2014/main" id="{B741C4DA-981B-5B59-9A22-2B7CF2A994CD}"/>
              </a:ext>
            </a:extLst>
          </p:cNvPr>
          <p:cNvSpPr txBox="1"/>
          <p:nvPr/>
        </p:nvSpPr>
        <p:spPr>
          <a:xfrm>
            <a:off x="654383" y="3829081"/>
            <a:ext cx="6113871" cy="2080595"/>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F1F"/>
                </a:solidFill>
                <a:effectLst/>
                <a:uLnTx/>
                <a:uFillTx/>
                <a:latin typeface="Calibri"/>
                <a:ea typeface="+mn-ea"/>
                <a:cs typeface="Calibri"/>
              </a:rPr>
              <a:t>KIOSK Information Systems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1F1F"/>
                </a:solidFill>
                <a:effectLst/>
                <a:uLnTx/>
                <a:uFillTx/>
                <a:latin typeface="Calibri"/>
                <a:ea typeface="+mn-ea"/>
                <a:cs typeface="Calibri"/>
              </a:rPr>
              <a:t>Leading supplier of self-service solutions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1F1F"/>
                </a:solidFill>
                <a:effectLst/>
                <a:uLnTx/>
                <a:uFillTx/>
                <a:latin typeface="Calibri"/>
                <a:ea typeface="+mn-ea"/>
                <a:cs typeface="Calibri"/>
              </a:rPr>
              <a:t>&gt; 250,000 Kiosks deployed world-wide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F1F"/>
                </a:solidFill>
                <a:effectLst/>
                <a:uLnTx/>
                <a:uFillTx/>
                <a:latin typeface="Calibri"/>
                <a:ea typeface="+mn-ea"/>
                <a:cs typeface="Calibri"/>
              </a:rPr>
              <a:t>Posiflex</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1F1F"/>
                </a:solidFill>
                <a:effectLst/>
                <a:uLnTx/>
                <a:uFillTx/>
                <a:latin typeface="Calibri"/>
                <a:ea typeface="+mn-ea"/>
                <a:cs typeface="Calibri"/>
              </a:rPr>
              <a:t>Parent Company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1F1F"/>
                </a:solidFill>
                <a:effectLst/>
                <a:uLnTx/>
                <a:uFillTx/>
                <a:latin typeface="Calibri"/>
                <a:ea typeface="+mn-ea"/>
                <a:cs typeface="Calibri"/>
              </a:rPr>
              <a:t>Integrated KIOSK Information Systems supplier and manufacturer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1F1F"/>
                </a:solidFill>
                <a:effectLst/>
                <a:uLnTx/>
                <a:uFillTx/>
                <a:latin typeface="Calibri"/>
                <a:ea typeface="+mn-ea"/>
                <a:cs typeface="Calibri"/>
              </a:rPr>
              <a:t>5</a:t>
            </a:r>
            <a:r>
              <a:rPr kumimoji="0" lang="en-US" sz="1400" b="0" i="0" u="none" strike="noStrike" kern="1200" cap="none" spc="0" normalizeH="0" baseline="30000" noProof="0">
                <a:ln>
                  <a:noFill/>
                </a:ln>
                <a:solidFill>
                  <a:srgbClr val="1F1F1F"/>
                </a:solidFill>
                <a:effectLst/>
                <a:uLnTx/>
                <a:uFillTx/>
                <a:latin typeface="Calibri"/>
                <a:ea typeface="+mn-ea"/>
                <a:cs typeface="Calibri"/>
              </a:rPr>
              <a:t>th</a:t>
            </a:r>
            <a:r>
              <a:rPr kumimoji="0" lang="en-US" sz="1400" b="0" i="0" u="none" strike="noStrike" kern="1200" cap="none" spc="0" normalizeH="0" baseline="0" noProof="0">
                <a:ln>
                  <a:noFill/>
                </a:ln>
                <a:solidFill>
                  <a:srgbClr val="1F1F1F"/>
                </a:solidFill>
                <a:effectLst/>
                <a:uLnTx/>
                <a:uFillTx/>
                <a:latin typeface="Calibri"/>
                <a:ea typeface="+mn-ea"/>
                <a:cs typeface="Calibri"/>
              </a:rPr>
              <a:t> Largest POS, terminal, component &amp; display manufacturer globally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srgbClr val="1F1F1F"/>
                </a:solidFill>
                <a:effectLst/>
                <a:uLnTx/>
                <a:uFillTx/>
                <a:latin typeface="Calibri"/>
                <a:ea typeface="+mn-ea"/>
                <a:cs typeface="Calibri"/>
              </a:rPr>
              <a:t>Portwell</a:t>
            </a:r>
            <a:endParaRPr kumimoji="0" lang="en-US" sz="1600" b="1" i="0" u="none" strike="noStrike" kern="1200" cap="none" spc="0" normalizeH="0" baseline="0" noProof="0">
              <a:ln>
                <a:noFill/>
              </a:ln>
              <a:solidFill>
                <a:srgbClr val="1F1F1F"/>
              </a:solidFill>
              <a:effectLst/>
              <a:uLnTx/>
              <a:uFillTx/>
              <a:latin typeface="Calibri"/>
              <a:ea typeface="+mn-ea"/>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1F1F"/>
                </a:solidFill>
                <a:effectLst/>
                <a:uLnTx/>
                <a:uFillTx/>
                <a:latin typeface="Calibri"/>
                <a:ea typeface="+mn-ea"/>
                <a:cs typeface="Calibri"/>
              </a:rPr>
              <a:t>Sister Company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1F1F1F"/>
                </a:solidFill>
                <a:effectLst/>
                <a:uLnTx/>
                <a:uFillTx/>
                <a:latin typeface="Calibri"/>
                <a:ea typeface="+mn-ea"/>
                <a:cs typeface="Calibri"/>
              </a:rPr>
              <a:t>5</a:t>
            </a:r>
            <a:r>
              <a:rPr kumimoji="0" lang="en-US" sz="1400" b="0" i="0" u="none" strike="noStrike" kern="1200" cap="none" spc="0" normalizeH="0" baseline="30000" noProof="0">
                <a:ln>
                  <a:noFill/>
                </a:ln>
                <a:solidFill>
                  <a:srgbClr val="1F1F1F"/>
                </a:solidFill>
                <a:effectLst/>
                <a:uLnTx/>
                <a:uFillTx/>
                <a:latin typeface="Calibri"/>
                <a:ea typeface="+mn-ea"/>
                <a:cs typeface="Calibri"/>
              </a:rPr>
              <a:t>th</a:t>
            </a:r>
            <a:r>
              <a:rPr kumimoji="0" lang="en-US" sz="1400" b="0" i="0" u="none" strike="noStrike" kern="1200" cap="none" spc="0" normalizeH="0" baseline="0" noProof="0">
                <a:ln>
                  <a:noFill/>
                </a:ln>
                <a:solidFill>
                  <a:srgbClr val="1F1F1F"/>
                </a:solidFill>
                <a:effectLst/>
                <a:uLnTx/>
                <a:uFillTx/>
                <a:latin typeface="Calibri"/>
                <a:ea typeface="+mn-ea"/>
                <a:cs typeface="Calibri"/>
              </a:rPr>
              <a:t> Largest embedded PC, board &amp; display manufacturer globally</a:t>
            </a:r>
          </a:p>
        </p:txBody>
      </p:sp>
      <p:pic>
        <p:nvPicPr>
          <p:cNvPr id="8" name="Picture 7" descr="KIOSK Information Systems.">
            <a:extLst>
              <a:ext uri="{FF2B5EF4-FFF2-40B4-BE49-F238E27FC236}">
                <a16:creationId xmlns:a16="http://schemas.microsoft.com/office/drawing/2014/main" id="{CD912484-2BD1-4B58-8C35-80352AB05033}"/>
              </a:ext>
            </a:extLst>
          </p:cNvPr>
          <p:cNvPicPr>
            <a:picLocks noChangeAspect="1"/>
          </p:cNvPicPr>
          <p:nvPr/>
        </p:nvPicPr>
        <p:blipFill>
          <a:blip r:embed="rId9"/>
          <a:stretch>
            <a:fillRect/>
          </a:stretch>
        </p:blipFill>
        <p:spPr>
          <a:xfrm>
            <a:off x="8125472" y="664674"/>
            <a:ext cx="2095682" cy="609653"/>
          </a:xfrm>
          <a:prstGeom prst="rect">
            <a:avLst/>
          </a:prstGeom>
        </p:spPr>
      </p:pic>
      <p:sp>
        <p:nvSpPr>
          <p:cNvPr id="7" name="TextBox 6">
            <a:extLst>
              <a:ext uri="{FF2B5EF4-FFF2-40B4-BE49-F238E27FC236}">
                <a16:creationId xmlns:a16="http://schemas.microsoft.com/office/drawing/2014/main" id="{B7008B72-3A0D-49C0-A033-1F093B5E9848}"/>
              </a:ext>
            </a:extLst>
          </p:cNvPr>
          <p:cNvSpPr txBox="1"/>
          <p:nvPr/>
        </p:nvSpPr>
        <p:spPr>
          <a:xfrm>
            <a:off x="8125472" y="1253454"/>
            <a:ext cx="2900711" cy="510136"/>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rPr>
              <a:t>Louisville, Colorado USA</a:t>
            </a:r>
          </a:p>
          <a:p>
            <a:pPr marL="285750" marR="0" lvl="0" indent="-2857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rPr>
              <a:t>Seefeld, Germany</a:t>
            </a:r>
          </a:p>
          <a:p>
            <a:pPr marL="285750" marR="0" lvl="0" indent="-2857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rPr>
              <a:t>New Taipei City, Taiwan</a:t>
            </a:r>
          </a:p>
          <a:p>
            <a:pPr marL="0" marR="0" lvl="0" indent="0" algn="l" defTabSz="914400" rtl="0" eaLnBrk="1" fontAlgn="auto" latinLnBrk="0" hangingPunct="1">
              <a:lnSpc>
                <a:spcPct val="100000"/>
              </a:lnSpc>
              <a:spcBef>
                <a:spcPts val="451"/>
              </a:spcBef>
              <a:spcAft>
                <a:spcPts val="0"/>
              </a:spcAft>
              <a:buClrTx/>
              <a:buSzTx/>
              <a:buFontTx/>
              <a:buNone/>
              <a:tabLst/>
              <a:defRPr/>
            </a:pPr>
            <a:endParaRPr kumimoji="0" lang="en-US" sz="16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endParaRPr>
          </a:p>
        </p:txBody>
      </p:sp>
      <p:pic>
        <p:nvPicPr>
          <p:cNvPr id="24" name="Picture 23" descr="Posiflex.">
            <a:extLst>
              <a:ext uri="{FF2B5EF4-FFF2-40B4-BE49-F238E27FC236}">
                <a16:creationId xmlns:a16="http://schemas.microsoft.com/office/drawing/2014/main" id="{0AC4FE59-69FB-4BBE-899D-131F5FDF44CB}"/>
              </a:ext>
            </a:extLst>
          </p:cNvPr>
          <p:cNvPicPr>
            <a:picLocks noChangeAspect="1"/>
          </p:cNvPicPr>
          <p:nvPr/>
        </p:nvPicPr>
        <p:blipFill>
          <a:blip r:embed="rId10"/>
          <a:stretch>
            <a:fillRect/>
          </a:stretch>
        </p:blipFill>
        <p:spPr>
          <a:xfrm>
            <a:off x="8206240" y="2138766"/>
            <a:ext cx="1871217" cy="885134"/>
          </a:xfrm>
          <a:prstGeom prst="rect">
            <a:avLst/>
          </a:prstGeom>
        </p:spPr>
      </p:pic>
      <p:sp>
        <p:nvSpPr>
          <p:cNvPr id="26" name="TextBox 25">
            <a:extLst>
              <a:ext uri="{FF2B5EF4-FFF2-40B4-BE49-F238E27FC236}">
                <a16:creationId xmlns:a16="http://schemas.microsoft.com/office/drawing/2014/main" id="{990A36D4-51E7-A835-E63D-323C9FFF075B}"/>
              </a:ext>
            </a:extLst>
          </p:cNvPr>
          <p:cNvSpPr txBox="1"/>
          <p:nvPr/>
        </p:nvSpPr>
        <p:spPr>
          <a:xfrm>
            <a:off x="8206240" y="2816832"/>
            <a:ext cx="2367386" cy="612166"/>
          </a:xfrm>
          <a:prstGeom prst="rect">
            <a:avLst/>
          </a:prstGeom>
          <a:noFill/>
        </p:spPr>
        <p:txBody>
          <a:bodyPr wrap="square" lIns="0" tIns="0" rIns="0" bIns="0" rtlCol="0">
            <a:noAutofit/>
          </a:bodyPr>
          <a:lstStyle/>
          <a:p>
            <a:pPr marL="171450" marR="0" lvl="0" indent="-1714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rPr>
              <a:t>New Taipei City, Taiwan HQ</a:t>
            </a:r>
          </a:p>
          <a:p>
            <a:pPr marL="171450" marR="0" lvl="0" indent="-1714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rPr>
              <a:t>Hayward, California USA</a:t>
            </a:r>
          </a:p>
          <a:p>
            <a:pPr marL="171450" marR="0" lvl="0" indent="-1714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rPr>
              <a:t>+ more global offices</a:t>
            </a:r>
          </a:p>
          <a:p>
            <a:pPr marL="0" marR="0" lvl="0" indent="0" algn="l" defTabSz="914400" rtl="0" eaLnBrk="1" fontAlgn="auto" latinLnBrk="0" hangingPunct="1">
              <a:lnSpc>
                <a:spcPct val="100000"/>
              </a:lnSpc>
              <a:spcBef>
                <a:spcPts val="451"/>
              </a:spcBef>
              <a:spcAft>
                <a:spcPts val="0"/>
              </a:spcAft>
              <a:buClrTx/>
              <a:buSzTx/>
              <a:buFontTx/>
              <a:buNone/>
              <a:tabLst/>
              <a:defRPr/>
            </a:pPr>
            <a:endPar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endParaRPr>
          </a:p>
          <a:p>
            <a:pPr marL="0" marR="0" lvl="0" indent="0" algn="l" defTabSz="914400" rtl="0" eaLnBrk="1" fontAlgn="auto" latinLnBrk="0" hangingPunct="1">
              <a:lnSpc>
                <a:spcPct val="100000"/>
              </a:lnSpc>
              <a:spcBef>
                <a:spcPts val="451"/>
              </a:spcBef>
              <a:spcAft>
                <a:spcPts val="0"/>
              </a:spcAft>
              <a:buClrTx/>
              <a:buSzTx/>
              <a:buFontTx/>
              <a:buNone/>
              <a:tabLst/>
              <a:defRPr/>
            </a:pPr>
            <a:endParaRPr kumimoji="0" lang="en-US" sz="16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endParaRPr>
          </a:p>
        </p:txBody>
      </p:sp>
      <p:grpSp>
        <p:nvGrpSpPr>
          <p:cNvPr id="13" name="Group 12" descr="Portwell.">
            <a:extLst>
              <a:ext uri="{FF2B5EF4-FFF2-40B4-BE49-F238E27FC236}">
                <a16:creationId xmlns:a16="http://schemas.microsoft.com/office/drawing/2014/main" id="{8FC73989-32C0-AEFD-127A-A4C83EB6BDED}"/>
              </a:ext>
            </a:extLst>
          </p:cNvPr>
          <p:cNvGrpSpPr/>
          <p:nvPr/>
        </p:nvGrpSpPr>
        <p:grpSpPr>
          <a:xfrm>
            <a:off x="8167554" y="3649296"/>
            <a:ext cx="2428641" cy="957362"/>
            <a:chOff x="8222707" y="5373510"/>
            <a:chExt cx="2900711" cy="975477"/>
          </a:xfrm>
        </p:grpSpPr>
        <p:pic>
          <p:nvPicPr>
            <p:cNvPr id="25" name="Picture 24">
              <a:extLst>
                <a:ext uri="{FF2B5EF4-FFF2-40B4-BE49-F238E27FC236}">
                  <a16:creationId xmlns:a16="http://schemas.microsoft.com/office/drawing/2014/main" id="{965AC8E3-FE92-4AA3-9A5A-C9D1853E4A39}"/>
                </a:ext>
              </a:extLst>
            </p:cNvPr>
            <p:cNvPicPr>
              <a:picLocks noChangeAspect="1"/>
            </p:cNvPicPr>
            <p:nvPr/>
          </p:nvPicPr>
          <p:blipFill>
            <a:blip r:embed="rId11"/>
            <a:stretch>
              <a:fillRect/>
            </a:stretch>
          </p:blipFill>
          <p:spPr>
            <a:xfrm>
              <a:off x="8243390" y="5373510"/>
              <a:ext cx="1565094" cy="429899"/>
            </a:xfrm>
            <a:prstGeom prst="rect">
              <a:avLst/>
            </a:prstGeom>
          </p:spPr>
        </p:pic>
        <p:sp>
          <p:nvSpPr>
            <p:cNvPr id="28" name="TextBox 27">
              <a:extLst>
                <a:ext uri="{FF2B5EF4-FFF2-40B4-BE49-F238E27FC236}">
                  <a16:creationId xmlns:a16="http://schemas.microsoft.com/office/drawing/2014/main" id="{AB58C858-B82A-04FF-8713-6618C61C5F5D}"/>
                </a:ext>
              </a:extLst>
            </p:cNvPr>
            <p:cNvSpPr txBox="1"/>
            <p:nvPr/>
          </p:nvSpPr>
          <p:spPr>
            <a:xfrm>
              <a:off x="8222707" y="5838851"/>
              <a:ext cx="2900711" cy="510136"/>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rPr>
                <a:t>New Taipei City, Taiwan HQ</a:t>
              </a:r>
            </a:p>
            <a:p>
              <a:pPr marL="285750" marR="0" lvl="0" indent="-2857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rPr>
                <a:t>Fremont, California USA HQ</a:t>
              </a:r>
            </a:p>
            <a:p>
              <a:pPr marL="285750" marR="0" lvl="0" indent="-2857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rPr>
                <a:t>+ more global offices</a:t>
              </a:r>
            </a:p>
            <a:p>
              <a:pPr marL="285750" marR="0" lvl="0" indent="-2857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endParaRPr>
            </a:p>
            <a:p>
              <a:pPr marL="285750" marR="0" lvl="0" indent="-2857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endParaRPr>
            </a:p>
            <a:p>
              <a:pPr marL="285750" marR="0" lvl="0" indent="-2857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endParaRPr>
            </a:p>
            <a:p>
              <a:pPr marL="285750" marR="0" lvl="0" indent="-285750" algn="l" defTabSz="914400" rtl="0" eaLnBrk="1" fontAlgn="auto" latinLnBrk="0" hangingPunct="1">
                <a:lnSpc>
                  <a:spcPct val="100000"/>
                </a:lnSpc>
                <a:spcBef>
                  <a:spcPts val="451"/>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endParaRPr>
            </a:p>
            <a:p>
              <a:pPr marL="0" marR="0" lvl="0" indent="0" algn="l" defTabSz="914400" rtl="0" eaLnBrk="1" fontAlgn="auto" latinLnBrk="0" hangingPunct="1">
                <a:lnSpc>
                  <a:spcPct val="100000"/>
                </a:lnSpc>
                <a:spcBef>
                  <a:spcPts val="451"/>
                </a:spcBef>
                <a:spcAft>
                  <a:spcPts val="0"/>
                </a:spcAft>
                <a:buClrTx/>
                <a:buSzTx/>
                <a:buFontTx/>
                <a:buNone/>
                <a:tabLst/>
                <a:defRPr/>
              </a:pPr>
              <a:endParaRPr kumimoji="0" lang="en-US" sz="1600" b="1" i="0" u="none" strike="noStrike" kern="1200" cap="none" spc="0" normalizeH="0" baseline="0" noProof="0">
                <a:ln>
                  <a:noFill/>
                </a:ln>
                <a:solidFill>
                  <a:srgbClr val="1D4372"/>
                </a:solidFill>
                <a:effectLst/>
                <a:uLnTx/>
                <a:uFillTx/>
                <a:latin typeface="Calibri"/>
                <a:ea typeface="+mn-ea"/>
                <a:cs typeface="Helvetica" panose="020B0604020202020204" pitchFamily="34" charset="0"/>
              </a:endParaRPr>
            </a:p>
          </p:txBody>
        </p:sp>
      </p:grpSp>
      <p:sp>
        <p:nvSpPr>
          <p:cNvPr id="4" name="Slide Number Placeholder 3">
            <a:extLst>
              <a:ext uri="{FF2B5EF4-FFF2-40B4-BE49-F238E27FC236}">
                <a16:creationId xmlns:a16="http://schemas.microsoft.com/office/drawing/2014/main" id="{BF79CCAA-D87C-4496-8A4E-F616636C47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0F2F1-D97B-8448-83D3-7A9164C27EB5}" type="slidenum">
              <a:rPr kumimoji="0" lang="en-US" sz="900" b="0" i="0" u="none" strike="noStrike" kern="1200" cap="none" spc="0" normalizeH="0" baseline="0" noProof="0" smtClean="0">
                <a:ln>
                  <a:noFill/>
                </a:ln>
                <a:solidFill>
                  <a:srgbClr val="808080"/>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808080"/>
              </a:solidFill>
              <a:effectLst/>
              <a:uLnTx/>
              <a:uFillTx/>
              <a:latin typeface="Calibri"/>
              <a:ea typeface="+mn-ea"/>
              <a:cs typeface="Calibri"/>
            </a:endParaRPr>
          </a:p>
        </p:txBody>
      </p:sp>
      <p:pic>
        <p:nvPicPr>
          <p:cNvPr id="37" name="Picture 36">
            <a:extLst>
              <a:ext uri="{FF2B5EF4-FFF2-40B4-BE49-F238E27FC236}">
                <a16:creationId xmlns:a16="http://schemas.microsoft.com/office/drawing/2014/main" id="{9F381AE6-5165-7D19-6440-A8E48C38CDE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812806" y="3418350"/>
            <a:ext cx="134124" cy="134124"/>
          </a:xfrm>
          <a:prstGeom prst="rect">
            <a:avLst/>
          </a:prstGeom>
        </p:spPr>
      </p:pic>
    </p:spTree>
    <p:extLst>
      <p:ext uri="{BB962C8B-B14F-4D97-AF65-F5344CB8AC3E}">
        <p14:creationId xmlns:p14="http://schemas.microsoft.com/office/powerpoint/2010/main" val="24621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164E635-88AC-4795-968D-CC181F1CE663}"/>
              </a:ext>
            </a:extLst>
          </p:cNvPr>
          <p:cNvSpPr>
            <a:spLocks noGrp="1"/>
          </p:cNvSpPr>
          <p:nvPr>
            <p:ph type="title"/>
          </p:nvPr>
        </p:nvSpPr>
        <p:spPr>
          <a:xfrm>
            <a:off x="1244600" y="1768764"/>
            <a:ext cx="5603240" cy="1029013"/>
          </a:xfrm>
        </p:spPr>
        <p:txBody>
          <a:bodyPr/>
          <a:lstStyle/>
          <a:p>
            <a:r>
              <a:rPr lang="en-US">
                <a:latin typeface="Calibri Light"/>
                <a:ea typeface="Calibri Light"/>
              </a:rPr>
              <a:t>KIOSK Differentiators </a:t>
            </a:r>
            <a:endParaRPr lang="en-US">
              <a:ea typeface="Calibri Light"/>
            </a:endParaRPr>
          </a:p>
        </p:txBody>
      </p:sp>
      <p:grpSp>
        <p:nvGrpSpPr>
          <p:cNvPr id="18" name="Group 17" descr="30 years self-service solutions since 1993.">
            <a:extLst>
              <a:ext uri="{FF2B5EF4-FFF2-40B4-BE49-F238E27FC236}">
                <a16:creationId xmlns:a16="http://schemas.microsoft.com/office/drawing/2014/main" id="{E1B76164-D878-4064-B1A1-3D1CA1934F74}"/>
              </a:ext>
            </a:extLst>
          </p:cNvPr>
          <p:cNvGrpSpPr/>
          <p:nvPr/>
        </p:nvGrpSpPr>
        <p:grpSpPr>
          <a:xfrm>
            <a:off x="397436" y="2485800"/>
            <a:ext cx="2514600" cy="2514600"/>
            <a:chOff x="685800" y="2336800"/>
            <a:chExt cx="3140697" cy="3140697"/>
          </a:xfrm>
        </p:grpSpPr>
        <p:sp>
          <p:nvSpPr>
            <p:cNvPr id="19" name="Oval 18">
              <a:extLst>
                <a:ext uri="{FF2B5EF4-FFF2-40B4-BE49-F238E27FC236}">
                  <a16:creationId xmlns:a16="http://schemas.microsoft.com/office/drawing/2014/main" id="{46AFB491-637E-4A0E-AAA3-3B80F3153A7F}"/>
                </a:ext>
              </a:extLst>
            </p:cNvPr>
            <p:cNvSpPr/>
            <p:nvPr/>
          </p:nvSpPr>
          <p:spPr>
            <a:xfrm>
              <a:off x="685800" y="2336800"/>
              <a:ext cx="3140697" cy="31406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Calibri"/>
              </a:endParaRPr>
            </a:p>
          </p:txBody>
        </p:sp>
        <p:sp>
          <p:nvSpPr>
            <p:cNvPr id="20" name="TextBox 19">
              <a:extLst>
                <a:ext uri="{FF2B5EF4-FFF2-40B4-BE49-F238E27FC236}">
                  <a16:creationId xmlns:a16="http://schemas.microsoft.com/office/drawing/2014/main" id="{EC26BC62-DC1A-4423-B513-4456D1B6F3CB}"/>
                </a:ext>
              </a:extLst>
            </p:cNvPr>
            <p:cNvSpPr txBox="1"/>
            <p:nvPr/>
          </p:nvSpPr>
          <p:spPr>
            <a:xfrm>
              <a:off x="1097414" y="2787245"/>
              <a:ext cx="2317470" cy="101450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150" normalizeH="0" baseline="0" noProof="0">
                  <a:ln>
                    <a:noFill/>
                  </a:ln>
                  <a:solidFill>
                    <a:prstClr val="white"/>
                  </a:solidFill>
                  <a:effectLst/>
                  <a:uLnTx/>
                  <a:uFillTx/>
                  <a:latin typeface="Calibri Light"/>
                  <a:ea typeface="+mn-ea"/>
                  <a:cs typeface="Calibri"/>
                </a:rPr>
                <a:t>30 years</a:t>
              </a:r>
              <a:endParaRPr kumimoji="0" lang="en-US" sz="3600" b="0" i="0" u="none" strike="noStrike" kern="1200" cap="all" spc="-150" normalizeH="0" baseline="30000" noProof="0">
                <a:ln>
                  <a:noFill/>
                </a:ln>
                <a:solidFill>
                  <a:prstClr val="white"/>
                </a:solidFill>
                <a:effectLst/>
                <a:uLnTx/>
                <a:uFillTx/>
                <a:latin typeface="Calibri Light"/>
                <a:ea typeface="+mn-ea"/>
                <a:cs typeface="Calibri"/>
              </a:endParaRPr>
            </a:p>
          </p:txBody>
        </p:sp>
        <p:sp>
          <p:nvSpPr>
            <p:cNvPr id="21" name="Content Placeholder 15">
              <a:extLst>
                <a:ext uri="{FF2B5EF4-FFF2-40B4-BE49-F238E27FC236}">
                  <a16:creationId xmlns:a16="http://schemas.microsoft.com/office/drawing/2014/main" id="{A4091D04-69F7-40F9-8CA8-7074727F9A73}"/>
                </a:ext>
              </a:extLst>
            </p:cNvPr>
            <p:cNvSpPr txBox="1">
              <a:spLocks/>
            </p:cNvSpPr>
            <p:nvPr/>
          </p:nvSpPr>
          <p:spPr>
            <a:xfrm>
              <a:off x="813161" y="3836510"/>
              <a:ext cx="2885974" cy="523476"/>
            </a:xfrm>
            <a:prstGeom prst="rect">
              <a:avLst/>
            </a:prstGeom>
          </p:spPr>
          <p:txBody>
            <a:bodyPr vert="horz" lIns="0" tIns="0" rIns="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2400" b="1" i="0" u="none" strike="noStrike" kern="1200" cap="none" spc="-50" normalizeH="0" baseline="0" noProof="0">
                  <a:ln>
                    <a:noFill/>
                  </a:ln>
                  <a:solidFill>
                    <a:prstClr val="white"/>
                  </a:solidFill>
                  <a:effectLst/>
                  <a:uLnTx/>
                  <a:uFillTx/>
                  <a:latin typeface="Calibri"/>
                  <a:ea typeface="+mn-ea"/>
                  <a:cs typeface="Calibri"/>
                </a:rPr>
                <a:t>Self-service </a:t>
              </a:r>
              <a:br>
                <a:rPr kumimoji="0" lang="en-US" sz="2400" b="1" i="0" u="none" strike="noStrike" kern="1200" cap="none" spc="-50" normalizeH="0" baseline="0" noProof="0">
                  <a:ln>
                    <a:noFill/>
                  </a:ln>
                  <a:solidFill>
                    <a:prstClr val="white"/>
                  </a:solidFill>
                  <a:effectLst/>
                  <a:uLnTx/>
                  <a:uFillTx/>
                  <a:latin typeface="Calibri"/>
                  <a:ea typeface="+mn-ea"/>
                  <a:cs typeface="Calibri"/>
                </a:rPr>
              </a:br>
              <a:r>
                <a:rPr kumimoji="0" lang="en-US" sz="2400" b="1" i="0" u="none" strike="noStrike" kern="1200" cap="none" spc="-50" normalizeH="0" baseline="0" noProof="0">
                  <a:ln>
                    <a:noFill/>
                  </a:ln>
                  <a:solidFill>
                    <a:prstClr val="white"/>
                  </a:solidFill>
                  <a:effectLst/>
                  <a:uLnTx/>
                  <a:uFillTx/>
                  <a:latin typeface="Calibri"/>
                  <a:ea typeface="+mn-ea"/>
                  <a:cs typeface="Calibri"/>
                </a:rPr>
                <a:t>solutions</a:t>
              </a:r>
            </a:p>
          </p:txBody>
        </p:sp>
        <p:sp>
          <p:nvSpPr>
            <p:cNvPr id="22" name="Content Placeholder 15">
              <a:extLst>
                <a:ext uri="{FF2B5EF4-FFF2-40B4-BE49-F238E27FC236}">
                  <a16:creationId xmlns:a16="http://schemas.microsoft.com/office/drawing/2014/main" id="{CA5CF800-4B7E-4B19-A302-50EE66668EF2}"/>
                </a:ext>
              </a:extLst>
            </p:cNvPr>
            <p:cNvSpPr txBox="1">
              <a:spLocks/>
            </p:cNvSpPr>
            <p:nvPr/>
          </p:nvSpPr>
          <p:spPr>
            <a:xfrm>
              <a:off x="1572121" y="4637307"/>
              <a:ext cx="1368055" cy="285193"/>
            </a:xfrm>
            <a:prstGeom prst="rect">
              <a:avLst/>
            </a:prstGeom>
          </p:spPr>
          <p:txBody>
            <a:bodyPr vert="horz" lIns="0" tIns="0" rIns="0" bIns="0" rtlCol="0">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Calibri"/>
                  <a:ea typeface="+mn-ea"/>
                  <a:cs typeface="Calibri"/>
                </a:rPr>
                <a:t>since 1993</a:t>
              </a:r>
            </a:p>
          </p:txBody>
        </p:sp>
        <p:sp>
          <p:nvSpPr>
            <p:cNvPr id="23" name="Circle: Hollow 22" descr="30 years of Self-service solutions since 1993. ">
              <a:extLst>
                <a:ext uri="{FF2B5EF4-FFF2-40B4-BE49-F238E27FC236}">
                  <a16:creationId xmlns:a16="http://schemas.microsoft.com/office/drawing/2014/main" id="{23A88F3D-614D-4D1D-AD7C-0B3304D75A06}"/>
                </a:ext>
              </a:extLst>
            </p:cNvPr>
            <p:cNvSpPr/>
            <p:nvPr/>
          </p:nvSpPr>
          <p:spPr>
            <a:xfrm>
              <a:off x="813161" y="2464161"/>
              <a:ext cx="2885977" cy="2885975"/>
            </a:xfrm>
            <a:prstGeom prst="donut">
              <a:avLst>
                <a:gd name="adj" fmla="val 316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F1F"/>
                </a:solidFill>
                <a:effectLst/>
                <a:uLnTx/>
                <a:uFillTx/>
                <a:latin typeface="Calibri"/>
                <a:ea typeface="+mn-ea"/>
                <a:cs typeface="Calibri"/>
              </a:endParaRPr>
            </a:p>
          </p:txBody>
        </p:sp>
      </p:grpSp>
      <p:grpSp>
        <p:nvGrpSpPr>
          <p:cNvPr id="24" name="Group 23" descr="300,000+ units in the field.&#10;&#10;Niche solution experts all key disciplines.&#10;&#10;End-to-end product life cycle management.">
            <a:extLst>
              <a:ext uri="{FF2B5EF4-FFF2-40B4-BE49-F238E27FC236}">
                <a16:creationId xmlns:a16="http://schemas.microsoft.com/office/drawing/2014/main" id="{B6260A1A-0D3A-49D4-831F-BFFCC6A1623D}"/>
              </a:ext>
            </a:extLst>
          </p:cNvPr>
          <p:cNvGrpSpPr/>
          <p:nvPr/>
        </p:nvGrpSpPr>
        <p:grpSpPr>
          <a:xfrm>
            <a:off x="3618764" y="2565948"/>
            <a:ext cx="3225975" cy="2243138"/>
            <a:chOff x="4207605" y="1793525"/>
            <a:chExt cx="3319272" cy="2243138"/>
          </a:xfrm>
        </p:grpSpPr>
        <p:sp>
          <p:nvSpPr>
            <p:cNvPr id="25" name="Content Placeholder 15" descr="300,000+ units in the field.&#10;&#10;Niche solution experts all key disciplines.&#10;&#10;End-to-end product life cycle management.">
              <a:extLst>
                <a:ext uri="{FF2B5EF4-FFF2-40B4-BE49-F238E27FC236}">
                  <a16:creationId xmlns:a16="http://schemas.microsoft.com/office/drawing/2014/main" id="{055EA07E-EF30-49BF-BEA8-0AD197B76D90}"/>
                </a:ext>
              </a:extLst>
            </p:cNvPr>
            <p:cNvSpPr txBox="1">
              <a:spLocks/>
            </p:cNvSpPr>
            <p:nvPr/>
          </p:nvSpPr>
          <p:spPr>
            <a:xfrm>
              <a:off x="4207605" y="1793525"/>
              <a:ext cx="3318287" cy="635166"/>
            </a:xfrm>
            <a:prstGeom prst="rect">
              <a:avLst/>
            </a:prstGeom>
          </p:spPr>
          <p:txBody>
            <a:bodyPr vert="horz" lIns="0" tIns="0" rIns="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50000"/>
                <a:buFont typeface="Arial" panose="020B0604020202020204" pitchFamily="34" charset="0"/>
                <a:buNone/>
                <a:tabLst/>
                <a:defRPr/>
              </a:pPr>
              <a:r>
                <a:rPr kumimoji="0" lang="en-US" sz="2400" b="1" i="0" u="none" strike="noStrike" kern="1200" cap="none" spc="-50" normalizeH="0" baseline="0" noProof="0">
                  <a:ln>
                    <a:noFill/>
                  </a:ln>
                  <a:solidFill>
                    <a:srgbClr val="1F1F1F"/>
                  </a:solidFill>
                  <a:effectLst/>
                  <a:uLnTx/>
                  <a:uFillTx/>
                  <a:latin typeface="Calibri"/>
                  <a:ea typeface="+mn-ea"/>
                  <a:cs typeface="Calibri"/>
                </a:rPr>
                <a:t>300,000+ </a:t>
              </a:r>
              <a:br>
                <a:rPr kumimoji="0" lang="en-US" sz="2000" b="1" i="0" u="none" strike="noStrike" kern="1200" cap="all" spc="0" normalizeH="0" baseline="0" noProof="0">
                  <a:ln>
                    <a:noFill/>
                  </a:ln>
                  <a:solidFill>
                    <a:srgbClr val="1F1F1F"/>
                  </a:solidFill>
                  <a:effectLst/>
                  <a:uLnTx/>
                  <a:uFillTx/>
                  <a:latin typeface="Calibri Light"/>
                  <a:ea typeface="+mn-ea"/>
                  <a:cs typeface="Calibri"/>
                </a:rPr>
              </a:br>
              <a:r>
                <a:rPr kumimoji="0" lang="en-US" sz="1600" b="0" i="0" u="none" strike="noStrike" kern="1200" cap="none" spc="0" normalizeH="0" baseline="0" noProof="0">
                  <a:ln>
                    <a:noFill/>
                  </a:ln>
                  <a:solidFill>
                    <a:srgbClr val="1F1F1F"/>
                  </a:solidFill>
                  <a:effectLst/>
                  <a:uLnTx/>
                  <a:uFillTx/>
                  <a:latin typeface="Calibri"/>
                  <a:ea typeface="+mn-ea"/>
                  <a:cs typeface="Calibri"/>
                </a:rPr>
                <a:t>units in the field</a:t>
              </a:r>
            </a:p>
          </p:txBody>
        </p:sp>
        <p:sp>
          <p:nvSpPr>
            <p:cNvPr id="26" name="Content Placeholder 15">
              <a:extLst>
                <a:ext uri="{FF2B5EF4-FFF2-40B4-BE49-F238E27FC236}">
                  <a16:creationId xmlns:a16="http://schemas.microsoft.com/office/drawing/2014/main" id="{821C6107-8B74-4A25-AAEA-81AF15BCA3A2}"/>
                </a:ext>
              </a:extLst>
            </p:cNvPr>
            <p:cNvSpPr txBox="1">
              <a:spLocks/>
            </p:cNvSpPr>
            <p:nvPr/>
          </p:nvSpPr>
          <p:spPr>
            <a:xfrm>
              <a:off x="4207605" y="2597511"/>
              <a:ext cx="3318290" cy="635166"/>
            </a:xfrm>
            <a:prstGeom prst="rect">
              <a:avLst/>
            </a:prstGeom>
          </p:spPr>
          <p:txBody>
            <a:bodyPr vert="horz" lIns="0" tIns="0" rIns="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50000"/>
                <a:buFont typeface="Arial" panose="020B0604020202020204" pitchFamily="34" charset="0"/>
                <a:buNone/>
                <a:tabLst/>
                <a:defRPr/>
              </a:pPr>
              <a:r>
                <a:rPr kumimoji="0" lang="en-US" sz="2400" b="1" i="0" u="none" strike="noStrike" kern="1200" cap="none" spc="-50" normalizeH="0" baseline="0" noProof="0">
                  <a:ln>
                    <a:noFill/>
                  </a:ln>
                  <a:solidFill>
                    <a:srgbClr val="1F1F1F"/>
                  </a:solidFill>
                  <a:effectLst/>
                  <a:uLnTx/>
                  <a:uFillTx/>
                  <a:latin typeface="Calibri"/>
                  <a:ea typeface="+mn-ea"/>
                  <a:cs typeface="Calibri"/>
                </a:rPr>
                <a:t>Niche solution experts</a:t>
              </a:r>
              <a:r>
                <a:rPr kumimoji="0" lang="en-US" sz="2400" b="1" i="0" u="none" strike="noStrike" kern="1200" cap="none" spc="0" normalizeH="0" baseline="0" noProof="0">
                  <a:ln>
                    <a:noFill/>
                  </a:ln>
                  <a:solidFill>
                    <a:srgbClr val="1F1F1F"/>
                  </a:solidFill>
                  <a:effectLst/>
                  <a:uLnTx/>
                  <a:uFillTx/>
                  <a:latin typeface="Calibri Light"/>
                  <a:ea typeface="+mn-ea"/>
                  <a:cs typeface="Calibri"/>
                </a:rPr>
                <a:t> </a:t>
              </a:r>
              <a:br>
                <a:rPr kumimoji="0" lang="en-US" sz="2400" b="1" i="0" u="none" strike="noStrike" kern="1200" cap="none" spc="0" normalizeH="0" baseline="0" noProof="0">
                  <a:ln>
                    <a:noFill/>
                  </a:ln>
                  <a:solidFill>
                    <a:srgbClr val="1F1F1F"/>
                  </a:solidFill>
                  <a:effectLst/>
                  <a:uLnTx/>
                  <a:uFillTx/>
                  <a:latin typeface="Calibri Light"/>
                  <a:ea typeface="+mn-ea"/>
                  <a:cs typeface="Calibri"/>
                </a:rPr>
              </a:br>
              <a:r>
                <a:rPr kumimoji="0" lang="en-US" sz="1600" b="0" i="0" u="none" strike="noStrike" kern="1200" cap="none" spc="0" normalizeH="0" baseline="0" noProof="0">
                  <a:ln>
                    <a:noFill/>
                  </a:ln>
                  <a:solidFill>
                    <a:srgbClr val="1F1F1F"/>
                  </a:solidFill>
                  <a:effectLst/>
                  <a:uLnTx/>
                  <a:uFillTx/>
                  <a:latin typeface="Calibri"/>
                  <a:ea typeface="+mn-ea"/>
                  <a:cs typeface="Calibri"/>
                </a:rPr>
                <a:t>all key disciplines</a:t>
              </a:r>
            </a:p>
          </p:txBody>
        </p:sp>
        <p:sp>
          <p:nvSpPr>
            <p:cNvPr id="27" name="Content Placeholder 15">
              <a:extLst>
                <a:ext uri="{FF2B5EF4-FFF2-40B4-BE49-F238E27FC236}">
                  <a16:creationId xmlns:a16="http://schemas.microsoft.com/office/drawing/2014/main" id="{7C0ABAC3-38C2-4505-AEE3-8A0EF174DE2F}"/>
                </a:ext>
              </a:extLst>
            </p:cNvPr>
            <p:cNvSpPr txBox="1">
              <a:spLocks/>
            </p:cNvSpPr>
            <p:nvPr/>
          </p:nvSpPr>
          <p:spPr>
            <a:xfrm>
              <a:off x="4207605" y="3401497"/>
              <a:ext cx="3318289" cy="635166"/>
            </a:xfrm>
            <a:prstGeom prst="rect">
              <a:avLst/>
            </a:prstGeom>
          </p:spPr>
          <p:txBody>
            <a:bodyPr vert="horz" lIns="0" tIns="0" rIns="0" bIns="0" rtlCol="0" anchor="ctr">
              <a:noAutofit/>
            </a:bodyPr>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Pct val="150000"/>
                <a:buFontTx/>
                <a:buNone/>
                <a:tabLst/>
                <a:defRPr/>
              </a:pPr>
              <a:r>
                <a:rPr kumimoji="0" lang="en-US" sz="2400" b="1" i="0" u="none" strike="noStrike" kern="1200" cap="none" spc="-50" normalizeH="0" baseline="0" noProof="0">
                  <a:ln>
                    <a:noFill/>
                  </a:ln>
                  <a:solidFill>
                    <a:srgbClr val="1F1F1F"/>
                  </a:solidFill>
                  <a:effectLst/>
                  <a:uLnTx/>
                  <a:uFillTx/>
                  <a:latin typeface="Calibri"/>
                  <a:ea typeface="+mn-ea"/>
                  <a:cs typeface="Calibri"/>
                </a:rPr>
                <a:t>End-to-end </a:t>
              </a:r>
              <a:br>
                <a:rPr kumimoji="0" lang="en-US" sz="2400" b="1" i="0" u="none" strike="noStrike" kern="1200" cap="none" spc="0" normalizeH="0" baseline="0" noProof="0">
                  <a:ln>
                    <a:noFill/>
                  </a:ln>
                  <a:solidFill>
                    <a:srgbClr val="1F1F1F"/>
                  </a:solidFill>
                  <a:effectLst/>
                  <a:uLnTx/>
                  <a:uFillTx/>
                  <a:latin typeface="Tw Cen MT Condensed"/>
                  <a:ea typeface="Helvetica Neue Medium"/>
                  <a:cs typeface="Calibri"/>
                </a:rPr>
              </a:br>
              <a:r>
                <a:rPr kumimoji="0" lang="en-US" sz="1600" b="0" i="0" u="none" strike="noStrike" kern="1200" cap="none" spc="0" normalizeH="0" baseline="0" noProof="0">
                  <a:ln>
                    <a:noFill/>
                  </a:ln>
                  <a:solidFill>
                    <a:srgbClr val="1F1F1F"/>
                  </a:solidFill>
                  <a:effectLst/>
                  <a:uLnTx/>
                  <a:uFillTx/>
                  <a:latin typeface="Calibri"/>
                  <a:ea typeface="+mn-ea"/>
                  <a:cs typeface="Calibri"/>
                </a:rPr>
                <a:t>product life cycle management</a:t>
              </a:r>
            </a:p>
          </p:txBody>
        </p:sp>
        <p:grpSp>
          <p:nvGrpSpPr>
            <p:cNvPr id="28" name="Group 27">
              <a:extLst>
                <a:ext uri="{FF2B5EF4-FFF2-40B4-BE49-F238E27FC236}">
                  <a16:creationId xmlns:a16="http://schemas.microsoft.com/office/drawing/2014/main" id="{05DA2EA8-4289-4A0E-8AFF-30DABA719425}"/>
                </a:ext>
              </a:extLst>
            </p:cNvPr>
            <p:cNvGrpSpPr/>
            <p:nvPr/>
          </p:nvGrpSpPr>
          <p:grpSpPr>
            <a:xfrm>
              <a:off x="4207605" y="2513101"/>
              <a:ext cx="3319272" cy="803986"/>
              <a:chOff x="4292600" y="3548319"/>
              <a:chExt cx="3222852" cy="803986"/>
            </a:xfrm>
          </p:grpSpPr>
          <p:cxnSp>
            <p:nvCxnSpPr>
              <p:cNvPr id="29" name="Straight Connector 28">
                <a:extLst>
                  <a:ext uri="{FF2B5EF4-FFF2-40B4-BE49-F238E27FC236}">
                    <a16:creationId xmlns:a16="http://schemas.microsoft.com/office/drawing/2014/main" id="{CF0DD0F3-2020-4CEB-BDC4-03D5C4FFF3FE}"/>
                  </a:ext>
                </a:extLst>
              </p:cNvPr>
              <p:cNvCxnSpPr>
                <a:cxnSpLocks/>
              </p:cNvCxnSpPr>
              <p:nvPr/>
            </p:nvCxnSpPr>
            <p:spPr>
              <a:xfrm>
                <a:off x="4292600" y="3548319"/>
                <a:ext cx="3222852" cy="0"/>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367833E-55EB-416A-93DA-10D593106864}"/>
                  </a:ext>
                </a:extLst>
              </p:cNvPr>
              <p:cNvCxnSpPr>
                <a:cxnSpLocks/>
              </p:cNvCxnSpPr>
              <p:nvPr/>
            </p:nvCxnSpPr>
            <p:spPr>
              <a:xfrm>
                <a:off x="4292600" y="4352305"/>
                <a:ext cx="3222852" cy="0"/>
              </a:xfrm>
              <a:prstGeom prst="line">
                <a:avLst/>
              </a:prstGeom>
              <a:ln w="12700" cap="flat">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grpSp>
      <p:grpSp>
        <p:nvGrpSpPr>
          <p:cNvPr id="31" name="Group 30" descr="Three accessible self-service kiosks side by side.">
            <a:extLst>
              <a:ext uri="{FF2B5EF4-FFF2-40B4-BE49-F238E27FC236}">
                <a16:creationId xmlns:a16="http://schemas.microsoft.com/office/drawing/2014/main" id="{204654FB-E0E5-4796-B3FB-F0D1282B2B8E}"/>
              </a:ext>
            </a:extLst>
          </p:cNvPr>
          <p:cNvGrpSpPr/>
          <p:nvPr/>
        </p:nvGrpSpPr>
        <p:grpSpPr>
          <a:xfrm>
            <a:off x="2348222" y="5324260"/>
            <a:ext cx="2841777" cy="1702447"/>
            <a:chOff x="1542977" y="4558912"/>
            <a:chExt cx="1860915" cy="1114835"/>
          </a:xfrm>
        </p:grpSpPr>
        <p:pic>
          <p:nvPicPr>
            <p:cNvPr id="32" name="Picture 31">
              <a:extLst>
                <a:ext uri="{FF2B5EF4-FFF2-40B4-BE49-F238E27FC236}">
                  <a16:creationId xmlns:a16="http://schemas.microsoft.com/office/drawing/2014/main" id="{397322A8-BDA6-4A33-8AA9-7A1B51263F5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34897"/>
            <a:stretch/>
          </p:blipFill>
          <p:spPr>
            <a:xfrm>
              <a:off x="2670283" y="4558912"/>
              <a:ext cx="733609" cy="1114835"/>
            </a:xfrm>
            <a:prstGeom prst="rect">
              <a:avLst/>
            </a:prstGeom>
          </p:spPr>
        </p:pic>
        <p:pic>
          <p:nvPicPr>
            <p:cNvPr id="33" name="Picture 32">
              <a:extLst>
                <a:ext uri="{FF2B5EF4-FFF2-40B4-BE49-F238E27FC236}">
                  <a16:creationId xmlns:a16="http://schemas.microsoft.com/office/drawing/2014/main" id="{24F65DAD-776E-476A-95A7-1E752A267A0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 b="33853"/>
            <a:stretch/>
          </p:blipFill>
          <p:spPr>
            <a:xfrm>
              <a:off x="1542977" y="4620778"/>
              <a:ext cx="722879" cy="1052969"/>
            </a:xfrm>
            <a:prstGeom prst="rect">
              <a:avLst/>
            </a:prstGeom>
          </p:spPr>
        </p:pic>
        <p:pic>
          <p:nvPicPr>
            <p:cNvPr id="34" name="Picture 33">
              <a:extLst>
                <a:ext uri="{FF2B5EF4-FFF2-40B4-BE49-F238E27FC236}">
                  <a16:creationId xmlns:a16="http://schemas.microsoft.com/office/drawing/2014/main" id="{7BD11C6D-FF56-42A6-90C1-71481CA7F02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2066" r="32066" b="43399"/>
            <a:stretch/>
          </p:blipFill>
          <p:spPr>
            <a:xfrm>
              <a:off x="2155400" y="4659425"/>
              <a:ext cx="690046" cy="1014322"/>
            </a:xfrm>
            <a:prstGeom prst="rect">
              <a:avLst/>
            </a:prstGeom>
          </p:spPr>
        </p:pic>
      </p:grpSp>
      <p:sp>
        <p:nvSpPr>
          <p:cNvPr id="10" name="Text Placeholder 9">
            <a:extLst>
              <a:ext uri="{FF2B5EF4-FFF2-40B4-BE49-F238E27FC236}">
                <a16:creationId xmlns:a16="http://schemas.microsoft.com/office/drawing/2014/main" id="{46CDFF7E-B175-425E-8B99-1BCDD95C8FE8}"/>
              </a:ext>
            </a:extLst>
          </p:cNvPr>
          <p:cNvSpPr>
            <a:spLocks noGrp="1"/>
          </p:cNvSpPr>
          <p:nvPr>
            <p:ph type="body" idx="1"/>
          </p:nvPr>
        </p:nvSpPr>
        <p:spPr/>
        <p:txBody>
          <a:bodyPr/>
          <a:lstStyle/>
          <a:p>
            <a:r>
              <a:rPr lang="en-US"/>
              <a:t>What we do best</a:t>
            </a:r>
          </a:p>
        </p:txBody>
      </p:sp>
      <p:sp>
        <p:nvSpPr>
          <p:cNvPr id="11" name="Text Placeholder 10">
            <a:extLst>
              <a:ext uri="{FF2B5EF4-FFF2-40B4-BE49-F238E27FC236}">
                <a16:creationId xmlns:a16="http://schemas.microsoft.com/office/drawing/2014/main" id="{57EAC9A4-1BEC-4256-A081-81C580814007}"/>
              </a:ext>
            </a:extLst>
          </p:cNvPr>
          <p:cNvSpPr>
            <a:spLocks noGrp="1"/>
          </p:cNvSpPr>
          <p:nvPr>
            <p:ph type="body" sz="quarter" idx="13"/>
          </p:nvPr>
        </p:nvSpPr>
        <p:spPr/>
        <p:txBody>
          <a:bodyPr/>
          <a:lstStyle/>
          <a:p>
            <a:pPr marL="0" algn="l"/>
            <a:r>
              <a:rPr lang="en-US"/>
              <a:t>Reliable network of global deployment</a:t>
            </a:r>
          </a:p>
        </p:txBody>
      </p:sp>
      <p:sp>
        <p:nvSpPr>
          <p:cNvPr id="12" name="Text Placeholder 11">
            <a:extLst>
              <a:ext uri="{FF2B5EF4-FFF2-40B4-BE49-F238E27FC236}">
                <a16:creationId xmlns:a16="http://schemas.microsoft.com/office/drawing/2014/main" id="{FDF799E8-0AAF-43C0-B541-8EA7BF2D4796}"/>
              </a:ext>
            </a:extLst>
          </p:cNvPr>
          <p:cNvSpPr>
            <a:spLocks noGrp="1"/>
          </p:cNvSpPr>
          <p:nvPr>
            <p:ph type="body" sz="quarter" idx="14"/>
          </p:nvPr>
        </p:nvSpPr>
        <p:spPr/>
        <p:txBody>
          <a:bodyPr/>
          <a:lstStyle/>
          <a:p>
            <a:pPr marL="0" algn="l"/>
            <a:r>
              <a:rPr lang="en-US"/>
              <a:t>Innovative product portfolio </a:t>
            </a:r>
          </a:p>
        </p:txBody>
      </p:sp>
      <p:sp>
        <p:nvSpPr>
          <p:cNvPr id="13" name="Text Placeholder 12">
            <a:extLst>
              <a:ext uri="{FF2B5EF4-FFF2-40B4-BE49-F238E27FC236}">
                <a16:creationId xmlns:a16="http://schemas.microsoft.com/office/drawing/2014/main" id="{62AF6522-BB48-4B1E-9B72-3BBE69A57E30}"/>
              </a:ext>
            </a:extLst>
          </p:cNvPr>
          <p:cNvSpPr>
            <a:spLocks noGrp="1"/>
          </p:cNvSpPr>
          <p:nvPr>
            <p:ph type="body" sz="quarter" idx="15"/>
          </p:nvPr>
        </p:nvSpPr>
        <p:spPr/>
        <p:txBody>
          <a:bodyPr/>
          <a:lstStyle/>
          <a:p>
            <a:pPr marL="0" algn="l"/>
            <a:r>
              <a:rPr lang="en-US"/>
              <a:t>Expanded business opportunities </a:t>
            </a:r>
          </a:p>
        </p:txBody>
      </p:sp>
      <p:sp>
        <p:nvSpPr>
          <p:cNvPr id="14" name="Text Placeholder 13">
            <a:extLst>
              <a:ext uri="{FF2B5EF4-FFF2-40B4-BE49-F238E27FC236}">
                <a16:creationId xmlns:a16="http://schemas.microsoft.com/office/drawing/2014/main" id="{0DD1A2D2-35AF-4019-9619-1FACBD42239E}"/>
              </a:ext>
            </a:extLst>
          </p:cNvPr>
          <p:cNvSpPr>
            <a:spLocks noGrp="1"/>
          </p:cNvSpPr>
          <p:nvPr>
            <p:ph type="body" sz="quarter" idx="16"/>
          </p:nvPr>
        </p:nvSpPr>
        <p:spPr/>
        <p:txBody>
          <a:bodyPr/>
          <a:lstStyle/>
          <a:p>
            <a:r>
              <a:rPr lang="en-US" sz="1600"/>
              <a:t>Stringent, mission-critical SLA capability</a:t>
            </a:r>
          </a:p>
        </p:txBody>
      </p:sp>
      <p:sp>
        <p:nvSpPr>
          <p:cNvPr id="15" name="Text Placeholder 14">
            <a:extLst>
              <a:ext uri="{FF2B5EF4-FFF2-40B4-BE49-F238E27FC236}">
                <a16:creationId xmlns:a16="http://schemas.microsoft.com/office/drawing/2014/main" id="{7951B84B-36B6-4033-BAAB-DAC9DF0AFB2E}"/>
              </a:ext>
            </a:extLst>
          </p:cNvPr>
          <p:cNvSpPr>
            <a:spLocks noGrp="1"/>
          </p:cNvSpPr>
          <p:nvPr>
            <p:ph type="body" sz="quarter" idx="17"/>
          </p:nvPr>
        </p:nvSpPr>
        <p:spPr/>
        <p:txBody>
          <a:bodyPr/>
          <a:lstStyle/>
          <a:p>
            <a:r>
              <a:rPr lang="en-US" sz="1600"/>
              <a:t>Turnkey cradle to grave hardware support</a:t>
            </a:r>
          </a:p>
        </p:txBody>
      </p:sp>
      <p:sp>
        <p:nvSpPr>
          <p:cNvPr id="7" name="Slide Number Placeholder 6">
            <a:extLst>
              <a:ext uri="{FF2B5EF4-FFF2-40B4-BE49-F238E27FC236}">
                <a16:creationId xmlns:a16="http://schemas.microsoft.com/office/drawing/2014/main" id="{2B9B3A6B-31B1-444A-832E-9685DF282033}"/>
              </a:ext>
            </a:extLst>
          </p:cNvPr>
          <p:cNvSpPr>
            <a:spLocks noGrp="1"/>
          </p:cNvSpPr>
          <p:nvPr>
            <p:ph type="sldNum" sz="quarter" idx="2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7D6AF-2FA5-476A-AF60-7A8CDF2E2DFB}" type="slidenum">
              <a:rPr kumimoji="0" lang="en-US" sz="900" b="0" i="0" u="none" strike="noStrike" kern="1200" cap="none" spc="0" normalizeH="0" baseline="0" noProof="0" smtClean="0">
                <a:ln>
                  <a:noFill/>
                </a:ln>
                <a:solidFill>
                  <a:srgbClr val="D8D8D8"/>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D8D8D8"/>
              </a:solidFill>
              <a:effectLst/>
              <a:uLnTx/>
              <a:uFillTx/>
              <a:latin typeface="Calibri"/>
              <a:ea typeface="+mn-ea"/>
              <a:cs typeface="Calibri"/>
            </a:endParaRPr>
          </a:p>
        </p:txBody>
      </p:sp>
    </p:spTree>
    <p:extLst>
      <p:ext uri="{BB962C8B-B14F-4D97-AF65-F5344CB8AC3E}">
        <p14:creationId xmlns:p14="http://schemas.microsoft.com/office/powerpoint/2010/main" val="1436136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99612E-D593-4482-9F6B-BB4DEF95992F}"/>
              </a:ext>
            </a:extLst>
          </p:cNvPr>
          <p:cNvSpPr>
            <a:spLocks noGrp="1"/>
          </p:cNvSpPr>
          <p:nvPr>
            <p:ph type="title"/>
          </p:nvPr>
        </p:nvSpPr>
        <p:spPr>
          <a:xfrm>
            <a:off x="695632" y="487153"/>
            <a:ext cx="7213600" cy="900752"/>
          </a:xfrm>
        </p:spPr>
        <p:txBody>
          <a:bodyPr/>
          <a:lstStyle/>
          <a:p>
            <a:r>
              <a:rPr lang="en-US"/>
              <a:t>Complete kiosk Solution Ecosystem</a:t>
            </a:r>
            <a:endParaRPr lang="en-US" sz="2400"/>
          </a:p>
        </p:txBody>
      </p:sp>
      <p:pic>
        <p:nvPicPr>
          <p:cNvPr id="11" name="Picture 10" descr="Comprehensive Solution Services.&#10;-EMV/PCI 3.2 Compliance Support&#10;-Hardware Design/Manufacturing&#10;-Self-Manufactured Components&#10;-Field Services/Install - Removal&#10;-Advanced Exchange Warranty &amp; Spares&#10;-Software Development&#10;-Remote Monitoring&amp; Managed Services&#10;-Safety Agency Cetification">
            <a:extLst>
              <a:ext uri="{FF2B5EF4-FFF2-40B4-BE49-F238E27FC236}">
                <a16:creationId xmlns:a16="http://schemas.microsoft.com/office/drawing/2014/main" id="{E2350DE0-DACD-4D42-98A4-DA776398431B}"/>
              </a:ext>
            </a:extLst>
          </p:cNvPr>
          <p:cNvPicPr>
            <a:picLocks noChangeAspect="1"/>
          </p:cNvPicPr>
          <p:nvPr/>
        </p:nvPicPr>
        <p:blipFill>
          <a:blip r:embed="rId3"/>
          <a:stretch>
            <a:fillRect/>
          </a:stretch>
        </p:blipFill>
        <p:spPr>
          <a:xfrm>
            <a:off x="1315454" y="1387905"/>
            <a:ext cx="5268224" cy="5259245"/>
          </a:xfrm>
          <a:prstGeom prst="rect">
            <a:avLst/>
          </a:prstGeom>
        </p:spPr>
      </p:pic>
      <p:sp>
        <p:nvSpPr>
          <p:cNvPr id="7" name="Text Placeholder 6">
            <a:extLst>
              <a:ext uri="{FF2B5EF4-FFF2-40B4-BE49-F238E27FC236}">
                <a16:creationId xmlns:a16="http://schemas.microsoft.com/office/drawing/2014/main" id="{3B841CF9-1279-42F8-8AD7-CCDCAC82FE38}"/>
              </a:ext>
            </a:extLst>
          </p:cNvPr>
          <p:cNvSpPr>
            <a:spLocks noGrp="1"/>
          </p:cNvSpPr>
          <p:nvPr>
            <p:ph type="body" idx="1"/>
          </p:nvPr>
        </p:nvSpPr>
        <p:spPr/>
        <p:txBody>
          <a:bodyPr/>
          <a:lstStyle/>
          <a:p>
            <a:r>
              <a:rPr lang="en-US"/>
              <a:t>End-game benefits:</a:t>
            </a:r>
          </a:p>
        </p:txBody>
      </p:sp>
      <p:sp>
        <p:nvSpPr>
          <p:cNvPr id="9" name="Text Placeholder 8">
            <a:extLst>
              <a:ext uri="{FF2B5EF4-FFF2-40B4-BE49-F238E27FC236}">
                <a16:creationId xmlns:a16="http://schemas.microsoft.com/office/drawing/2014/main" id="{D4D0F9C6-B2A3-4054-8915-8A4BC183231B}"/>
              </a:ext>
            </a:extLst>
          </p:cNvPr>
          <p:cNvSpPr>
            <a:spLocks noGrp="1"/>
          </p:cNvSpPr>
          <p:nvPr>
            <p:ph type="body" sz="quarter" idx="13"/>
          </p:nvPr>
        </p:nvSpPr>
        <p:spPr>
          <a:solidFill>
            <a:schemeClr val="bg1">
              <a:lumMod val="50000"/>
            </a:schemeClr>
          </a:solidFill>
        </p:spPr>
        <p:txBody>
          <a:bodyPr/>
          <a:lstStyle/>
          <a:p>
            <a:pPr marL="403225" indent="-342900">
              <a:buFont typeface="Arial" panose="020B0604020202020204" pitchFamily="34" charset="0"/>
              <a:buChar char="•"/>
            </a:pPr>
            <a:r>
              <a:rPr lang="en-US" sz="2000" b="1"/>
              <a:t>Simpler – expert access for all project deliverables</a:t>
            </a:r>
          </a:p>
        </p:txBody>
      </p:sp>
      <p:sp>
        <p:nvSpPr>
          <p:cNvPr id="10" name="Text Placeholder 9">
            <a:extLst>
              <a:ext uri="{FF2B5EF4-FFF2-40B4-BE49-F238E27FC236}">
                <a16:creationId xmlns:a16="http://schemas.microsoft.com/office/drawing/2014/main" id="{8B727187-E166-4CF7-92E1-9F419FB0709E}"/>
              </a:ext>
            </a:extLst>
          </p:cNvPr>
          <p:cNvSpPr>
            <a:spLocks noGrp="1"/>
          </p:cNvSpPr>
          <p:nvPr>
            <p:ph type="body" sz="quarter" idx="14"/>
          </p:nvPr>
        </p:nvSpPr>
        <p:spPr>
          <a:solidFill>
            <a:schemeClr val="bg1">
              <a:lumMod val="50000"/>
            </a:schemeClr>
          </a:solidFill>
        </p:spPr>
        <p:txBody>
          <a:bodyPr rIns="914400"/>
          <a:lstStyle/>
          <a:p>
            <a:pPr marL="403225" indent="-342900">
              <a:buFont typeface="Arial" panose="020B0604020202020204" pitchFamily="34" charset="0"/>
              <a:buChar char="•"/>
            </a:pPr>
            <a:r>
              <a:rPr lang="en-US" sz="2000" b="1"/>
              <a:t> One-stop shop</a:t>
            </a:r>
          </a:p>
        </p:txBody>
      </p:sp>
      <p:sp>
        <p:nvSpPr>
          <p:cNvPr id="13" name="Text Placeholder 12">
            <a:extLst>
              <a:ext uri="{FF2B5EF4-FFF2-40B4-BE49-F238E27FC236}">
                <a16:creationId xmlns:a16="http://schemas.microsoft.com/office/drawing/2014/main" id="{E83532CF-5BC8-4A04-933C-0473DA5A211C}"/>
              </a:ext>
            </a:extLst>
          </p:cNvPr>
          <p:cNvSpPr>
            <a:spLocks noGrp="1"/>
          </p:cNvSpPr>
          <p:nvPr>
            <p:ph type="body" sz="quarter" idx="15"/>
          </p:nvPr>
        </p:nvSpPr>
        <p:spPr>
          <a:solidFill>
            <a:schemeClr val="bg1">
              <a:lumMod val="50000"/>
            </a:schemeClr>
          </a:solidFill>
        </p:spPr>
        <p:txBody>
          <a:bodyPr/>
          <a:lstStyle/>
          <a:p>
            <a:pPr marL="403225" indent="-342900">
              <a:buFont typeface="Arial" panose="020B0604020202020204" pitchFamily="34" charset="0"/>
              <a:buChar char="•"/>
            </a:pPr>
            <a:r>
              <a:rPr lang="en-US" sz="2000" b="1"/>
              <a:t>Vastly improved project success</a:t>
            </a:r>
          </a:p>
        </p:txBody>
      </p:sp>
      <p:sp>
        <p:nvSpPr>
          <p:cNvPr id="4" name="Slide Number Placeholder 3"/>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2F5F94-0094-5444-BF90-3A3DB9B289F2}" type="slidenum">
              <a:rPr kumimoji="0" lang="en-US" sz="900" b="0" i="0" u="none" strike="noStrike" kern="1200" cap="none" spc="0" normalizeH="0" baseline="0" noProof="0" smtClean="0">
                <a:ln>
                  <a:noFill/>
                </a:ln>
                <a:solidFill>
                  <a:srgbClr val="D8D8D8"/>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D8D8D8"/>
              </a:solidFill>
              <a:effectLst/>
              <a:uLnTx/>
              <a:uFillTx/>
              <a:latin typeface="Calibri"/>
              <a:ea typeface="+mn-ea"/>
              <a:cs typeface="Calibri"/>
            </a:endParaRPr>
          </a:p>
        </p:txBody>
      </p:sp>
    </p:spTree>
    <p:extLst>
      <p:ext uri="{BB962C8B-B14F-4D97-AF65-F5344CB8AC3E}">
        <p14:creationId xmlns:p14="http://schemas.microsoft.com/office/powerpoint/2010/main" val="1031500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blurred image of a hospital with patients and doctors walking through a hallway.">
            <a:extLst>
              <a:ext uri="{FF2B5EF4-FFF2-40B4-BE49-F238E27FC236}">
                <a16:creationId xmlns:a16="http://schemas.microsoft.com/office/drawing/2014/main" id="{E7BC4C50-48A6-6398-589C-D693B157B65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417" r="20417"/>
          <a:stretch>
            <a:fillRect/>
          </a:stretch>
        </p:blipFill>
        <p:spPr>
          <a:xfrm>
            <a:off x="0" y="0"/>
            <a:ext cx="6086475" cy="6858000"/>
          </a:xfrm>
        </p:spPr>
      </p:pic>
      <p:sp>
        <p:nvSpPr>
          <p:cNvPr id="3" name="Title 2">
            <a:extLst>
              <a:ext uri="{FF2B5EF4-FFF2-40B4-BE49-F238E27FC236}">
                <a16:creationId xmlns:a16="http://schemas.microsoft.com/office/drawing/2014/main" id="{85B7D2BE-9115-4DD5-B444-5B721A2F85DE}"/>
              </a:ext>
            </a:extLst>
          </p:cNvPr>
          <p:cNvSpPr>
            <a:spLocks noGrp="1"/>
          </p:cNvSpPr>
          <p:nvPr>
            <p:ph type="title"/>
          </p:nvPr>
        </p:nvSpPr>
        <p:spPr>
          <a:xfrm>
            <a:off x="6732114" y="606207"/>
            <a:ext cx="5577117" cy="1051561"/>
          </a:xfrm>
        </p:spPr>
        <p:txBody>
          <a:bodyPr/>
          <a:lstStyle/>
          <a:p>
            <a:r>
              <a:rPr lang="en-US"/>
              <a:t>Common Healthcare industry challenges</a:t>
            </a:r>
          </a:p>
        </p:txBody>
      </p:sp>
      <p:sp>
        <p:nvSpPr>
          <p:cNvPr id="7" name="Content Placeholder 10">
            <a:extLst>
              <a:ext uri="{FF2B5EF4-FFF2-40B4-BE49-F238E27FC236}">
                <a16:creationId xmlns:a16="http://schemas.microsoft.com/office/drawing/2014/main" id="{01588F61-8A7D-462A-BE8F-80FF3030898D}"/>
              </a:ext>
            </a:extLst>
          </p:cNvPr>
          <p:cNvSpPr txBox="1">
            <a:spLocks/>
          </p:cNvSpPr>
          <p:nvPr/>
        </p:nvSpPr>
        <p:spPr>
          <a:xfrm>
            <a:off x="6732114" y="1797668"/>
            <a:ext cx="5165595" cy="4277898"/>
          </a:xfrm>
          <a:prstGeom prst="rect">
            <a:avLst/>
          </a:prstGeom>
        </p:spPr>
        <p:txBody>
          <a:bodyPr lIns="91440" tIns="45720" rIns="91440" bIns="45720" anchor="t"/>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F1F1F"/>
                </a:solidFill>
                <a:effectLst/>
                <a:uLnTx/>
                <a:uFillTx/>
                <a:latin typeface="Calibri"/>
                <a:ea typeface="+mn-ea"/>
                <a:cs typeface="Calibri"/>
              </a:rPr>
              <a:t>Labor shortages continue to impact the healthcare industry, and self-service kiosks offer an opportunity to streamline the check-in process and improve accuracy. </a:t>
            </a:r>
          </a:p>
        </p:txBody>
      </p:sp>
      <p:sp>
        <p:nvSpPr>
          <p:cNvPr id="8" name="Text Placeholder 21">
            <a:extLst>
              <a:ext uri="{FF2B5EF4-FFF2-40B4-BE49-F238E27FC236}">
                <a16:creationId xmlns:a16="http://schemas.microsoft.com/office/drawing/2014/main" id="{9F2ED049-D3BC-4D27-A402-F5F6AFB8AF7A}"/>
              </a:ext>
            </a:extLst>
          </p:cNvPr>
          <p:cNvSpPr txBox="1">
            <a:spLocks/>
          </p:cNvSpPr>
          <p:nvPr/>
        </p:nvSpPr>
        <p:spPr>
          <a:xfrm>
            <a:off x="7350299" y="2923677"/>
            <a:ext cx="4155901" cy="2331496"/>
          </a:xfrm>
          <a:prstGeom prst="rect">
            <a:avLst/>
          </a:prstGeom>
        </p:spPr>
        <p:txBody>
          <a:bodyPr vert="horz" lIns="0" tIns="0" rIns="0" bIns="0" rtlCol="0" anchor="b">
            <a:noAutofit/>
          </a:bodyP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08080"/>
                </a:solidFill>
                <a:effectLst/>
                <a:uLnTx/>
                <a:uFillTx/>
                <a:latin typeface="Calibri"/>
                <a:ea typeface="+mn-lt"/>
                <a:cs typeface="Calibri"/>
              </a:rPr>
              <a:t>Administration Efficiency: </a:t>
            </a:r>
            <a:r>
              <a:rPr kumimoji="0" lang="en-US" sz="1400" b="0" i="0" u="none" strike="noStrike" kern="1200" cap="none" spc="0" normalizeH="0" baseline="0" noProof="0">
                <a:ln>
                  <a:noFill/>
                </a:ln>
                <a:solidFill>
                  <a:srgbClr val="808080"/>
                </a:solidFill>
                <a:effectLst/>
                <a:uLnTx/>
                <a:uFillTx/>
                <a:latin typeface="Calibri"/>
                <a:ea typeface="+mn-lt"/>
                <a:cs typeface="Calibri"/>
              </a:rPr>
              <a:t>With check-in kiosks handling day-to-day check-in transactions, administrators have more time to focus on higher-level tasks </a:t>
            </a:r>
            <a:endParaRPr kumimoji="0" lang="en-US" sz="1400" b="0" i="0" u="none" strike="noStrike" kern="1200" cap="none" spc="0" normalizeH="0" baseline="0" noProof="0">
              <a:ln>
                <a:noFill/>
              </a:ln>
              <a:solidFill>
                <a:srgbClr val="80808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08080"/>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08080"/>
                </a:solidFill>
                <a:effectLst/>
                <a:uLnTx/>
                <a:uFillTx/>
                <a:latin typeface="Calibri"/>
                <a:ea typeface="+mn-lt"/>
                <a:cs typeface="Calibri"/>
              </a:rPr>
              <a:t>Information Accuracy: </a:t>
            </a:r>
            <a:r>
              <a:rPr kumimoji="0" lang="en-US" sz="1400" b="0" i="0" u="none" strike="noStrike" kern="1200" cap="none" spc="0" normalizeH="0" baseline="0" noProof="0">
                <a:ln>
                  <a:noFill/>
                </a:ln>
                <a:solidFill>
                  <a:srgbClr val="808080"/>
                </a:solidFill>
                <a:effectLst/>
                <a:uLnTx/>
                <a:uFillTx/>
                <a:latin typeface="Calibri"/>
                <a:ea typeface="+mn-lt"/>
                <a:cs typeface="Calibri"/>
              </a:rPr>
              <a:t>Moving pre-screening forms from paper to kiosks eliminates human error in copying handwritten forms into EHR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sngStrike" kern="1200" cap="none" spc="0" normalizeH="0" baseline="0" noProof="0">
              <a:ln>
                <a:noFill/>
              </a:ln>
              <a:solidFill>
                <a:srgbClr val="808080"/>
              </a:solidFill>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08080"/>
                </a:solidFill>
                <a:effectLst/>
                <a:uLnTx/>
                <a:uFillTx/>
                <a:latin typeface="Calibri"/>
                <a:ea typeface="+mn-lt"/>
                <a:cs typeface="Calibri"/>
              </a:rPr>
              <a:t>Identity and Insurance Fraud: </a:t>
            </a:r>
            <a:r>
              <a:rPr kumimoji="0" lang="en-US" sz="1400" b="0" i="0" u="none" strike="noStrike" kern="1200" cap="none" spc="0" normalizeH="0" baseline="0" noProof="0">
                <a:ln>
                  <a:noFill/>
                </a:ln>
                <a:solidFill>
                  <a:srgbClr val="808080"/>
                </a:solidFill>
                <a:effectLst/>
                <a:uLnTx/>
                <a:uFillTx/>
                <a:latin typeface="Calibri"/>
                <a:ea typeface="+mn-lt"/>
                <a:cs typeface="Calibri"/>
              </a:rPr>
              <a:t>Check-in kiosks validate patient identity and insurance information upon arrival, reducing opportunity for fraud</a:t>
            </a:r>
            <a:endParaRPr kumimoji="0" lang="en-US" sz="1400" b="0" i="0" u="none" strike="noStrike" kern="1200" cap="none" spc="0" normalizeH="0" baseline="0" noProof="0">
              <a:ln>
                <a:noFill/>
              </a:ln>
              <a:solidFill>
                <a:srgbClr val="808080"/>
              </a:solidFill>
              <a:effectLst/>
              <a:uLnTx/>
              <a:uFillTx/>
              <a:latin typeface="Calibri"/>
              <a:ea typeface="+mn-ea"/>
              <a:cs typeface="Calibri"/>
            </a:endParaRPr>
          </a:p>
        </p:txBody>
      </p:sp>
      <p:grpSp>
        <p:nvGrpSpPr>
          <p:cNvPr id="14" name="Group 13" descr="An icon of three people.">
            <a:extLst>
              <a:ext uri="{FF2B5EF4-FFF2-40B4-BE49-F238E27FC236}">
                <a16:creationId xmlns:a16="http://schemas.microsoft.com/office/drawing/2014/main" id="{517487EE-A331-2E7F-7915-B3C2A49BA07F}"/>
              </a:ext>
            </a:extLst>
          </p:cNvPr>
          <p:cNvGrpSpPr>
            <a:grpSpLocks noChangeAspect="1"/>
          </p:cNvGrpSpPr>
          <p:nvPr/>
        </p:nvGrpSpPr>
        <p:grpSpPr>
          <a:xfrm>
            <a:off x="6527132" y="2919137"/>
            <a:ext cx="619766" cy="619766"/>
            <a:chOff x="4438440" y="4078914"/>
            <a:chExt cx="911944" cy="911944"/>
          </a:xfrm>
        </p:grpSpPr>
        <p:sp>
          <p:nvSpPr>
            <p:cNvPr id="15" name="Oval 14">
              <a:extLst>
                <a:ext uri="{FF2B5EF4-FFF2-40B4-BE49-F238E27FC236}">
                  <a16:creationId xmlns:a16="http://schemas.microsoft.com/office/drawing/2014/main" id="{A246D342-814C-AA93-DEC1-C8BCDC653B71}"/>
                </a:ext>
              </a:extLst>
            </p:cNvPr>
            <p:cNvSpPr/>
            <p:nvPr/>
          </p:nvSpPr>
          <p:spPr>
            <a:xfrm>
              <a:off x="4438440" y="4078914"/>
              <a:ext cx="911944" cy="9119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Calibri"/>
              </a:endParaRPr>
            </a:p>
          </p:txBody>
        </p:sp>
        <p:sp>
          <p:nvSpPr>
            <p:cNvPr id="16" name="Freeform: Shape 15" descr="An icon of three people.">
              <a:extLst>
                <a:ext uri="{FF2B5EF4-FFF2-40B4-BE49-F238E27FC236}">
                  <a16:creationId xmlns:a16="http://schemas.microsoft.com/office/drawing/2014/main" id="{F1362B5A-15A9-78D5-3161-AF5D3146F948}"/>
                </a:ext>
              </a:extLst>
            </p:cNvPr>
            <p:cNvSpPr/>
            <p:nvPr/>
          </p:nvSpPr>
          <p:spPr>
            <a:xfrm>
              <a:off x="4676128" y="4362470"/>
              <a:ext cx="439260" cy="346780"/>
            </a:xfrm>
            <a:custGeom>
              <a:avLst/>
              <a:gdLst>
                <a:gd name="connsiteX0" fmla="*/ 101234 w 120733"/>
                <a:gd name="connsiteY0" fmla="*/ 37531 h 95316"/>
                <a:gd name="connsiteX1" fmla="*/ 105523 w 120733"/>
                <a:gd name="connsiteY1" fmla="*/ 23392 h 95316"/>
                <a:gd name="connsiteX2" fmla="*/ 84554 w 120733"/>
                <a:gd name="connsiteY2" fmla="*/ 199 h 95316"/>
                <a:gd name="connsiteX3" fmla="*/ 70892 w 120733"/>
                <a:gd name="connsiteY3" fmla="*/ 5918 h 95316"/>
                <a:gd name="connsiteX4" fmla="*/ 62154 w 120733"/>
                <a:gd name="connsiteY4" fmla="*/ 4011 h 95316"/>
                <a:gd name="connsiteX5" fmla="*/ 51352 w 120733"/>
                <a:gd name="connsiteY5" fmla="*/ 7030 h 95316"/>
                <a:gd name="connsiteX6" fmla="*/ 36578 w 120733"/>
                <a:gd name="connsiteY6" fmla="*/ 358 h 95316"/>
                <a:gd name="connsiteX7" fmla="*/ 15608 w 120733"/>
                <a:gd name="connsiteY7" fmla="*/ 23551 h 95316"/>
                <a:gd name="connsiteX8" fmla="*/ 19897 w 120733"/>
                <a:gd name="connsiteY8" fmla="*/ 37690 h 95316"/>
                <a:gd name="connsiteX9" fmla="*/ 199 w 120733"/>
                <a:gd name="connsiteY9" fmla="*/ 70574 h 95316"/>
                <a:gd name="connsiteX10" fmla="*/ 834 w 120733"/>
                <a:gd name="connsiteY10" fmla="*/ 77881 h 95316"/>
                <a:gd name="connsiteX11" fmla="*/ 3217 w 120733"/>
                <a:gd name="connsiteY11" fmla="*/ 80423 h 95316"/>
                <a:gd name="connsiteX12" fmla="*/ 22280 w 120733"/>
                <a:gd name="connsiteY12" fmla="*/ 83759 h 95316"/>
                <a:gd name="connsiteX13" fmla="*/ 22598 w 120733"/>
                <a:gd name="connsiteY13" fmla="*/ 83759 h 95316"/>
                <a:gd name="connsiteX14" fmla="*/ 23233 w 120733"/>
                <a:gd name="connsiteY14" fmla="*/ 88525 h 95316"/>
                <a:gd name="connsiteX15" fmla="*/ 25616 w 120733"/>
                <a:gd name="connsiteY15" fmla="*/ 91067 h 95316"/>
                <a:gd name="connsiteX16" fmla="*/ 61995 w 120733"/>
                <a:gd name="connsiteY16" fmla="*/ 95356 h 95316"/>
                <a:gd name="connsiteX17" fmla="*/ 98374 w 120733"/>
                <a:gd name="connsiteY17" fmla="*/ 91067 h 95316"/>
                <a:gd name="connsiteX18" fmla="*/ 100757 w 120733"/>
                <a:gd name="connsiteY18" fmla="*/ 88525 h 95316"/>
                <a:gd name="connsiteX19" fmla="*/ 101393 w 120733"/>
                <a:gd name="connsiteY19" fmla="*/ 83283 h 95316"/>
                <a:gd name="connsiteX20" fmla="*/ 117755 w 120733"/>
                <a:gd name="connsiteY20" fmla="*/ 80264 h 95316"/>
                <a:gd name="connsiteX21" fmla="*/ 120138 w 120733"/>
                <a:gd name="connsiteY21" fmla="*/ 77722 h 95316"/>
                <a:gd name="connsiteX22" fmla="*/ 120774 w 120733"/>
                <a:gd name="connsiteY22" fmla="*/ 70415 h 95316"/>
                <a:gd name="connsiteX23" fmla="*/ 101234 w 120733"/>
                <a:gd name="connsiteY23" fmla="*/ 37531 h 95316"/>
                <a:gd name="connsiteX24" fmla="*/ 6871 w 120733"/>
                <a:gd name="connsiteY24" fmla="*/ 74545 h 95316"/>
                <a:gd name="connsiteX25" fmla="*/ 6553 w 120733"/>
                <a:gd name="connsiteY25" fmla="*/ 70415 h 95316"/>
                <a:gd name="connsiteX26" fmla="*/ 26252 w 120733"/>
                <a:gd name="connsiteY26" fmla="*/ 41661 h 95316"/>
                <a:gd name="connsiteX27" fmla="*/ 28317 w 120733"/>
                <a:gd name="connsiteY27" fmla="*/ 39278 h 95316"/>
                <a:gd name="connsiteX28" fmla="*/ 27364 w 120733"/>
                <a:gd name="connsiteY28" fmla="*/ 36419 h 95316"/>
                <a:gd name="connsiteX29" fmla="*/ 22122 w 120733"/>
                <a:gd name="connsiteY29" fmla="*/ 23392 h 95316"/>
                <a:gd name="connsiteX30" fmla="*/ 36737 w 120733"/>
                <a:gd name="connsiteY30" fmla="*/ 6553 h 95316"/>
                <a:gd name="connsiteX31" fmla="*/ 46586 w 120733"/>
                <a:gd name="connsiteY31" fmla="*/ 11001 h 95316"/>
                <a:gd name="connsiteX32" fmla="*/ 39596 w 120733"/>
                <a:gd name="connsiteY32" fmla="*/ 29111 h 95316"/>
                <a:gd name="connsiteX33" fmla="*/ 44521 w 120733"/>
                <a:gd name="connsiteY33" fmla="*/ 44680 h 95316"/>
                <a:gd name="connsiteX34" fmla="*/ 22916 w 120733"/>
                <a:gd name="connsiteY34" fmla="*/ 77246 h 95316"/>
                <a:gd name="connsiteX35" fmla="*/ 6871 w 120733"/>
                <a:gd name="connsiteY35" fmla="*/ 74545 h 95316"/>
                <a:gd name="connsiteX36" fmla="*/ 94880 w 120733"/>
                <a:gd name="connsiteY36" fmla="*/ 85030 h 95316"/>
                <a:gd name="connsiteX37" fmla="*/ 61995 w 120733"/>
                <a:gd name="connsiteY37" fmla="*/ 88684 h 95316"/>
                <a:gd name="connsiteX38" fmla="*/ 29111 w 120733"/>
                <a:gd name="connsiteY38" fmla="*/ 85030 h 95316"/>
                <a:gd name="connsiteX39" fmla="*/ 28794 w 120733"/>
                <a:gd name="connsiteY39" fmla="*/ 80264 h 95316"/>
                <a:gd name="connsiteX40" fmla="*/ 50557 w 120733"/>
                <a:gd name="connsiteY40" fmla="*/ 48492 h 95316"/>
                <a:gd name="connsiteX41" fmla="*/ 52623 w 120733"/>
                <a:gd name="connsiteY41" fmla="*/ 46109 h 95316"/>
                <a:gd name="connsiteX42" fmla="*/ 51669 w 120733"/>
                <a:gd name="connsiteY42" fmla="*/ 43250 h 95316"/>
                <a:gd name="connsiteX43" fmla="*/ 45792 w 120733"/>
                <a:gd name="connsiteY43" fmla="*/ 28794 h 95316"/>
                <a:gd name="connsiteX44" fmla="*/ 61995 w 120733"/>
                <a:gd name="connsiteY44" fmla="*/ 10048 h 95316"/>
                <a:gd name="connsiteX45" fmla="*/ 78199 w 120733"/>
                <a:gd name="connsiteY45" fmla="*/ 28794 h 95316"/>
                <a:gd name="connsiteX46" fmla="*/ 72321 w 120733"/>
                <a:gd name="connsiteY46" fmla="*/ 43250 h 95316"/>
                <a:gd name="connsiteX47" fmla="*/ 71368 w 120733"/>
                <a:gd name="connsiteY47" fmla="*/ 46109 h 95316"/>
                <a:gd name="connsiteX48" fmla="*/ 73433 w 120733"/>
                <a:gd name="connsiteY48" fmla="*/ 48492 h 95316"/>
                <a:gd name="connsiteX49" fmla="*/ 95197 w 120733"/>
                <a:gd name="connsiteY49" fmla="*/ 80264 h 95316"/>
                <a:gd name="connsiteX50" fmla="*/ 94880 w 120733"/>
                <a:gd name="connsiteY50" fmla="*/ 85030 h 95316"/>
                <a:gd name="connsiteX51" fmla="*/ 114261 w 120733"/>
                <a:gd name="connsiteY51" fmla="*/ 74545 h 95316"/>
                <a:gd name="connsiteX52" fmla="*/ 101393 w 120733"/>
                <a:gd name="connsiteY52" fmla="*/ 76769 h 95316"/>
                <a:gd name="connsiteX53" fmla="*/ 79788 w 120733"/>
                <a:gd name="connsiteY53" fmla="*/ 44521 h 95316"/>
                <a:gd name="connsiteX54" fmla="*/ 84712 w 120733"/>
                <a:gd name="connsiteY54" fmla="*/ 28952 h 95316"/>
                <a:gd name="connsiteX55" fmla="*/ 76293 w 120733"/>
                <a:gd name="connsiteY55" fmla="*/ 9412 h 95316"/>
                <a:gd name="connsiteX56" fmla="*/ 84554 w 120733"/>
                <a:gd name="connsiteY56" fmla="*/ 6394 h 95316"/>
                <a:gd name="connsiteX57" fmla="*/ 99169 w 120733"/>
                <a:gd name="connsiteY57" fmla="*/ 23233 h 95316"/>
                <a:gd name="connsiteX58" fmla="*/ 93926 w 120733"/>
                <a:gd name="connsiteY58" fmla="*/ 36260 h 95316"/>
                <a:gd name="connsiteX59" fmla="*/ 92973 w 120733"/>
                <a:gd name="connsiteY59" fmla="*/ 39119 h 95316"/>
                <a:gd name="connsiteX60" fmla="*/ 95038 w 120733"/>
                <a:gd name="connsiteY60" fmla="*/ 41502 h 95316"/>
                <a:gd name="connsiteX61" fmla="*/ 114737 w 120733"/>
                <a:gd name="connsiteY61" fmla="*/ 70256 h 95316"/>
                <a:gd name="connsiteX62" fmla="*/ 114261 w 120733"/>
                <a:gd name="connsiteY62" fmla="*/ 74545 h 9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733" h="95316">
                  <a:moveTo>
                    <a:pt x="101234" y="37531"/>
                  </a:moveTo>
                  <a:cubicBezTo>
                    <a:pt x="103935" y="33559"/>
                    <a:pt x="105523" y="28635"/>
                    <a:pt x="105523" y="23392"/>
                  </a:cubicBezTo>
                  <a:cubicBezTo>
                    <a:pt x="105523" y="10525"/>
                    <a:pt x="96150" y="199"/>
                    <a:pt x="84554" y="199"/>
                  </a:cubicBezTo>
                  <a:cubicBezTo>
                    <a:pt x="79470" y="199"/>
                    <a:pt x="74704" y="2264"/>
                    <a:pt x="70892" y="5918"/>
                  </a:cubicBezTo>
                  <a:cubicBezTo>
                    <a:pt x="68191" y="4647"/>
                    <a:pt x="65331" y="4011"/>
                    <a:pt x="62154" y="4011"/>
                  </a:cubicBezTo>
                  <a:cubicBezTo>
                    <a:pt x="58342" y="4011"/>
                    <a:pt x="54529" y="5123"/>
                    <a:pt x="51352" y="7030"/>
                  </a:cubicBezTo>
                  <a:cubicBezTo>
                    <a:pt x="47380" y="2740"/>
                    <a:pt x="42138" y="358"/>
                    <a:pt x="36578" y="358"/>
                  </a:cubicBezTo>
                  <a:cubicBezTo>
                    <a:pt x="24981" y="358"/>
                    <a:pt x="15608" y="10842"/>
                    <a:pt x="15608" y="23551"/>
                  </a:cubicBezTo>
                  <a:cubicBezTo>
                    <a:pt x="15608" y="28635"/>
                    <a:pt x="17197" y="33559"/>
                    <a:pt x="19897" y="37690"/>
                  </a:cubicBezTo>
                  <a:cubicBezTo>
                    <a:pt x="7983" y="43885"/>
                    <a:pt x="199" y="56753"/>
                    <a:pt x="199" y="70574"/>
                  </a:cubicBezTo>
                  <a:cubicBezTo>
                    <a:pt x="199" y="72957"/>
                    <a:pt x="516" y="75498"/>
                    <a:pt x="834" y="77881"/>
                  </a:cubicBezTo>
                  <a:cubicBezTo>
                    <a:pt x="1152" y="79152"/>
                    <a:pt x="1946" y="80105"/>
                    <a:pt x="3217" y="80423"/>
                  </a:cubicBezTo>
                  <a:cubicBezTo>
                    <a:pt x="9254" y="82012"/>
                    <a:pt x="15608" y="82965"/>
                    <a:pt x="22280" y="83759"/>
                  </a:cubicBezTo>
                  <a:cubicBezTo>
                    <a:pt x="22439" y="83759"/>
                    <a:pt x="22439" y="83759"/>
                    <a:pt x="22598" y="83759"/>
                  </a:cubicBezTo>
                  <a:cubicBezTo>
                    <a:pt x="22757" y="85348"/>
                    <a:pt x="22916" y="86936"/>
                    <a:pt x="23233" y="88525"/>
                  </a:cubicBezTo>
                  <a:cubicBezTo>
                    <a:pt x="23392" y="89796"/>
                    <a:pt x="24345" y="90749"/>
                    <a:pt x="25616" y="91067"/>
                  </a:cubicBezTo>
                  <a:cubicBezTo>
                    <a:pt x="37054" y="93926"/>
                    <a:pt x="49286" y="95356"/>
                    <a:pt x="61995" y="95356"/>
                  </a:cubicBezTo>
                  <a:cubicBezTo>
                    <a:pt x="74704" y="95356"/>
                    <a:pt x="86937" y="93926"/>
                    <a:pt x="98374" y="91067"/>
                  </a:cubicBezTo>
                  <a:cubicBezTo>
                    <a:pt x="99486" y="90749"/>
                    <a:pt x="100440" y="89796"/>
                    <a:pt x="100757" y="88525"/>
                  </a:cubicBezTo>
                  <a:cubicBezTo>
                    <a:pt x="101075" y="86778"/>
                    <a:pt x="101234" y="85030"/>
                    <a:pt x="101393" y="83283"/>
                  </a:cubicBezTo>
                  <a:cubicBezTo>
                    <a:pt x="107112" y="82647"/>
                    <a:pt x="112672" y="81694"/>
                    <a:pt x="117755" y="80264"/>
                  </a:cubicBezTo>
                  <a:cubicBezTo>
                    <a:pt x="118867" y="79947"/>
                    <a:pt x="119821" y="78993"/>
                    <a:pt x="120138" y="77722"/>
                  </a:cubicBezTo>
                  <a:cubicBezTo>
                    <a:pt x="120615" y="75340"/>
                    <a:pt x="120774" y="72798"/>
                    <a:pt x="120774" y="70415"/>
                  </a:cubicBezTo>
                  <a:cubicBezTo>
                    <a:pt x="120933" y="56435"/>
                    <a:pt x="113149" y="43726"/>
                    <a:pt x="101234" y="37531"/>
                  </a:cubicBezTo>
                  <a:close/>
                  <a:moveTo>
                    <a:pt x="6871" y="74545"/>
                  </a:moveTo>
                  <a:cubicBezTo>
                    <a:pt x="6712" y="73115"/>
                    <a:pt x="6553" y="71845"/>
                    <a:pt x="6553" y="70415"/>
                  </a:cubicBezTo>
                  <a:cubicBezTo>
                    <a:pt x="6553" y="57706"/>
                    <a:pt x="14496" y="46109"/>
                    <a:pt x="26252" y="41661"/>
                  </a:cubicBezTo>
                  <a:cubicBezTo>
                    <a:pt x="27205" y="41343"/>
                    <a:pt x="27999" y="40390"/>
                    <a:pt x="28317" y="39278"/>
                  </a:cubicBezTo>
                  <a:cubicBezTo>
                    <a:pt x="28476" y="38166"/>
                    <a:pt x="28158" y="37054"/>
                    <a:pt x="27364" y="36419"/>
                  </a:cubicBezTo>
                  <a:cubicBezTo>
                    <a:pt x="24028" y="33242"/>
                    <a:pt x="22122" y="28476"/>
                    <a:pt x="22122" y="23392"/>
                  </a:cubicBezTo>
                  <a:cubicBezTo>
                    <a:pt x="22122" y="14019"/>
                    <a:pt x="28635" y="6553"/>
                    <a:pt x="36737" y="6553"/>
                  </a:cubicBezTo>
                  <a:cubicBezTo>
                    <a:pt x="40390" y="6553"/>
                    <a:pt x="43885" y="8142"/>
                    <a:pt x="46586" y="11001"/>
                  </a:cubicBezTo>
                  <a:cubicBezTo>
                    <a:pt x="42297" y="15608"/>
                    <a:pt x="39596" y="21963"/>
                    <a:pt x="39596" y="29111"/>
                  </a:cubicBezTo>
                  <a:cubicBezTo>
                    <a:pt x="39596" y="34830"/>
                    <a:pt x="41343" y="40231"/>
                    <a:pt x="44521" y="44680"/>
                  </a:cubicBezTo>
                  <a:cubicBezTo>
                    <a:pt x="32288" y="50875"/>
                    <a:pt x="24028" y="63425"/>
                    <a:pt x="22916" y="77246"/>
                  </a:cubicBezTo>
                  <a:cubicBezTo>
                    <a:pt x="17197" y="76452"/>
                    <a:pt x="11954" y="75657"/>
                    <a:pt x="6871" y="74545"/>
                  </a:cubicBezTo>
                  <a:close/>
                  <a:moveTo>
                    <a:pt x="94880" y="85030"/>
                  </a:moveTo>
                  <a:cubicBezTo>
                    <a:pt x="84554" y="87413"/>
                    <a:pt x="73592" y="88684"/>
                    <a:pt x="61995" y="88684"/>
                  </a:cubicBezTo>
                  <a:cubicBezTo>
                    <a:pt x="50557" y="88684"/>
                    <a:pt x="39437" y="87413"/>
                    <a:pt x="29111" y="85030"/>
                  </a:cubicBezTo>
                  <a:cubicBezTo>
                    <a:pt x="28953" y="83441"/>
                    <a:pt x="28794" y="81853"/>
                    <a:pt x="28794" y="80264"/>
                  </a:cubicBezTo>
                  <a:cubicBezTo>
                    <a:pt x="28794" y="66126"/>
                    <a:pt x="37531" y="53417"/>
                    <a:pt x="50557" y="48492"/>
                  </a:cubicBezTo>
                  <a:cubicBezTo>
                    <a:pt x="51511" y="48174"/>
                    <a:pt x="52305" y="47221"/>
                    <a:pt x="52623" y="46109"/>
                  </a:cubicBezTo>
                  <a:cubicBezTo>
                    <a:pt x="52782" y="44997"/>
                    <a:pt x="52464" y="43885"/>
                    <a:pt x="51669" y="43250"/>
                  </a:cubicBezTo>
                  <a:cubicBezTo>
                    <a:pt x="47857" y="39596"/>
                    <a:pt x="45792" y="34354"/>
                    <a:pt x="45792" y="28794"/>
                  </a:cubicBezTo>
                  <a:cubicBezTo>
                    <a:pt x="45792" y="18468"/>
                    <a:pt x="53099" y="10048"/>
                    <a:pt x="61995" y="10048"/>
                  </a:cubicBezTo>
                  <a:cubicBezTo>
                    <a:pt x="70892" y="10048"/>
                    <a:pt x="78199" y="18468"/>
                    <a:pt x="78199" y="28794"/>
                  </a:cubicBezTo>
                  <a:cubicBezTo>
                    <a:pt x="78199" y="34354"/>
                    <a:pt x="76134" y="39596"/>
                    <a:pt x="72321" y="43250"/>
                  </a:cubicBezTo>
                  <a:cubicBezTo>
                    <a:pt x="71527" y="44044"/>
                    <a:pt x="71209" y="45156"/>
                    <a:pt x="71368" y="46109"/>
                  </a:cubicBezTo>
                  <a:cubicBezTo>
                    <a:pt x="71527" y="47221"/>
                    <a:pt x="72321" y="48016"/>
                    <a:pt x="73433" y="48492"/>
                  </a:cubicBezTo>
                  <a:cubicBezTo>
                    <a:pt x="86460" y="53417"/>
                    <a:pt x="95197" y="66126"/>
                    <a:pt x="95197" y="80264"/>
                  </a:cubicBezTo>
                  <a:cubicBezTo>
                    <a:pt x="95197" y="81853"/>
                    <a:pt x="95197" y="83441"/>
                    <a:pt x="94880" y="85030"/>
                  </a:cubicBezTo>
                  <a:close/>
                  <a:moveTo>
                    <a:pt x="114261" y="74545"/>
                  </a:moveTo>
                  <a:cubicBezTo>
                    <a:pt x="110130" y="75498"/>
                    <a:pt x="105841" y="76293"/>
                    <a:pt x="101393" y="76769"/>
                  </a:cubicBezTo>
                  <a:cubicBezTo>
                    <a:pt x="100122" y="62949"/>
                    <a:pt x="92020" y="50716"/>
                    <a:pt x="79788" y="44521"/>
                  </a:cubicBezTo>
                  <a:cubicBezTo>
                    <a:pt x="82965" y="40073"/>
                    <a:pt x="84712" y="34671"/>
                    <a:pt x="84712" y="28952"/>
                  </a:cubicBezTo>
                  <a:cubicBezTo>
                    <a:pt x="84712" y="21009"/>
                    <a:pt x="81376" y="14019"/>
                    <a:pt x="76293" y="9412"/>
                  </a:cubicBezTo>
                  <a:cubicBezTo>
                    <a:pt x="78676" y="7506"/>
                    <a:pt x="81535" y="6394"/>
                    <a:pt x="84554" y="6394"/>
                  </a:cubicBezTo>
                  <a:cubicBezTo>
                    <a:pt x="92655" y="6394"/>
                    <a:pt x="99169" y="14019"/>
                    <a:pt x="99169" y="23233"/>
                  </a:cubicBezTo>
                  <a:cubicBezTo>
                    <a:pt x="99169" y="28317"/>
                    <a:pt x="97263" y="32924"/>
                    <a:pt x="93926" y="36260"/>
                  </a:cubicBezTo>
                  <a:cubicBezTo>
                    <a:pt x="93132" y="37054"/>
                    <a:pt x="92814" y="38166"/>
                    <a:pt x="92973" y="39119"/>
                  </a:cubicBezTo>
                  <a:cubicBezTo>
                    <a:pt x="93132" y="40231"/>
                    <a:pt x="93926" y="41026"/>
                    <a:pt x="95038" y="41502"/>
                  </a:cubicBezTo>
                  <a:cubicBezTo>
                    <a:pt x="106794" y="45950"/>
                    <a:pt x="114737" y="57547"/>
                    <a:pt x="114737" y="70256"/>
                  </a:cubicBezTo>
                  <a:cubicBezTo>
                    <a:pt x="114578" y="71686"/>
                    <a:pt x="114419" y="73115"/>
                    <a:pt x="114261" y="74545"/>
                  </a:cubicBezTo>
                  <a:close/>
                </a:path>
              </a:pathLst>
            </a:custGeom>
            <a:solidFill>
              <a:schemeClr val="bg1"/>
            </a:solidFill>
            <a:ln w="15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F1F"/>
                </a:solidFill>
                <a:effectLst/>
                <a:uLnTx/>
                <a:uFillTx/>
                <a:latin typeface="Calibri"/>
                <a:ea typeface="+mn-ea"/>
                <a:cs typeface="Calibri"/>
              </a:endParaRPr>
            </a:p>
          </p:txBody>
        </p:sp>
      </p:grpSp>
      <p:grpSp>
        <p:nvGrpSpPr>
          <p:cNvPr id="27" name="Group 26" descr="An icon of a form with check marks.">
            <a:extLst>
              <a:ext uri="{FF2B5EF4-FFF2-40B4-BE49-F238E27FC236}">
                <a16:creationId xmlns:a16="http://schemas.microsoft.com/office/drawing/2014/main" id="{2D5DC1A5-144E-B026-5FA6-A77B17251EBD}"/>
              </a:ext>
            </a:extLst>
          </p:cNvPr>
          <p:cNvGrpSpPr>
            <a:grpSpLocks noChangeAspect="1"/>
          </p:cNvGrpSpPr>
          <p:nvPr/>
        </p:nvGrpSpPr>
        <p:grpSpPr>
          <a:xfrm>
            <a:off x="6527132" y="3793148"/>
            <a:ext cx="619767" cy="619767"/>
            <a:chOff x="10448427" y="4078914"/>
            <a:chExt cx="911944" cy="911944"/>
          </a:xfrm>
        </p:grpSpPr>
        <p:sp>
          <p:nvSpPr>
            <p:cNvPr id="28" name="Oval 27" descr="An icon of a form with check marks.">
              <a:extLst>
                <a:ext uri="{FF2B5EF4-FFF2-40B4-BE49-F238E27FC236}">
                  <a16:creationId xmlns:a16="http://schemas.microsoft.com/office/drawing/2014/main" id="{6599E4B9-EC7D-8AD8-0BA6-1CBF3EB596F4}"/>
                </a:ext>
              </a:extLst>
            </p:cNvPr>
            <p:cNvSpPr/>
            <p:nvPr/>
          </p:nvSpPr>
          <p:spPr>
            <a:xfrm>
              <a:off x="10448427" y="4078914"/>
              <a:ext cx="911944" cy="9119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Calibri"/>
              </a:endParaRPr>
            </a:p>
          </p:txBody>
        </p:sp>
        <p:sp>
          <p:nvSpPr>
            <p:cNvPr id="29" name="Freeform: Shape 28">
              <a:extLst>
                <a:ext uri="{FF2B5EF4-FFF2-40B4-BE49-F238E27FC236}">
                  <a16:creationId xmlns:a16="http://schemas.microsoft.com/office/drawing/2014/main" id="{C277F0F0-15E2-EE43-489C-554B28AA0005}"/>
                </a:ext>
              </a:extLst>
            </p:cNvPr>
            <p:cNvSpPr/>
            <p:nvPr/>
          </p:nvSpPr>
          <p:spPr>
            <a:xfrm>
              <a:off x="10744075" y="4328316"/>
              <a:ext cx="323158" cy="403946"/>
            </a:xfrm>
            <a:custGeom>
              <a:avLst/>
              <a:gdLst>
                <a:gd name="connsiteX0" fmla="*/ 191894 w 198603"/>
                <a:gd name="connsiteY0" fmla="*/ 0 h 248254"/>
                <a:gd name="connsiteX1" fmla="*/ 6710 w 198603"/>
                <a:gd name="connsiteY1" fmla="*/ 0 h 248254"/>
                <a:gd name="connsiteX2" fmla="*/ 0 w 198603"/>
                <a:gd name="connsiteY2" fmla="*/ 6710 h 248254"/>
                <a:gd name="connsiteX3" fmla="*/ 0 w 198603"/>
                <a:gd name="connsiteY3" fmla="*/ 241545 h 248254"/>
                <a:gd name="connsiteX4" fmla="*/ 6710 w 198603"/>
                <a:gd name="connsiteY4" fmla="*/ 248255 h 248254"/>
                <a:gd name="connsiteX5" fmla="*/ 191894 w 198603"/>
                <a:gd name="connsiteY5" fmla="*/ 248255 h 248254"/>
                <a:gd name="connsiteX6" fmla="*/ 198604 w 198603"/>
                <a:gd name="connsiteY6" fmla="*/ 241545 h 248254"/>
                <a:gd name="connsiteX7" fmla="*/ 198604 w 198603"/>
                <a:gd name="connsiteY7" fmla="*/ 6710 h 248254"/>
                <a:gd name="connsiteX8" fmla="*/ 191894 w 198603"/>
                <a:gd name="connsiteY8" fmla="*/ 0 h 248254"/>
                <a:gd name="connsiteX9" fmla="*/ 185185 w 198603"/>
                <a:gd name="connsiteY9" fmla="*/ 234836 h 248254"/>
                <a:gd name="connsiteX10" fmla="*/ 13419 w 198603"/>
                <a:gd name="connsiteY10" fmla="*/ 234836 h 248254"/>
                <a:gd name="connsiteX11" fmla="*/ 13419 w 198603"/>
                <a:gd name="connsiteY11" fmla="*/ 13419 h 248254"/>
                <a:gd name="connsiteX12" fmla="*/ 185185 w 198603"/>
                <a:gd name="connsiteY12" fmla="*/ 13419 h 248254"/>
                <a:gd name="connsiteX13" fmla="*/ 185185 w 198603"/>
                <a:gd name="connsiteY13" fmla="*/ 234836 h 248254"/>
                <a:gd name="connsiteX14" fmla="*/ 24155 w 198603"/>
                <a:gd name="connsiteY14" fmla="*/ 67096 h 248254"/>
                <a:gd name="connsiteX15" fmla="*/ 33548 w 198603"/>
                <a:gd name="connsiteY15" fmla="*/ 65083 h 248254"/>
                <a:gd name="connsiteX16" fmla="*/ 47638 w 198603"/>
                <a:gd name="connsiteY16" fmla="*/ 74141 h 248254"/>
                <a:gd name="connsiteX17" fmla="*/ 67767 w 198603"/>
                <a:gd name="connsiteY17" fmla="*/ 50657 h 248254"/>
                <a:gd name="connsiteX18" fmla="*/ 77160 w 198603"/>
                <a:gd name="connsiteY18" fmla="*/ 49986 h 248254"/>
                <a:gd name="connsiteX19" fmla="*/ 77831 w 198603"/>
                <a:gd name="connsiteY19" fmla="*/ 59380 h 248254"/>
                <a:gd name="connsiteX20" fmla="*/ 54012 w 198603"/>
                <a:gd name="connsiteY20" fmla="*/ 87225 h 248254"/>
                <a:gd name="connsiteX21" fmla="*/ 53677 w 198603"/>
                <a:gd name="connsiteY21" fmla="*/ 87560 h 248254"/>
                <a:gd name="connsiteX22" fmla="*/ 53341 w 198603"/>
                <a:gd name="connsiteY22" fmla="*/ 87896 h 248254"/>
                <a:gd name="connsiteX23" fmla="*/ 52670 w 198603"/>
                <a:gd name="connsiteY23" fmla="*/ 88567 h 248254"/>
                <a:gd name="connsiteX24" fmla="*/ 52335 w 198603"/>
                <a:gd name="connsiteY24" fmla="*/ 88902 h 248254"/>
                <a:gd name="connsiteX25" fmla="*/ 51328 w 198603"/>
                <a:gd name="connsiteY25" fmla="*/ 89238 h 248254"/>
                <a:gd name="connsiteX26" fmla="*/ 50993 w 198603"/>
                <a:gd name="connsiteY26" fmla="*/ 89238 h 248254"/>
                <a:gd name="connsiteX27" fmla="*/ 49316 w 198603"/>
                <a:gd name="connsiteY27" fmla="*/ 89573 h 248254"/>
                <a:gd name="connsiteX28" fmla="*/ 49316 w 198603"/>
                <a:gd name="connsiteY28" fmla="*/ 89573 h 248254"/>
                <a:gd name="connsiteX29" fmla="*/ 49316 w 198603"/>
                <a:gd name="connsiteY29" fmla="*/ 89573 h 248254"/>
                <a:gd name="connsiteX30" fmla="*/ 49316 w 198603"/>
                <a:gd name="connsiteY30" fmla="*/ 89573 h 248254"/>
                <a:gd name="connsiteX31" fmla="*/ 47638 w 198603"/>
                <a:gd name="connsiteY31" fmla="*/ 89238 h 248254"/>
                <a:gd name="connsiteX32" fmla="*/ 47303 w 198603"/>
                <a:gd name="connsiteY32" fmla="*/ 89238 h 248254"/>
                <a:gd name="connsiteX33" fmla="*/ 45625 w 198603"/>
                <a:gd name="connsiteY33" fmla="*/ 88567 h 248254"/>
                <a:gd name="connsiteX34" fmla="*/ 45625 w 198603"/>
                <a:gd name="connsiteY34" fmla="*/ 88567 h 248254"/>
                <a:gd name="connsiteX35" fmla="*/ 26503 w 198603"/>
                <a:gd name="connsiteY35" fmla="*/ 76154 h 248254"/>
                <a:gd name="connsiteX36" fmla="*/ 24155 w 198603"/>
                <a:gd name="connsiteY36" fmla="*/ 67096 h 248254"/>
                <a:gd name="connsiteX37" fmla="*/ 24155 w 198603"/>
                <a:gd name="connsiteY37" fmla="*/ 150966 h 248254"/>
                <a:gd name="connsiteX38" fmla="*/ 33548 w 198603"/>
                <a:gd name="connsiteY38" fmla="*/ 148953 h 248254"/>
                <a:gd name="connsiteX39" fmla="*/ 47638 w 198603"/>
                <a:gd name="connsiteY39" fmla="*/ 158011 h 248254"/>
                <a:gd name="connsiteX40" fmla="*/ 67767 w 198603"/>
                <a:gd name="connsiteY40" fmla="*/ 134527 h 248254"/>
                <a:gd name="connsiteX41" fmla="*/ 77160 w 198603"/>
                <a:gd name="connsiteY41" fmla="*/ 133856 h 248254"/>
                <a:gd name="connsiteX42" fmla="*/ 77831 w 198603"/>
                <a:gd name="connsiteY42" fmla="*/ 143250 h 248254"/>
                <a:gd name="connsiteX43" fmla="*/ 54012 w 198603"/>
                <a:gd name="connsiteY43" fmla="*/ 171094 h 248254"/>
                <a:gd name="connsiteX44" fmla="*/ 53677 w 198603"/>
                <a:gd name="connsiteY44" fmla="*/ 171430 h 248254"/>
                <a:gd name="connsiteX45" fmla="*/ 53341 w 198603"/>
                <a:gd name="connsiteY45" fmla="*/ 171765 h 248254"/>
                <a:gd name="connsiteX46" fmla="*/ 52670 w 198603"/>
                <a:gd name="connsiteY46" fmla="*/ 172436 h 248254"/>
                <a:gd name="connsiteX47" fmla="*/ 52335 w 198603"/>
                <a:gd name="connsiteY47" fmla="*/ 172772 h 248254"/>
                <a:gd name="connsiteX48" fmla="*/ 51328 w 198603"/>
                <a:gd name="connsiteY48" fmla="*/ 173107 h 248254"/>
                <a:gd name="connsiteX49" fmla="*/ 50993 w 198603"/>
                <a:gd name="connsiteY49" fmla="*/ 173107 h 248254"/>
                <a:gd name="connsiteX50" fmla="*/ 49316 w 198603"/>
                <a:gd name="connsiteY50" fmla="*/ 173443 h 248254"/>
                <a:gd name="connsiteX51" fmla="*/ 49316 w 198603"/>
                <a:gd name="connsiteY51" fmla="*/ 173443 h 248254"/>
                <a:gd name="connsiteX52" fmla="*/ 49316 w 198603"/>
                <a:gd name="connsiteY52" fmla="*/ 173443 h 248254"/>
                <a:gd name="connsiteX53" fmla="*/ 49316 w 198603"/>
                <a:gd name="connsiteY53" fmla="*/ 173443 h 248254"/>
                <a:gd name="connsiteX54" fmla="*/ 47638 w 198603"/>
                <a:gd name="connsiteY54" fmla="*/ 173107 h 248254"/>
                <a:gd name="connsiteX55" fmla="*/ 47303 w 198603"/>
                <a:gd name="connsiteY55" fmla="*/ 173107 h 248254"/>
                <a:gd name="connsiteX56" fmla="*/ 45625 w 198603"/>
                <a:gd name="connsiteY56" fmla="*/ 172436 h 248254"/>
                <a:gd name="connsiteX57" fmla="*/ 45625 w 198603"/>
                <a:gd name="connsiteY57" fmla="*/ 172436 h 248254"/>
                <a:gd name="connsiteX58" fmla="*/ 26503 w 198603"/>
                <a:gd name="connsiteY58" fmla="*/ 160024 h 248254"/>
                <a:gd name="connsiteX59" fmla="*/ 24155 w 198603"/>
                <a:gd name="connsiteY59" fmla="*/ 150966 h 248254"/>
                <a:gd name="connsiteX60" fmla="*/ 89573 w 198603"/>
                <a:gd name="connsiteY60" fmla="*/ 70451 h 248254"/>
                <a:gd name="connsiteX61" fmla="*/ 96283 w 198603"/>
                <a:gd name="connsiteY61" fmla="*/ 63741 h 248254"/>
                <a:gd name="connsiteX62" fmla="*/ 160024 w 198603"/>
                <a:gd name="connsiteY62" fmla="*/ 63741 h 248254"/>
                <a:gd name="connsiteX63" fmla="*/ 166733 w 198603"/>
                <a:gd name="connsiteY63" fmla="*/ 70451 h 248254"/>
                <a:gd name="connsiteX64" fmla="*/ 160024 w 198603"/>
                <a:gd name="connsiteY64" fmla="*/ 77160 h 248254"/>
                <a:gd name="connsiteX65" fmla="*/ 96283 w 198603"/>
                <a:gd name="connsiteY65" fmla="*/ 77160 h 248254"/>
                <a:gd name="connsiteX66" fmla="*/ 89573 w 198603"/>
                <a:gd name="connsiteY66" fmla="*/ 70451 h 248254"/>
                <a:gd name="connsiteX67" fmla="*/ 89573 w 198603"/>
                <a:gd name="connsiteY67" fmla="*/ 161030 h 248254"/>
                <a:gd name="connsiteX68" fmla="*/ 96283 w 198603"/>
                <a:gd name="connsiteY68" fmla="*/ 154321 h 248254"/>
                <a:gd name="connsiteX69" fmla="*/ 160024 w 198603"/>
                <a:gd name="connsiteY69" fmla="*/ 154321 h 248254"/>
                <a:gd name="connsiteX70" fmla="*/ 166733 w 198603"/>
                <a:gd name="connsiteY70" fmla="*/ 161030 h 248254"/>
                <a:gd name="connsiteX71" fmla="*/ 160024 w 198603"/>
                <a:gd name="connsiteY71" fmla="*/ 167740 h 248254"/>
                <a:gd name="connsiteX72" fmla="*/ 96283 w 198603"/>
                <a:gd name="connsiteY72" fmla="*/ 167740 h 248254"/>
                <a:gd name="connsiteX73" fmla="*/ 89573 w 198603"/>
                <a:gd name="connsiteY73" fmla="*/ 161030 h 24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98603" h="248254">
                  <a:moveTo>
                    <a:pt x="191894" y="0"/>
                  </a:moveTo>
                  <a:lnTo>
                    <a:pt x="6710" y="0"/>
                  </a:lnTo>
                  <a:cubicBezTo>
                    <a:pt x="3019" y="0"/>
                    <a:pt x="0" y="3019"/>
                    <a:pt x="0" y="6710"/>
                  </a:cubicBezTo>
                  <a:lnTo>
                    <a:pt x="0" y="241545"/>
                  </a:lnTo>
                  <a:cubicBezTo>
                    <a:pt x="0" y="245235"/>
                    <a:pt x="3019" y="248255"/>
                    <a:pt x="6710" y="248255"/>
                  </a:cubicBezTo>
                  <a:lnTo>
                    <a:pt x="191894" y="248255"/>
                  </a:lnTo>
                  <a:cubicBezTo>
                    <a:pt x="195584" y="248255"/>
                    <a:pt x="198604" y="245235"/>
                    <a:pt x="198604" y="241545"/>
                  </a:cubicBezTo>
                  <a:lnTo>
                    <a:pt x="198604" y="6710"/>
                  </a:lnTo>
                  <a:cubicBezTo>
                    <a:pt x="198604" y="3019"/>
                    <a:pt x="195584" y="0"/>
                    <a:pt x="191894" y="0"/>
                  </a:cubicBezTo>
                  <a:close/>
                  <a:moveTo>
                    <a:pt x="185185" y="234836"/>
                  </a:moveTo>
                  <a:lnTo>
                    <a:pt x="13419" y="234836"/>
                  </a:lnTo>
                  <a:lnTo>
                    <a:pt x="13419" y="13419"/>
                  </a:lnTo>
                  <a:lnTo>
                    <a:pt x="185185" y="13419"/>
                  </a:lnTo>
                  <a:lnTo>
                    <a:pt x="185185" y="234836"/>
                  </a:lnTo>
                  <a:close/>
                  <a:moveTo>
                    <a:pt x="24155" y="67096"/>
                  </a:moveTo>
                  <a:cubicBezTo>
                    <a:pt x="26167" y="64077"/>
                    <a:pt x="30193" y="63070"/>
                    <a:pt x="33548" y="65083"/>
                  </a:cubicBezTo>
                  <a:lnTo>
                    <a:pt x="47638" y="74141"/>
                  </a:lnTo>
                  <a:lnTo>
                    <a:pt x="67767" y="50657"/>
                  </a:lnTo>
                  <a:cubicBezTo>
                    <a:pt x="70115" y="47974"/>
                    <a:pt x="74476" y="47638"/>
                    <a:pt x="77160" y="49986"/>
                  </a:cubicBezTo>
                  <a:cubicBezTo>
                    <a:pt x="79844" y="52335"/>
                    <a:pt x="80180" y="56696"/>
                    <a:pt x="77831" y="59380"/>
                  </a:cubicBezTo>
                  <a:lnTo>
                    <a:pt x="54012" y="87225"/>
                  </a:lnTo>
                  <a:cubicBezTo>
                    <a:pt x="54012" y="87225"/>
                    <a:pt x="53677" y="87560"/>
                    <a:pt x="53677" y="87560"/>
                  </a:cubicBezTo>
                  <a:cubicBezTo>
                    <a:pt x="53677" y="87560"/>
                    <a:pt x="53341" y="87896"/>
                    <a:pt x="53341" y="87896"/>
                  </a:cubicBezTo>
                  <a:cubicBezTo>
                    <a:pt x="53006" y="88231"/>
                    <a:pt x="52670" y="88231"/>
                    <a:pt x="52670" y="88567"/>
                  </a:cubicBezTo>
                  <a:cubicBezTo>
                    <a:pt x="52670" y="88567"/>
                    <a:pt x="52335" y="88902"/>
                    <a:pt x="52335" y="88902"/>
                  </a:cubicBezTo>
                  <a:cubicBezTo>
                    <a:pt x="51999" y="88902"/>
                    <a:pt x="51664" y="89238"/>
                    <a:pt x="51328" y="89238"/>
                  </a:cubicBezTo>
                  <a:cubicBezTo>
                    <a:pt x="51328" y="89238"/>
                    <a:pt x="50993" y="89238"/>
                    <a:pt x="50993" y="89238"/>
                  </a:cubicBezTo>
                  <a:cubicBezTo>
                    <a:pt x="50657" y="89238"/>
                    <a:pt x="49987" y="89573"/>
                    <a:pt x="49316" y="89573"/>
                  </a:cubicBezTo>
                  <a:cubicBezTo>
                    <a:pt x="49316" y="89573"/>
                    <a:pt x="49316" y="89573"/>
                    <a:pt x="49316" y="89573"/>
                  </a:cubicBezTo>
                  <a:cubicBezTo>
                    <a:pt x="49316" y="89573"/>
                    <a:pt x="49316" y="89573"/>
                    <a:pt x="49316" y="89573"/>
                  </a:cubicBezTo>
                  <a:cubicBezTo>
                    <a:pt x="49316" y="89573"/>
                    <a:pt x="49316" y="89573"/>
                    <a:pt x="49316" y="89573"/>
                  </a:cubicBezTo>
                  <a:cubicBezTo>
                    <a:pt x="48645" y="89573"/>
                    <a:pt x="48309" y="89573"/>
                    <a:pt x="47638" y="89238"/>
                  </a:cubicBezTo>
                  <a:cubicBezTo>
                    <a:pt x="47638" y="89238"/>
                    <a:pt x="47303" y="89238"/>
                    <a:pt x="47303" y="89238"/>
                  </a:cubicBezTo>
                  <a:cubicBezTo>
                    <a:pt x="46632" y="89238"/>
                    <a:pt x="46296" y="88902"/>
                    <a:pt x="45625" y="88567"/>
                  </a:cubicBezTo>
                  <a:cubicBezTo>
                    <a:pt x="45625" y="88567"/>
                    <a:pt x="45625" y="88567"/>
                    <a:pt x="45625" y="88567"/>
                  </a:cubicBezTo>
                  <a:lnTo>
                    <a:pt x="26503" y="76154"/>
                  </a:lnTo>
                  <a:cubicBezTo>
                    <a:pt x="23148" y="74476"/>
                    <a:pt x="22142" y="70115"/>
                    <a:pt x="24155" y="67096"/>
                  </a:cubicBezTo>
                  <a:close/>
                  <a:moveTo>
                    <a:pt x="24155" y="150966"/>
                  </a:moveTo>
                  <a:cubicBezTo>
                    <a:pt x="26167" y="147946"/>
                    <a:pt x="30193" y="146940"/>
                    <a:pt x="33548" y="148953"/>
                  </a:cubicBezTo>
                  <a:lnTo>
                    <a:pt x="47638" y="158011"/>
                  </a:lnTo>
                  <a:lnTo>
                    <a:pt x="67767" y="134527"/>
                  </a:lnTo>
                  <a:cubicBezTo>
                    <a:pt x="70115" y="131843"/>
                    <a:pt x="74476" y="131508"/>
                    <a:pt x="77160" y="133856"/>
                  </a:cubicBezTo>
                  <a:cubicBezTo>
                    <a:pt x="79844" y="136205"/>
                    <a:pt x="80180" y="140566"/>
                    <a:pt x="77831" y="143250"/>
                  </a:cubicBezTo>
                  <a:lnTo>
                    <a:pt x="54012" y="171094"/>
                  </a:lnTo>
                  <a:cubicBezTo>
                    <a:pt x="54012" y="171094"/>
                    <a:pt x="53677" y="171430"/>
                    <a:pt x="53677" y="171430"/>
                  </a:cubicBezTo>
                  <a:cubicBezTo>
                    <a:pt x="53677" y="171430"/>
                    <a:pt x="53341" y="171765"/>
                    <a:pt x="53341" y="171765"/>
                  </a:cubicBezTo>
                  <a:cubicBezTo>
                    <a:pt x="53006" y="172101"/>
                    <a:pt x="52670" y="172101"/>
                    <a:pt x="52670" y="172436"/>
                  </a:cubicBezTo>
                  <a:cubicBezTo>
                    <a:pt x="52670" y="172436"/>
                    <a:pt x="52335" y="172772"/>
                    <a:pt x="52335" y="172772"/>
                  </a:cubicBezTo>
                  <a:cubicBezTo>
                    <a:pt x="51999" y="172772"/>
                    <a:pt x="51664" y="173107"/>
                    <a:pt x="51328" y="173107"/>
                  </a:cubicBezTo>
                  <a:cubicBezTo>
                    <a:pt x="51328" y="173107"/>
                    <a:pt x="50993" y="173107"/>
                    <a:pt x="50993" y="173107"/>
                  </a:cubicBezTo>
                  <a:cubicBezTo>
                    <a:pt x="50657" y="173107"/>
                    <a:pt x="49987" y="173443"/>
                    <a:pt x="49316" y="173443"/>
                  </a:cubicBezTo>
                  <a:cubicBezTo>
                    <a:pt x="49316" y="173443"/>
                    <a:pt x="49316" y="173443"/>
                    <a:pt x="49316" y="173443"/>
                  </a:cubicBezTo>
                  <a:cubicBezTo>
                    <a:pt x="49316" y="173443"/>
                    <a:pt x="49316" y="173443"/>
                    <a:pt x="49316" y="173443"/>
                  </a:cubicBezTo>
                  <a:cubicBezTo>
                    <a:pt x="49316" y="173443"/>
                    <a:pt x="49316" y="173443"/>
                    <a:pt x="49316" y="173443"/>
                  </a:cubicBezTo>
                  <a:cubicBezTo>
                    <a:pt x="48645" y="173443"/>
                    <a:pt x="48309" y="173443"/>
                    <a:pt x="47638" y="173107"/>
                  </a:cubicBezTo>
                  <a:cubicBezTo>
                    <a:pt x="47638" y="173107"/>
                    <a:pt x="47303" y="173107"/>
                    <a:pt x="47303" y="173107"/>
                  </a:cubicBezTo>
                  <a:cubicBezTo>
                    <a:pt x="46632" y="173107"/>
                    <a:pt x="46296" y="172772"/>
                    <a:pt x="45625" y="172436"/>
                  </a:cubicBezTo>
                  <a:cubicBezTo>
                    <a:pt x="45625" y="172436"/>
                    <a:pt x="45625" y="172436"/>
                    <a:pt x="45625" y="172436"/>
                  </a:cubicBezTo>
                  <a:lnTo>
                    <a:pt x="26503" y="160024"/>
                  </a:lnTo>
                  <a:cubicBezTo>
                    <a:pt x="23148" y="158346"/>
                    <a:pt x="22142" y="153985"/>
                    <a:pt x="24155" y="150966"/>
                  </a:cubicBezTo>
                  <a:close/>
                  <a:moveTo>
                    <a:pt x="89573" y="70451"/>
                  </a:moveTo>
                  <a:cubicBezTo>
                    <a:pt x="89573" y="66760"/>
                    <a:pt x="92592" y="63741"/>
                    <a:pt x="96283" y="63741"/>
                  </a:cubicBezTo>
                  <a:lnTo>
                    <a:pt x="160024" y="63741"/>
                  </a:lnTo>
                  <a:cubicBezTo>
                    <a:pt x="163714" y="63741"/>
                    <a:pt x="166733" y="66760"/>
                    <a:pt x="166733" y="70451"/>
                  </a:cubicBezTo>
                  <a:cubicBezTo>
                    <a:pt x="166733" y="74141"/>
                    <a:pt x="163714" y="77160"/>
                    <a:pt x="160024" y="77160"/>
                  </a:cubicBezTo>
                  <a:lnTo>
                    <a:pt x="96283" y="77160"/>
                  </a:lnTo>
                  <a:cubicBezTo>
                    <a:pt x="92592" y="77160"/>
                    <a:pt x="89573" y="74141"/>
                    <a:pt x="89573" y="70451"/>
                  </a:cubicBezTo>
                  <a:close/>
                  <a:moveTo>
                    <a:pt x="89573" y="161030"/>
                  </a:moveTo>
                  <a:cubicBezTo>
                    <a:pt x="89573" y="157340"/>
                    <a:pt x="92592" y="154321"/>
                    <a:pt x="96283" y="154321"/>
                  </a:cubicBezTo>
                  <a:lnTo>
                    <a:pt x="160024" y="154321"/>
                  </a:lnTo>
                  <a:cubicBezTo>
                    <a:pt x="163714" y="154321"/>
                    <a:pt x="166733" y="157340"/>
                    <a:pt x="166733" y="161030"/>
                  </a:cubicBezTo>
                  <a:cubicBezTo>
                    <a:pt x="166733" y="164720"/>
                    <a:pt x="163714" y="167740"/>
                    <a:pt x="160024" y="167740"/>
                  </a:cubicBezTo>
                  <a:lnTo>
                    <a:pt x="96283" y="167740"/>
                  </a:lnTo>
                  <a:cubicBezTo>
                    <a:pt x="92592" y="167740"/>
                    <a:pt x="89573" y="164720"/>
                    <a:pt x="89573" y="161030"/>
                  </a:cubicBezTo>
                  <a:close/>
                </a:path>
              </a:pathLst>
            </a:custGeom>
            <a:solidFill>
              <a:schemeClr val="bg1"/>
            </a:solidFill>
            <a:ln w="3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F1F"/>
                </a:solidFill>
                <a:effectLst/>
                <a:uLnTx/>
                <a:uFillTx/>
                <a:latin typeface="Calibri"/>
                <a:ea typeface="+mn-ea"/>
                <a:cs typeface="Calibri"/>
              </a:endParaRPr>
            </a:p>
          </p:txBody>
        </p:sp>
      </p:grpSp>
      <p:grpSp>
        <p:nvGrpSpPr>
          <p:cNvPr id="23" name="Group 22" descr="An icon of an ID card.">
            <a:extLst>
              <a:ext uri="{FF2B5EF4-FFF2-40B4-BE49-F238E27FC236}">
                <a16:creationId xmlns:a16="http://schemas.microsoft.com/office/drawing/2014/main" id="{045EEC62-D59C-015B-FEAB-DEE9389333E2}"/>
              </a:ext>
            </a:extLst>
          </p:cNvPr>
          <p:cNvGrpSpPr>
            <a:grpSpLocks noChangeAspect="1"/>
          </p:cNvGrpSpPr>
          <p:nvPr/>
        </p:nvGrpSpPr>
        <p:grpSpPr>
          <a:xfrm>
            <a:off x="6527132" y="4608216"/>
            <a:ext cx="619766" cy="619766"/>
            <a:chOff x="6842436" y="2978779"/>
            <a:chExt cx="911944" cy="911944"/>
          </a:xfrm>
        </p:grpSpPr>
        <p:sp>
          <p:nvSpPr>
            <p:cNvPr id="24" name="Oval 23">
              <a:extLst>
                <a:ext uri="{FF2B5EF4-FFF2-40B4-BE49-F238E27FC236}">
                  <a16:creationId xmlns:a16="http://schemas.microsoft.com/office/drawing/2014/main" id="{8BFFEEA4-BAE8-78D7-9E81-58E32EA97EB1}"/>
                </a:ext>
              </a:extLst>
            </p:cNvPr>
            <p:cNvSpPr/>
            <p:nvPr/>
          </p:nvSpPr>
          <p:spPr>
            <a:xfrm>
              <a:off x="6842436" y="2978779"/>
              <a:ext cx="911944" cy="9119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Calibri"/>
              </a:endParaRPr>
            </a:p>
          </p:txBody>
        </p:sp>
        <p:sp>
          <p:nvSpPr>
            <p:cNvPr id="25" name="Freeform: Shape 24">
              <a:extLst>
                <a:ext uri="{FF2B5EF4-FFF2-40B4-BE49-F238E27FC236}">
                  <a16:creationId xmlns:a16="http://schemas.microsoft.com/office/drawing/2014/main" id="{3743CA2F-FEA5-D80D-7A6D-0E3A103D8CF5}"/>
                </a:ext>
              </a:extLst>
            </p:cNvPr>
            <p:cNvSpPr/>
            <p:nvPr/>
          </p:nvSpPr>
          <p:spPr>
            <a:xfrm>
              <a:off x="7085837" y="3269596"/>
              <a:ext cx="425976" cy="333870"/>
            </a:xfrm>
            <a:custGeom>
              <a:avLst/>
              <a:gdLst>
                <a:gd name="connsiteX0" fmla="*/ 114260 w 117556"/>
                <a:gd name="connsiteY0" fmla="*/ 11637 h 92138"/>
                <a:gd name="connsiteX1" fmla="*/ 3376 w 117556"/>
                <a:gd name="connsiteY1" fmla="*/ 11637 h 92138"/>
                <a:gd name="connsiteX2" fmla="*/ 199 w 117556"/>
                <a:gd name="connsiteY2" fmla="*/ 14814 h 92138"/>
                <a:gd name="connsiteX3" fmla="*/ 199 w 117556"/>
                <a:gd name="connsiteY3" fmla="*/ 89002 h 92138"/>
                <a:gd name="connsiteX4" fmla="*/ 3376 w 117556"/>
                <a:gd name="connsiteY4" fmla="*/ 92179 h 92138"/>
                <a:gd name="connsiteX5" fmla="*/ 114260 w 117556"/>
                <a:gd name="connsiteY5" fmla="*/ 92179 h 92138"/>
                <a:gd name="connsiteX6" fmla="*/ 117438 w 117556"/>
                <a:gd name="connsiteY6" fmla="*/ 89002 h 92138"/>
                <a:gd name="connsiteX7" fmla="*/ 117438 w 117556"/>
                <a:gd name="connsiteY7" fmla="*/ 14814 h 92138"/>
                <a:gd name="connsiteX8" fmla="*/ 114260 w 117556"/>
                <a:gd name="connsiteY8" fmla="*/ 11637 h 92138"/>
                <a:gd name="connsiteX9" fmla="*/ 111083 w 117556"/>
                <a:gd name="connsiteY9" fmla="*/ 85825 h 92138"/>
                <a:gd name="connsiteX10" fmla="*/ 6553 w 117556"/>
                <a:gd name="connsiteY10" fmla="*/ 85825 h 92138"/>
                <a:gd name="connsiteX11" fmla="*/ 6553 w 117556"/>
                <a:gd name="connsiteY11" fmla="*/ 17991 h 92138"/>
                <a:gd name="connsiteX12" fmla="*/ 111083 w 117556"/>
                <a:gd name="connsiteY12" fmla="*/ 17991 h 92138"/>
                <a:gd name="connsiteX13" fmla="*/ 111083 w 117556"/>
                <a:gd name="connsiteY13" fmla="*/ 85825 h 92138"/>
                <a:gd name="connsiteX14" fmla="*/ 34354 w 117556"/>
                <a:gd name="connsiteY14" fmla="*/ 3376 h 92138"/>
                <a:gd name="connsiteX15" fmla="*/ 37531 w 117556"/>
                <a:gd name="connsiteY15" fmla="*/ 199 h 92138"/>
                <a:gd name="connsiteX16" fmla="*/ 79947 w 117556"/>
                <a:gd name="connsiteY16" fmla="*/ 199 h 92138"/>
                <a:gd name="connsiteX17" fmla="*/ 83124 w 117556"/>
                <a:gd name="connsiteY17" fmla="*/ 3376 h 92138"/>
                <a:gd name="connsiteX18" fmla="*/ 79947 w 117556"/>
                <a:gd name="connsiteY18" fmla="*/ 6553 h 92138"/>
                <a:gd name="connsiteX19" fmla="*/ 37531 w 117556"/>
                <a:gd name="connsiteY19" fmla="*/ 6553 h 92138"/>
                <a:gd name="connsiteX20" fmla="*/ 34354 w 117556"/>
                <a:gd name="connsiteY20" fmla="*/ 3376 h 92138"/>
                <a:gd name="connsiteX21" fmla="*/ 16561 w 117556"/>
                <a:gd name="connsiteY21" fmla="*/ 74704 h 92138"/>
                <a:gd name="connsiteX22" fmla="*/ 38802 w 117556"/>
                <a:gd name="connsiteY22" fmla="*/ 77087 h 92138"/>
                <a:gd name="connsiteX23" fmla="*/ 61042 w 117556"/>
                <a:gd name="connsiteY23" fmla="*/ 74704 h 92138"/>
                <a:gd name="connsiteX24" fmla="*/ 63425 w 117556"/>
                <a:gd name="connsiteY24" fmla="*/ 72322 h 92138"/>
                <a:gd name="connsiteX25" fmla="*/ 63902 w 117556"/>
                <a:gd name="connsiteY25" fmla="*/ 67714 h 92138"/>
                <a:gd name="connsiteX26" fmla="*/ 51510 w 117556"/>
                <a:gd name="connsiteY26" fmla="*/ 48016 h 92138"/>
                <a:gd name="connsiteX27" fmla="*/ 53735 w 117556"/>
                <a:gd name="connsiteY27" fmla="*/ 40231 h 92138"/>
                <a:gd name="connsiteX28" fmla="*/ 38802 w 117556"/>
                <a:gd name="connsiteY28" fmla="*/ 25299 h 92138"/>
                <a:gd name="connsiteX29" fmla="*/ 23869 w 117556"/>
                <a:gd name="connsiteY29" fmla="*/ 40231 h 92138"/>
                <a:gd name="connsiteX30" fmla="*/ 26093 w 117556"/>
                <a:gd name="connsiteY30" fmla="*/ 48016 h 92138"/>
                <a:gd name="connsiteX31" fmla="*/ 13702 w 117556"/>
                <a:gd name="connsiteY31" fmla="*/ 67714 h 92138"/>
                <a:gd name="connsiteX32" fmla="*/ 14178 w 117556"/>
                <a:gd name="connsiteY32" fmla="*/ 72322 h 92138"/>
                <a:gd name="connsiteX33" fmla="*/ 16561 w 117556"/>
                <a:gd name="connsiteY33" fmla="*/ 74704 h 92138"/>
                <a:gd name="connsiteX34" fmla="*/ 32130 w 117556"/>
                <a:gd name="connsiteY34" fmla="*/ 52146 h 92138"/>
                <a:gd name="connsiteX35" fmla="*/ 34195 w 117556"/>
                <a:gd name="connsiteY35" fmla="*/ 49763 h 92138"/>
                <a:gd name="connsiteX36" fmla="*/ 33083 w 117556"/>
                <a:gd name="connsiteY36" fmla="*/ 46745 h 92138"/>
                <a:gd name="connsiteX37" fmla="*/ 30064 w 117556"/>
                <a:gd name="connsiteY37" fmla="*/ 40231 h 92138"/>
                <a:gd name="connsiteX38" fmla="*/ 38643 w 117556"/>
                <a:gd name="connsiteY38" fmla="*/ 31653 h 92138"/>
                <a:gd name="connsiteX39" fmla="*/ 47221 w 117556"/>
                <a:gd name="connsiteY39" fmla="*/ 40231 h 92138"/>
                <a:gd name="connsiteX40" fmla="*/ 44203 w 117556"/>
                <a:gd name="connsiteY40" fmla="*/ 46745 h 92138"/>
                <a:gd name="connsiteX41" fmla="*/ 43091 w 117556"/>
                <a:gd name="connsiteY41" fmla="*/ 49763 h 92138"/>
                <a:gd name="connsiteX42" fmla="*/ 45156 w 117556"/>
                <a:gd name="connsiteY42" fmla="*/ 52146 h 92138"/>
                <a:gd name="connsiteX43" fmla="*/ 57230 w 117556"/>
                <a:gd name="connsiteY43" fmla="*/ 67714 h 92138"/>
                <a:gd name="connsiteX44" fmla="*/ 57230 w 117556"/>
                <a:gd name="connsiteY44" fmla="*/ 68985 h 92138"/>
                <a:gd name="connsiteX45" fmla="*/ 38484 w 117556"/>
                <a:gd name="connsiteY45" fmla="*/ 70733 h 92138"/>
                <a:gd name="connsiteX46" fmla="*/ 19738 w 117556"/>
                <a:gd name="connsiteY46" fmla="*/ 68985 h 92138"/>
                <a:gd name="connsiteX47" fmla="*/ 19738 w 117556"/>
                <a:gd name="connsiteY47" fmla="*/ 67714 h 92138"/>
                <a:gd name="connsiteX48" fmla="*/ 32130 w 117556"/>
                <a:gd name="connsiteY48" fmla="*/ 52146 h 92138"/>
                <a:gd name="connsiteX49" fmla="*/ 65490 w 117556"/>
                <a:gd name="connsiteY49" fmla="*/ 39914 h 92138"/>
                <a:gd name="connsiteX50" fmla="*/ 68667 w 117556"/>
                <a:gd name="connsiteY50" fmla="*/ 36737 h 92138"/>
                <a:gd name="connsiteX51" fmla="*/ 100598 w 117556"/>
                <a:gd name="connsiteY51" fmla="*/ 36737 h 92138"/>
                <a:gd name="connsiteX52" fmla="*/ 103776 w 117556"/>
                <a:gd name="connsiteY52" fmla="*/ 39914 h 92138"/>
                <a:gd name="connsiteX53" fmla="*/ 100598 w 117556"/>
                <a:gd name="connsiteY53" fmla="*/ 43091 h 92138"/>
                <a:gd name="connsiteX54" fmla="*/ 68667 w 117556"/>
                <a:gd name="connsiteY54" fmla="*/ 43091 h 92138"/>
                <a:gd name="connsiteX55" fmla="*/ 65490 w 117556"/>
                <a:gd name="connsiteY55" fmla="*/ 39914 h 92138"/>
                <a:gd name="connsiteX56" fmla="*/ 103776 w 117556"/>
                <a:gd name="connsiteY56" fmla="*/ 55323 h 92138"/>
                <a:gd name="connsiteX57" fmla="*/ 100598 w 117556"/>
                <a:gd name="connsiteY57" fmla="*/ 58500 h 92138"/>
                <a:gd name="connsiteX58" fmla="*/ 69779 w 117556"/>
                <a:gd name="connsiteY58" fmla="*/ 58500 h 92138"/>
                <a:gd name="connsiteX59" fmla="*/ 66602 w 117556"/>
                <a:gd name="connsiteY59" fmla="*/ 55323 h 92138"/>
                <a:gd name="connsiteX60" fmla="*/ 69779 w 117556"/>
                <a:gd name="connsiteY60" fmla="*/ 52146 h 92138"/>
                <a:gd name="connsiteX61" fmla="*/ 100598 w 117556"/>
                <a:gd name="connsiteY61" fmla="*/ 52146 h 92138"/>
                <a:gd name="connsiteX62" fmla="*/ 103776 w 117556"/>
                <a:gd name="connsiteY62" fmla="*/ 55323 h 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556" h="92138">
                  <a:moveTo>
                    <a:pt x="114260" y="11637"/>
                  </a:moveTo>
                  <a:lnTo>
                    <a:pt x="3376" y="11637"/>
                  </a:lnTo>
                  <a:cubicBezTo>
                    <a:pt x="1628" y="11637"/>
                    <a:pt x="199" y="13067"/>
                    <a:pt x="199" y="14814"/>
                  </a:cubicBezTo>
                  <a:lnTo>
                    <a:pt x="199" y="89002"/>
                  </a:lnTo>
                  <a:cubicBezTo>
                    <a:pt x="199" y="90749"/>
                    <a:pt x="1628" y="92179"/>
                    <a:pt x="3376" y="92179"/>
                  </a:cubicBezTo>
                  <a:lnTo>
                    <a:pt x="114260" y="92179"/>
                  </a:lnTo>
                  <a:cubicBezTo>
                    <a:pt x="116008" y="92179"/>
                    <a:pt x="117438" y="90749"/>
                    <a:pt x="117438" y="89002"/>
                  </a:cubicBezTo>
                  <a:lnTo>
                    <a:pt x="117438" y="14814"/>
                  </a:lnTo>
                  <a:cubicBezTo>
                    <a:pt x="117438" y="13067"/>
                    <a:pt x="116008" y="11637"/>
                    <a:pt x="114260" y="11637"/>
                  </a:cubicBezTo>
                  <a:close/>
                  <a:moveTo>
                    <a:pt x="111083" y="85825"/>
                  </a:moveTo>
                  <a:lnTo>
                    <a:pt x="6553" y="85825"/>
                  </a:lnTo>
                  <a:lnTo>
                    <a:pt x="6553" y="17991"/>
                  </a:lnTo>
                  <a:lnTo>
                    <a:pt x="111083" y="17991"/>
                  </a:lnTo>
                  <a:lnTo>
                    <a:pt x="111083" y="85825"/>
                  </a:lnTo>
                  <a:close/>
                  <a:moveTo>
                    <a:pt x="34354" y="3376"/>
                  </a:moveTo>
                  <a:cubicBezTo>
                    <a:pt x="34354" y="1629"/>
                    <a:pt x="35783" y="199"/>
                    <a:pt x="37531" y="199"/>
                  </a:cubicBezTo>
                  <a:lnTo>
                    <a:pt x="79947" y="199"/>
                  </a:lnTo>
                  <a:cubicBezTo>
                    <a:pt x="81694" y="199"/>
                    <a:pt x="83124" y="1629"/>
                    <a:pt x="83124" y="3376"/>
                  </a:cubicBezTo>
                  <a:cubicBezTo>
                    <a:pt x="83124" y="5124"/>
                    <a:pt x="81694" y="6553"/>
                    <a:pt x="79947" y="6553"/>
                  </a:cubicBezTo>
                  <a:lnTo>
                    <a:pt x="37531" y="6553"/>
                  </a:lnTo>
                  <a:cubicBezTo>
                    <a:pt x="35783" y="6553"/>
                    <a:pt x="34354" y="5124"/>
                    <a:pt x="34354" y="3376"/>
                  </a:cubicBezTo>
                  <a:close/>
                  <a:moveTo>
                    <a:pt x="16561" y="74704"/>
                  </a:moveTo>
                  <a:cubicBezTo>
                    <a:pt x="23551" y="76293"/>
                    <a:pt x="31018" y="77087"/>
                    <a:pt x="38802" y="77087"/>
                  </a:cubicBezTo>
                  <a:cubicBezTo>
                    <a:pt x="46586" y="77087"/>
                    <a:pt x="54052" y="76293"/>
                    <a:pt x="61042" y="74704"/>
                  </a:cubicBezTo>
                  <a:cubicBezTo>
                    <a:pt x="62313" y="74386"/>
                    <a:pt x="63107" y="73433"/>
                    <a:pt x="63425" y="72322"/>
                  </a:cubicBezTo>
                  <a:cubicBezTo>
                    <a:pt x="63743" y="70733"/>
                    <a:pt x="63902" y="69303"/>
                    <a:pt x="63902" y="67714"/>
                  </a:cubicBezTo>
                  <a:cubicBezTo>
                    <a:pt x="63902" y="59454"/>
                    <a:pt x="59136" y="51987"/>
                    <a:pt x="51510" y="48016"/>
                  </a:cubicBezTo>
                  <a:cubicBezTo>
                    <a:pt x="52940" y="45792"/>
                    <a:pt x="53735" y="43091"/>
                    <a:pt x="53735" y="40231"/>
                  </a:cubicBezTo>
                  <a:cubicBezTo>
                    <a:pt x="53735" y="31971"/>
                    <a:pt x="47063" y="25299"/>
                    <a:pt x="38802" y="25299"/>
                  </a:cubicBezTo>
                  <a:cubicBezTo>
                    <a:pt x="30541" y="25299"/>
                    <a:pt x="23869" y="31971"/>
                    <a:pt x="23869" y="40231"/>
                  </a:cubicBezTo>
                  <a:cubicBezTo>
                    <a:pt x="23869" y="42932"/>
                    <a:pt x="24663" y="45633"/>
                    <a:pt x="26093" y="48016"/>
                  </a:cubicBezTo>
                  <a:cubicBezTo>
                    <a:pt x="18626" y="52146"/>
                    <a:pt x="13702" y="59613"/>
                    <a:pt x="13702" y="67714"/>
                  </a:cubicBezTo>
                  <a:cubicBezTo>
                    <a:pt x="13702" y="69303"/>
                    <a:pt x="13861" y="70733"/>
                    <a:pt x="14178" y="72322"/>
                  </a:cubicBezTo>
                  <a:cubicBezTo>
                    <a:pt x="14496" y="73433"/>
                    <a:pt x="15290" y="74386"/>
                    <a:pt x="16561" y="74704"/>
                  </a:cubicBezTo>
                  <a:close/>
                  <a:moveTo>
                    <a:pt x="32130" y="52146"/>
                  </a:moveTo>
                  <a:cubicBezTo>
                    <a:pt x="33242" y="51828"/>
                    <a:pt x="34036" y="50875"/>
                    <a:pt x="34195" y="49763"/>
                  </a:cubicBezTo>
                  <a:cubicBezTo>
                    <a:pt x="34354" y="48651"/>
                    <a:pt x="34036" y="47539"/>
                    <a:pt x="33083" y="46745"/>
                  </a:cubicBezTo>
                  <a:cubicBezTo>
                    <a:pt x="31176" y="45156"/>
                    <a:pt x="30064" y="42773"/>
                    <a:pt x="30064" y="40231"/>
                  </a:cubicBezTo>
                  <a:cubicBezTo>
                    <a:pt x="30064" y="35466"/>
                    <a:pt x="33877" y="31653"/>
                    <a:pt x="38643" y="31653"/>
                  </a:cubicBezTo>
                  <a:cubicBezTo>
                    <a:pt x="43409" y="31653"/>
                    <a:pt x="47221" y="35466"/>
                    <a:pt x="47221" y="40231"/>
                  </a:cubicBezTo>
                  <a:cubicBezTo>
                    <a:pt x="47221" y="42773"/>
                    <a:pt x="46109" y="45156"/>
                    <a:pt x="44203" y="46745"/>
                  </a:cubicBezTo>
                  <a:cubicBezTo>
                    <a:pt x="43409" y="47539"/>
                    <a:pt x="42932" y="48651"/>
                    <a:pt x="43091" y="49763"/>
                  </a:cubicBezTo>
                  <a:cubicBezTo>
                    <a:pt x="43250" y="50875"/>
                    <a:pt x="44044" y="51828"/>
                    <a:pt x="45156" y="52146"/>
                  </a:cubicBezTo>
                  <a:cubicBezTo>
                    <a:pt x="52464" y="54529"/>
                    <a:pt x="57230" y="60725"/>
                    <a:pt x="57230" y="67714"/>
                  </a:cubicBezTo>
                  <a:cubicBezTo>
                    <a:pt x="57230" y="68191"/>
                    <a:pt x="57230" y="68509"/>
                    <a:pt x="57230" y="68985"/>
                  </a:cubicBezTo>
                  <a:cubicBezTo>
                    <a:pt x="51352" y="70097"/>
                    <a:pt x="45156" y="70733"/>
                    <a:pt x="38484" y="70733"/>
                  </a:cubicBezTo>
                  <a:cubicBezTo>
                    <a:pt x="31971" y="70733"/>
                    <a:pt x="25616" y="70097"/>
                    <a:pt x="19738" y="68985"/>
                  </a:cubicBezTo>
                  <a:cubicBezTo>
                    <a:pt x="19738" y="68509"/>
                    <a:pt x="19738" y="68191"/>
                    <a:pt x="19738" y="67714"/>
                  </a:cubicBezTo>
                  <a:cubicBezTo>
                    <a:pt x="20056" y="60725"/>
                    <a:pt x="24822" y="54529"/>
                    <a:pt x="32130" y="52146"/>
                  </a:cubicBezTo>
                  <a:close/>
                  <a:moveTo>
                    <a:pt x="65490" y="39914"/>
                  </a:moveTo>
                  <a:cubicBezTo>
                    <a:pt x="65490" y="38167"/>
                    <a:pt x="66920" y="36737"/>
                    <a:pt x="68667" y="36737"/>
                  </a:cubicBezTo>
                  <a:lnTo>
                    <a:pt x="100598" y="36737"/>
                  </a:lnTo>
                  <a:cubicBezTo>
                    <a:pt x="102346" y="36737"/>
                    <a:pt x="103776" y="38167"/>
                    <a:pt x="103776" y="39914"/>
                  </a:cubicBezTo>
                  <a:cubicBezTo>
                    <a:pt x="103776" y="41661"/>
                    <a:pt x="102346" y="43091"/>
                    <a:pt x="100598" y="43091"/>
                  </a:cubicBezTo>
                  <a:lnTo>
                    <a:pt x="68667" y="43091"/>
                  </a:lnTo>
                  <a:cubicBezTo>
                    <a:pt x="66920" y="43091"/>
                    <a:pt x="65490" y="41661"/>
                    <a:pt x="65490" y="39914"/>
                  </a:cubicBezTo>
                  <a:close/>
                  <a:moveTo>
                    <a:pt x="103776" y="55323"/>
                  </a:moveTo>
                  <a:cubicBezTo>
                    <a:pt x="103776" y="57071"/>
                    <a:pt x="102346" y="58500"/>
                    <a:pt x="100598" y="58500"/>
                  </a:cubicBezTo>
                  <a:lnTo>
                    <a:pt x="69779" y="58500"/>
                  </a:lnTo>
                  <a:cubicBezTo>
                    <a:pt x="68032" y="58500"/>
                    <a:pt x="66602" y="57071"/>
                    <a:pt x="66602" y="55323"/>
                  </a:cubicBezTo>
                  <a:cubicBezTo>
                    <a:pt x="66602" y="53576"/>
                    <a:pt x="68032" y="52146"/>
                    <a:pt x="69779" y="52146"/>
                  </a:cubicBezTo>
                  <a:lnTo>
                    <a:pt x="100598" y="52146"/>
                  </a:lnTo>
                  <a:cubicBezTo>
                    <a:pt x="102346" y="52146"/>
                    <a:pt x="103776" y="53576"/>
                    <a:pt x="103776" y="55323"/>
                  </a:cubicBezTo>
                  <a:close/>
                </a:path>
              </a:pathLst>
            </a:custGeom>
            <a:solidFill>
              <a:schemeClr val="bg1"/>
            </a:solidFill>
            <a:ln w="15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F1F"/>
                </a:solidFill>
                <a:effectLst/>
                <a:uLnTx/>
                <a:uFillTx/>
                <a:latin typeface="Calibri"/>
                <a:ea typeface="+mn-ea"/>
                <a:cs typeface="Calibri"/>
              </a:endParaRPr>
            </a:p>
          </p:txBody>
        </p:sp>
      </p:grpSp>
      <p:sp>
        <p:nvSpPr>
          <p:cNvPr id="2" name="Slide Number Placeholder 1">
            <a:extLst>
              <a:ext uri="{FF2B5EF4-FFF2-40B4-BE49-F238E27FC236}">
                <a16:creationId xmlns:a16="http://schemas.microsoft.com/office/drawing/2014/main" id="{E9D84BEF-DB7C-41EC-918B-89D577BF65C3}"/>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7D6AF-2FA5-476A-AF60-7A8CDF2E2DFB}" type="slidenum">
              <a:rPr kumimoji="0" lang="en-US" sz="900" b="0" i="0" u="none" strike="noStrike" kern="1200" cap="none" spc="0" normalizeH="0" baseline="0" noProof="0" smtClean="0">
                <a:ln>
                  <a:noFill/>
                </a:ln>
                <a:solidFill>
                  <a:srgbClr val="808080"/>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808080"/>
              </a:solidFill>
              <a:effectLst/>
              <a:uLnTx/>
              <a:uFillTx/>
              <a:latin typeface="Calibri"/>
              <a:ea typeface="+mn-ea"/>
              <a:cs typeface="Calibri"/>
            </a:endParaRPr>
          </a:p>
        </p:txBody>
      </p:sp>
    </p:spTree>
    <p:extLst>
      <p:ext uri="{BB962C8B-B14F-4D97-AF65-F5344CB8AC3E}">
        <p14:creationId xmlns:p14="http://schemas.microsoft.com/office/powerpoint/2010/main" val="2000191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checking in to a healthcare facility with a doctor and a nurse behind a desk.">
            <a:extLst>
              <a:ext uri="{FF2B5EF4-FFF2-40B4-BE49-F238E27FC236}">
                <a16:creationId xmlns:a16="http://schemas.microsoft.com/office/drawing/2014/main" id="{1CD193F0-9B61-A5B1-5DF7-6FEF7476BEEA}"/>
              </a:ext>
            </a:extLst>
          </p:cNvPr>
          <p:cNvPicPr>
            <a:picLocks noGrp="1" noChangeAspect="1"/>
          </p:cNvPicPr>
          <p:nvPr>
            <p:ph type="pic" sz="quarter" idx="13"/>
          </p:nvPr>
        </p:nvPicPr>
        <p:blipFill>
          <a:blip r:embed="rId2">
            <a:alphaModFix amt="70000"/>
            <a:extLst>
              <a:ext uri="{28A0092B-C50C-407E-A947-70E740481C1C}">
                <a14:useLocalDpi xmlns:a14="http://schemas.microsoft.com/office/drawing/2010/main" val="0"/>
              </a:ext>
            </a:extLst>
          </a:blip>
          <a:srcRect l="20370" r="20370"/>
          <a:stretch>
            <a:fillRect/>
          </a:stretch>
        </p:blipFill>
        <p:spPr>
          <a:xfrm>
            <a:off x="6096000" y="0"/>
            <a:ext cx="6096000" cy="6858000"/>
          </a:xfrm>
        </p:spPr>
      </p:pic>
      <p:sp>
        <p:nvSpPr>
          <p:cNvPr id="3" name="Title 2">
            <a:extLst>
              <a:ext uri="{FF2B5EF4-FFF2-40B4-BE49-F238E27FC236}">
                <a16:creationId xmlns:a16="http://schemas.microsoft.com/office/drawing/2014/main" id="{85B7D2BE-9115-4DD5-B444-5B721A2F85DE}"/>
              </a:ext>
            </a:extLst>
          </p:cNvPr>
          <p:cNvSpPr>
            <a:spLocks noGrp="1"/>
          </p:cNvSpPr>
          <p:nvPr>
            <p:ph type="title"/>
          </p:nvPr>
        </p:nvSpPr>
        <p:spPr/>
        <p:txBody>
          <a:bodyPr/>
          <a:lstStyle/>
          <a:p>
            <a:r>
              <a:rPr lang="en-US"/>
              <a:t>Opportunities for growth</a:t>
            </a:r>
          </a:p>
        </p:txBody>
      </p:sp>
      <p:sp>
        <p:nvSpPr>
          <p:cNvPr id="7" name="Content Placeholder 10">
            <a:extLst>
              <a:ext uri="{FF2B5EF4-FFF2-40B4-BE49-F238E27FC236}">
                <a16:creationId xmlns:a16="http://schemas.microsoft.com/office/drawing/2014/main" id="{01588F61-8A7D-462A-BE8F-80FF3030898D}"/>
              </a:ext>
            </a:extLst>
          </p:cNvPr>
          <p:cNvSpPr txBox="1">
            <a:spLocks/>
          </p:cNvSpPr>
          <p:nvPr/>
        </p:nvSpPr>
        <p:spPr>
          <a:xfrm>
            <a:off x="404887" y="1797668"/>
            <a:ext cx="4871305" cy="861694"/>
          </a:xfrm>
          <a:prstGeom prst="rect">
            <a:avLst/>
          </a:prstGeom>
        </p:spPr>
        <p:txBody>
          <a:bodyPr lIns="91440" tIns="45720" rIns="91440" bIns="45720" anchor="t"/>
          <a:lstStyle>
            <a:lvl1pPr marL="228600" indent="-168275" algn="l" defTabSz="914400" rtl="0" eaLnBrk="1" latinLnBrk="0" hangingPunct="1">
              <a:lnSpc>
                <a:spcPct val="100000"/>
              </a:lnSpc>
              <a:spcBef>
                <a:spcPts val="1800"/>
              </a:spcBef>
              <a:buFont typeface="Arial" panose="020B0604020202020204" pitchFamily="34" charset="0"/>
              <a:buChar char="•"/>
              <a:defRPr sz="16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1F1F1F"/>
                </a:solidFill>
                <a:effectLst/>
                <a:uLnTx/>
                <a:uFillTx/>
                <a:latin typeface="Calibri"/>
                <a:ea typeface="+mn-ea"/>
                <a:cs typeface="Calibri"/>
              </a:rPr>
              <a:t>An efficient check-in process sets up healthcare systems for success and benefits care providers, administrators and patients. </a:t>
            </a:r>
          </a:p>
        </p:txBody>
      </p:sp>
      <p:sp>
        <p:nvSpPr>
          <p:cNvPr id="8" name="Text Placeholder 21">
            <a:extLst>
              <a:ext uri="{FF2B5EF4-FFF2-40B4-BE49-F238E27FC236}">
                <a16:creationId xmlns:a16="http://schemas.microsoft.com/office/drawing/2014/main" id="{9F2ED049-D3BC-4D27-A402-F5F6AFB8AF7A}"/>
              </a:ext>
            </a:extLst>
          </p:cNvPr>
          <p:cNvSpPr txBox="1">
            <a:spLocks/>
          </p:cNvSpPr>
          <p:nvPr/>
        </p:nvSpPr>
        <p:spPr>
          <a:xfrm>
            <a:off x="1043392" y="3076077"/>
            <a:ext cx="4155901" cy="2331496"/>
          </a:xfrm>
          <a:prstGeom prst="rect">
            <a:avLst/>
          </a:prstGeom>
        </p:spPr>
        <p:txBody>
          <a:bodyPr vert="horz" lIns="0" tIns="0" rIns="0" bIns="0" rtlCol="0" anchor="b">
            <a:noAutofit/>
          </a:bodyPr>
          <a:lstStyle>
            <a:defPPr>
              <a:defRPr lang="en-US"/>
            </a:defPPr>
            <a:lvl1pPr marL="0" algn="r"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08080"/>
                </a:solidFill>
                <a:effectLst/>
                <a:uLnTx/>
                <a:uFillTx/>
                <a:latin typeface="Calibri"/>
                <a:ea typeface="+mn-lt"/>
                <a:cs typeface="Calibri"/>
              </a:rPr>
              <a:t>Improve Profitability: </a:t>
            </a:r>
            <a:r>
              <a:rPr kumimoji="0" lang="en-US" sz="1400" b="0" i="0" u="none" strike="noStrike" kern="1200" cap="none" spc="0" normalizeH="0" baseline="0" noProof="0">
                <a:ln>
                  <a:noFill/>
                </a:ln>
                <a:solidFill>
                  <a:srgbClr val="808080"/>
                </a:solidFill>
                <a:effectLst/>
                <a:uLnTx/>
                <a:uFillTx/>
                <a:latin typeface="Calibri"/>
                <a:ea typeface="+mn-lt"/>
                <a:cs typeface="Calibri"/>
              </a:rPr>
              <a:t>Check-in kiosks collect payment at time of service, streamlining payments and reducing receivables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08080"/>
              </a:solidFill>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08080"/>
                </a:solidFill>
                <a:effectLst/>
                <a:uLnTx/>
                <a:uFillTx/>
                <a:latin typeface="Calibri"/>
                <a:ea typeface="+mn-lt"/>
                <a:cs typeface="Calibri"/>
              </a:rPr>
              <a:t>Convenience for Patients: </a:t>
            </a:r>
            <a:r>
              <a:rPr kumimoji="0" lang="en-US" sz="1400" b="0" i="0" u="none" strike="noStrike" kern="1200" cap="none" spc="0" normalizeH="0" baseline="0" noProof="0">
                <a:ln>
                  <a:noFill/>
                </a:ln>
                <a:solidFill>
                  <a:srgbClr val="808080"/>
                </a:solidFill>
                <a:effectLst/>
                <a:uLnTx/>
                <a:uFillTx/>
                <a:latin typeface="Calibri"/>
                <a:ea typeface="+mn-lt"/>
                <a:cs typeface="Calibri"/>
              </a:rPr>
              <a:t>Beyond check-in, kiosks aid in wayfinding, enable patients to request medical records, manage upcoming appointments, and even arrange transportation with Uber/Lyft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808080"/>
              </a:solidFill>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08080"/>
                </a:solidFill>
                <a:effectLst/>
                <a:uLnTx/>
                <a:uFillTx/>
                <a:latin typeface="Calibri"/>
                <a:ea typeface="+mn-lt"/>
                <a:cs typeface="Calibri"/>
              </a:rPr>
              <a:t>Improved Staff Morale: </a:t>
            </a:r>
            <a:r>
              <a:rPr kumimoji="0" lang="en-US" sz="1400" b="0" i="0" u="none" strike="noStrike" kern="1200" cap="none" spc="0" normalizeH="0" baseline="0" noProof="0">
                <a:ln>
                  <a:noFill/>
                </a:ln>
                <a:solidFill>
                  <a:srgbClr val="808080"/>
                </a:solidFill>
                <a:effectLst/>
                <a:uLnTx/>
                <a:uFillTx/>
                <a:latin typeface="Calibri"/>
                <a:ea typeface="+mn-lt"/>
                <a:cs typeface="Calibri"/>
              </a:rPr>
              <a:t>Redeploying basic customer service to kiosks removes the burden of repetitive tasks from front desk staff</a:t>
            </a:r>
            <a:endParaRPr kumimoji="0" lang="en-US" sz="1400" b="0" i="0" u="none" strike="noStrike" kern="1200" cap="none" spc="0" normalizeH="0" baseline="0" noProof="0">
              <a:ln>
                <a:noFill/>
              </a:ln>
              <a:solidFill>
                <a:srgbClr val="808080"/>
              </a:solidFill>
              <a:effectLst/>
              <a:uLnTx/>
              <a:uFillTx/>
              <a:latin typeface="Calibri"/>
              <a:ea typeface="+mn-ea"/>
              <a:cs typeface="Calibri"/>
            </a:endParaRPr>
          </a:p>
        </p:txBody>
      </p:sp>
      <p:pic>
        <p:nvPicPr>
          <p:cNvPr id="9" name="Picture 8" descr="An icon of a graph showing improvement.">
            <a:extLst>
              <a:ext uri="{FF2B5EF4-FFF2-40B4-BE49-F238E27FC236}">
                <a16:creationId xmlns:a16="http://schemas.microsoft.com/office/drawing/2014/main" id="{01177EBA-7308-D580-3D39-DC7DE1BAD4E7}"/>
              </a:ext>
            </a:extLst>
          </p:cNvPr>
          <p:cNvPicPr>
            <a:picLocks noChangeAspect="1"/>
          </p:cNvPicPr>
          <p:nvPr/>
        </p:nvPicPr>
        <p:blipFill>
          <a:blip r:embed="rId3"/>
          <a:stretch>
            <a:fillRect/>
          </a:stretch>
        </p:blipFill>
        <p:spPr>
          <a:xfrm>
            <a:off x="342969" y="2894997"/>
            <a:ext cx="597690" cy="597690"/>
          </a:xfrm>
          <a:prstGeom prst="rect">
            <a:avLst/>
          </a:prstGeom>
        </p:spPr>
      </p:pic>
      <p:grpSp>
        <p:nvGrpSpPr>
          <p:cNvPr id="10" name="Group 9" descr="An icon of a finger pressing buttons">
            <a:extLst>
              <a:ext uri="{FF2B5EF4-FFF2-40B4-BE49-F238E27FC236}">
                <a16:creationId xmlns:a16="http://schemas.microsoft.com/office/drawing/2014/main" id="{7CC05FCF-052E-B4D7-CACF-9FB99D5D077D}"/>
              </a:ext>
            </a:extLst>
          </p:cNvPr>
          <p:cNvGrpSpPr>
            <a:grpSpLocks noChangeAspect="1"/>
          </p:cNvGrpSpPr>
          <p:nvPr/>
        </p:nvGrpSpPr>
        <p:grpSpPr>
          <a:xfrm>
            <a:off x="330980" y="3792856"/>
            <a:ext cx="600033" cy="600033"/>
            <a:chOff x="9246432" y="4078914"/>
            <a:chExt cx="911944" cy="911944"/>
          </a:xfrm>
        </p:grpSpPr>
        <p:sp>
          <p:nvSpPr>
            <p:cNvPr id="11" name="Oval 10" descr="An icon of a finger pressing buttons.">
              <a:extLst>
                <a:ext uri="{FF2B5EF4-FFF2-40B4-BE49-F238E27FC236}">
                  <a16:creationId xmlns:a16="http://schemas.microsoft.com/office/drawing/2014/main" id="{8F447931-C3EC-AF72-832A-9E04E891A775}"/>
                </a:ext>
              </a:extLst>
            </p:cNvPr>
            <p:cNvSpPr/>
            <p:nvPr/>
          </p:nvSpPr>
          <p:spPr>
            <a:xfrm>
              <a:off x="9246432" y="4078914"/>
              <a:ext cx="911944" cy="9119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Calibri"/>
              </a:endParaRPr>
            </a:p>
          </p:txBody>
        </p:sp>
        <p:sp>
          <p:nvSpPr>
            <p:cNvPr id="12" name="Freeform: Shape 11">
              <a:extLst>
                <a:ext uri="{FF2B5EF4-FFF2-40B4-BE49-F238E27FC236}">
                  <a16:creationId xmlns:a16="http://schemas.microsoft.com/office/drawing/2014/main" id="{7B084720-D996-D746-69D1-3BB22226C1BD}"/>
                </a:ext>
              </a:extLst>
            </p:cNvPr>
            <p:cNvSpPr/>
            <p:nvPr/>
          </p:nvSpPr>
          <p:spPr>
            <a:xfrm>
              <a:off x="9564945" y="4319466"/>
              <a:ext cx="286125" cy="411522"/>
            </a:xfrm>
            <a:custGeom>
              <a:avLst/>
              <a:gdLst>
                <a:gd name="connsiteX0" fmla="*/ 127758 w 286125"/>
                <a:gd name="connsiteY0" fmla="*/ 108660 h 411522"/>
                <a:gd name="connsiteX1" fmla="*/ 112153 w 286125"/>
                <a:gd name="connsiteY1" fmla="*/ 124265 h 411522"/>
                <a:gd name="connsiteX2" fmla="*/ 112153 w 286125"/>
                <a:gd name="connsiteY2" fmla="*/ 255465 h 411522"/>
                <a:gd name="connsiteX3" fmla="*/ 104640 w 286125"/>
                <a:gd name="connsiteY3" fmla="*/ 266449 h 411522"/>
                <a:gd name="connsiteX4" fmla="*/ 91924 w 286125"/>
                <a:gd name="connsiteY4" fmla="*/ 262982 h 411522"/>
                <a:gd name="connsiteX5" fmla="*/ 73431 w 286125"/>
                <a:gd name="connsiteY5" fmla="*/ 241017 h 411522"/>
                <a:gd name="connsiteX6" fmla="*/ 51467 w 286125"/>
                <a:gd name="connsiteY6" fmla="*/ 241596 h 411522"/>
                <a:gd name="connsiteX7" fmla="*/ 46843 w 286125"/>
                <a:gd name="connsiteY7" fmla="*/ 252576 h 411522"/>
                <a:gd name="connsiteX8" fmla="*/ 51467 w 286125"/>
                <a:gd name="connsiteY8" fmla="*/ 263556 h 411522"/>
                <a:gd name="connsiteX9" fmla="*/ 52045 w 286125"/>
                <a:gd name="connsiteY9" fmla="*/ 264135 h 411522"/>
                <a:gd name="connsiteX10" fmla="*/ 155503 w 286125"/>
                <a:gd name="connsiteY10" fmla="*/ 386090 h 411522"/>
                <a:gd name="connsiteX11" fmla="*/ 262429 w 286125"/>
                <a:gd name="connsiteY11" fmla="*/ 387237 h 411522"/>
                <a:gd name="connsiteX12" fmla="*/ 262429 w 286125"/>
                <a:gd name="connsiteY12" fmla="*/ 387243 h 411522"/>
                <a:gd name="connsiteX13" fmla="*/ 263007 w 286125"/>
                <a:gd name="connsiteY13" fmla="*/ 387243 h 411522"/>
                <a:gd name="connsiteX14" fmla="*/ 262429 w 286125"/>
                <a:gd name="connsiteY14" fmla="*/ 387237 h 411522"/>
                <a:gd name="connsiteX15" fmla="*/ 262429 w 286125"/>
                <a:gd name="connsiteY15" fmla="*/ 275119 h 411522"/>
                <a:gd name="connsiteX16" fmla="*/ 233530 w 286125"/>
                <a:gd name="connsiteY16" fmla="*/ 239860 h 411522"/>
                <a:gd name="connsiteX17" fmla="*/ 152611 w 286125"/>
                <a:gd name="connsiteY17" fmla="*/ 221942 h 411522"/>
                <a:gd name="connsiteX18" fmla="*/ 143366 w 286125"/>
                <a:gd name="connsiteY18" fmla="*/ 210383 h 411522"/>
                <a:gd name="connsiteX19" fmla="*/ 143366 w 286125"/>
                <a:gd name="connsiteY19" fmla="*/ 124265 h 411522"/>
                <a:gd name="connsiteX20" fmla="*/ 127758 w 286125"/>
                <a:gd name="connsiteY20" fmla="*/ 108660 h 411522"/>
                <a:gd name="connsiteX21" fmla="*/ 213874 w 286125"/>
                <a:gd name="connsiteY21" fmla="*/ 94789 h 411522"/>
                <a:gd name="connsiteX22" fmla="*/ 238148 w 286125"/>
                <a:gd name="connsiteY22" fmla="*/ 119068 h 411522"/>
                <a:gd name="connsiteX23" fmla="*/ 213874 w 286125"/>
                <a:gd name="connsiteY23" fmla="*/ 143342 h 411522"/>
                <a:gd name="connsiteX24" fmla="*/ 189600 w 286125"/>
                <a:gd name="connsiteY24" fmla="*/ 119068 h 411522"/>
                <a:gd name="connsiteX25" fmla="*/ 213874 w 286125"/>
                <a:gd name="connsiteY25" fmla="*/ 94789 h 411522"/>
                <a:gd name="connsiteX26" fmla="*/ 28921 w 286125"/>
                <a:gd name="connsiteY26" fmla="*/ 94789 h 411522"/>
                <a:gd name="connsiteX27" fmla="*/ 53198 w 286125"/>
                <a:gd name="connsiteY27" fmla="*/ 119068 h 411522"/>
                <a:gd name="connsiteX28" fmla="*/ 28921 w 286125"/>
                <a:gd name="connsiteY28" fmla="*/ 143342 h 411522"/>
                <a:gd name="connsiteX29" fmla="*/ 4646 w 286125"/>
                <a:gd name="connsiteY29" fmla="*/ 119068 h 411522"/>
                <a:gd name="connsiteX30" fmla="*/ 28921 w 286125"/>
                <a:gd name="connsiteY30" fmla="*/ 94789 h 411522"/>
                <a:gd name="connsiteX31" fmla="*/ 128336 w 286125"/>
                <a:gd name="connsiteY31" fmla="*/ 84960 h 411522"/>
                <a:gd name="connsiteX32" fmla="*/ 167062 w 286125"/>
                <a:gd name="connsiteY32" fmla="*/ 123686 h 411522"/>
                <a:gd name="connsiteX33" fmla="*/ 167062 w 286125"/>
                <a:gd name="connsiteY33" fmla="*/ 200560 h 411522"/>
                <a:gd name="connsiteX34" fmla="*/ 238732 w 286125"/>
                <a:gd name="connsiteY34" fmla="*/ 216164 h 411522"/>
                <a:gd name="connsiteX35" fmla="*/ 286125 w 286125"/>
                <a:gd name="connsiteY35" fmla="*/ 275119 h 411522"/>
                <a:gd name="connsiteX36" fmla="*/ 286125 w 286125"/>
                <a:gd name="connsiteY36" fmla="*/ 399959 h 411522"/>
                <a:gd name="connsiteX37" fmla="*/ 282657 w 286125"/>
                <a:gd name="connsiteY37" fmla="*/ 408051 h 411522"/>
                <a:gd name="connsiteX38" fmla="*/ 274566 w 286125"/>
                <a:gd name="connsiteY38" fmla="*/ 411522 h 411522"/>
                <a:gd name="connsiteX39" fmla="*/ 150301 w 286125"/>
                <a:gd name="connsiteY39" fmla="*/ 409786 h 411522"/>
                <a:gd name="connsiteX40" fmla="*/ 141631 w 286125"/>
                <a:gd name="connsiteY40" fmla="*/ 405740 h 411522"/>
                <a:gd name="connsiteX41" fmla="*/ 35284 w 286125"/>
                <a:gd name="connsiteY41" fmla="*/ 279739 h 411522"/>
                <a:gd name="connsiteX42" fmla="*/ 24300 w 286125"/>
                <a:gd name="connsiteY42" fmla="*/ 252576 h 411522"/>
                <a:gd name="connsiteX43" fmla="*/ 35284 w 286125"/>
                <a:gd name="connsiteY43" fmla="*/ 224834 h 411522"/>
                <a:gd name="connsiteX44" fmla="*/ 63026 w 286125"/>
                <a:gd name="connsiteY44" fmla="*/ 213272 h 411522"/>
                <a:gd name="connsiteX45" fmla="*/ 89614 w 286125"/>
                <a:gd name="connsiteY45" fmla="*/ 223677 h 411522"/>
                <a:gd name="connsiteX46" fmla="*/ 89614 w 286125"/>
                <a:gd name="connsiteY46" fmla="*/ 123686 h 411522"/>
                <a:gd name="connsiteX47" fmla="*/ 128336 w 286125"/>
                <a:gd name="connsiteY47" fmla="*/ 84960 h 411522"/>
                <a:gd name="connsiteX48" fmla="*/ 208671 w 286125"/>
                <a:gd name="connsiteY48" fmla="*/ 0 h 411522"/>
                <a:gd name="connsiteX49" fmla="*/ 232946 w 286125"/>
                <a:gd name="connsiteY49" fmla="*/ 24279 h 411522"/>
                <a:gd name="connsiteX50" fmla="*/ 208671 w 286125"/>
                <a:gd name="connsiteY50" fmla="*/ 48554 h 411522"/>
                <a:gd name="connsiteX51" fmla="*/ 184397 w 286125"/>
                <a:gd name="connsiteY51" fmla="*/ 24279 h 411522"/>
                <a:gd name="connsiteX52" fmla="*/ 208671 w 286125"/>
                <a:gd name="connsiteY52" fmla="*/ 0 h 411522"/>
                <a:gd name="connsiteX53" fmla="*/ 116198 w 286125"/>
                <a:gd name="connsiteY53" fmla="*/ 0 h 411522"/>
                <a:gd name="connsiteX54" fmla="*/ 140473 w 286125"/>
                <a:gd name="connsiteY54" fmla="*/ 24279 h 411522"/>
                <a:gd name="connsiteX55" fmla="*/ 116198 w 286125"/>
                <a:gd name="connsiteY55" fmla="*/ 48554 h 411522"/>
                <a:gd name="connsiteX56" fmla="*/ 91920 w 286125"/>
                <a:gd name="connsiteY56" fmla="*/ 24279 h 411522"/>
                <a:gd name="connsiteX57" fmla="*/ 116198 w 286125"/>
                <a:gd name="connsiteY57" fmla="*/ 0 h 411522"/>
                <a:gd name="connsiteX58" fmla="*/ 24300 w 286125"/>
                <a:gd name="connsiteY58" fmla="*/ 0 h 411522"/>
                <a:gd name="connsiteX59" fmla="*/ 48574 w 286125"/>
                <a:gd name="connsiteY59" fmla="*/ 24279 h 411522"/>
                <a:gd name="connsiteX60" fmla="*/ 24300 w 286125"/>
                <a:gd name="connsiteY60" fmla="*/ 48554 h 411522"/>
                <a:gd name="connsiteX61" fmla="*/ 22 w 286125"/>
                <a:gd name="connsiteY61" fmla="*/ 24279 h 411522"/>
                <a:gd name="connsiteX62" fmla="*/ 24300 w 286125"/>
                <a:gd name="connsiteY62" fmla="*/ 0 h 41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86125" h="411522">
                  <a:moveTo>
                    <a:pt x="127758" y="108660"/>
                  </a:moveTo>
                  <a:cubicBezTo>
                    <a:pt x="119091" y="108660"/>
                    <a:pt x="112153" y="115595"/>
                    <a:pt x="112153" y="124265"/>
                  </a:cubicBezTo>
                  <a:lnTo>
                    <a:pt x="112153" y="255465"/>
                  </a:lnTo>
                  <a:cubicBezTo>
                    <a:pt x="112153" y="260668"/>
                    <a:pt x="109264" y="264713"/>
                    <a:pt x="104640" y="266449"/>
                  </a:cubicBezTo>
                  <a:cubicBezTo>
                    <a:pt x="100016" y="268181"/>
                    <a:pt x="94813" y="266449"/>
                    <a:pt x="91924" y="262982"/>
                  </a:cubicBezTo>
                  <a:lnTo>
                    <a:pt x="73431" y="241017"/>
                  </a:lnTo>
                  <a:cubicBezTo>
                    <a:pt x="67650" y="235236"/>
                    <a:pt x="57244" y="235815"/>
                    <a:pt x="51467" y="241596"/>
                  </a:cubicBezTo>
                  <a:cubicBezTo>
                    <a:pt x="48574" y="244485"/>
                    <a:pt x="46843" y="248530"/>
                    <a:pt x="46843" y="252576"/>
                  </a:cubicBezTo>
                  <a:cubicBezTo>
                    <a:pt x="46843" y="256622"/>
                    <a:pt x="48574" y="260668"/>
                    <a:pt x="51467" y="263556"/>
                  </a:cubicBezTo>
                  <a:cubicBezTo>
                    <a:pt x="51467" y="263556"/>
                    <a:pt x="52045" y="264135"/>
                    <a:pt x="52045" y="264135"/>
                  </a:cubicBezTo>
                  <a:lnTo>
                    <a:pt x="155503" y="386090"/>
                  </a:lnTo>
                  <a:lnTo>
                    <a:pt x="262429" y="387237"/>
                  </a:lnTo>
                  <a:lnTo>
                    <a:pt x="262429" y="387243"/>
                  </a:lnTo>
                  <a:lnTo>
                    <a:pt x="263007" y="387243"/>
                  </a:lnTo>
                  <a:lnTo>
                    <a:pt x="262429" y="387237"/>
                  </a:lnTo>
                  <a:lnTo>
                    <a:pt x="262429" y="275119"/>
                  </a:lnTo>
                  <a:cubicBezTo>
                    <a:pt x="262429" y="258932"/>
                    <a:pt x="249134" y="242749"/>
                    <a:pt x="233530" y="239860"/>
                  </a:cubicBezTo>
                  <a:lnTo>
                    <a:pt x="152611" y="221942"/>
                  </a:lnTo>
                  <a:cubicBezTo>
                    <a:pt x="147412" y="220788"/>
                    <a:pt x="143366" y="215586"/>
                    <a:pt x="143366" y="210383"/>
                  </a:cubicBezTo>
                  <a:lnTo>
                    <a:pt x="143366" y="124265"/>
                  </a:lnTo>
                  <a:cubicBezTo>
                    <a:pt x="143366" y="115595"/>
                    <a:pt x="136428" y="108660"/>
                    <a:pt x="127758" y="108660"/>
                  </a:cubicBezTo>
                  <a:close/>
                  <a:moveTo>
                    <a:pt x="213874" y="94789"/>
                  </a:moveTo>
                  <a:cubicBezTo>
                    <a:pt x="227168" y="94789"/>
                    <a:pt x="238148" y="105773"/>
                    <a:pt x="238148" y="119068"/>
                  </a:cubicBezTo>
                  <a:cubicBezTo>
                    <a:pt x="238148" y="132358"/>
                    <a:pt x="227168" y="143342"/>
                    <a:pt x="213874" y="143342"/>
                  </a:cubicBezTo>
                  <a:cubicBezTo>
                    <a:pt x="200580" y="143342"/>
                    <a:pt x="189600" y="132358"/>
                    <a:pt x="189600" y="119068"/>
                  </a:cubicBezTo>
                  <a:cubicBezTo>
                    <a:pt x="189600" y="105773"/>
                    <a:pt x="200580" y="94789"/>
                    <a:pt x="213874" y="94789"/>
                  </a:cubicBezTo>
                  <a:close/>
                  <a:moveTo>
                    <a:pt x="28921" y="94789"/>
                  </a:moveTo>
                  <a:cubicBezTo>
                    <a:pt x="42793" y="94789"/>
                    <a:pt x="53198" y="105773"/>
                    <a:pt x="53198" y="119068"/>
                  </a:cubicBezTo>
                  <a:cubicBezTo>
                    <a:pt x="53198" y="132358"/>
                    <a:pt x="42215" y="143342"/>
                    <a:pt x="28921" y="143342"/>
                  </a:cubicBezTo>
                  <a:cubicBezTo>
                    <a:pt x="15630" y="143342"/>
                    <a:pt x="4646" y="132358"/>
                    <a:pt x="4646" y="119068"/>
                  </a:cubicBezTo>
                  <a:cubicBezTo>
                    <a:pt x="4646" y="105773"/>
                    <a:pt x="15630" y="94789"/>
                    <a:pt x="28921" y="94789"/>
                  </a:cubicBezTo>
                  <a:close/>
                  <a:moveTo>
                    <a:pt x="128336" y="84960"/>
                  </a:moveTo>
                  <a:cubicBezTo>
                    <a:pt x="149722" y="84960"/>
                    <a:pt x="167062" y="102300"/>
                    <a:pt x="167062" y="123686"/>
                  </a:cubicBezTo>
                  <a:lnTo>
                    <a:pt x="167062" y="200560"/>
                  </a:lnTo>
                  <a:lnTo>
                    <a:pt x="238732" y="216164"/>
                  </a:lnTo>
                  <a:cubicBezTo>
                    <a:pt x="265317" y="221363"/>
                    <a:pt x="286125" y="246795"/>
                    <a:pt x="286125" y="275119"/>
                  </a:cubicBezTo>
                  <a:lnTo>
                    <a:pt x="286125" y="399959"/>
                  </a:lnTo>
                  <a:cubicBezTo>
                    <a:pt x="286125" y="402852"/>
                    <a:pt x="284968" y="405740"/>
                    <a:pt x="282657" y="408051"/>
                  </a:cubicBezTo>
                  <a:cubicBezTo>
                    <a:pt x="280343" y="410365"/>
                    <a:pt x="277455" y="411522"/>
                    <a:pt x="274566" y="411522"/>
                  </a:cubicBezTo>
                  <a:lnTo>
                    <a:pt x="150301" y="409786"/>
                  </a:lnTo>
                  <a:cubicBezTo>
                    <a:pt x="146833" y="409786"/>
                    <a:pt x="143941" y="408051"/>
                    <a:pt x="141631" y="405740"/>
                  </a:cubicBezTo>
                  <a:lnTo>
                    <a:pt x="35284" y="279739"/>
                  </a:lnTo>
                  <a:cubicBezTo>
                    <a:pt x="28346" y="272226"/>
                    <a:pt x="24300" y="262982"/>
                    <a:pt x="24300" y="252576"/>
                  </a:cubicBezTo>
                  <a:cubicBezTo>
                    <a:pt x="23725" y="242171"/>
                    <a:pt x="27771" y="232347"/>
                    <a:pt x="35284" y="224834"/>
                  </a:cubicBezTo>
                  <a:cubicBezTo>
                    <a:pt x="42797" y="217321"/>
                    <a:pt x="52624" y="213272"/>
                    <a:pt x="63026" y="213272"/>
                  </a:cubicBezTo>
                  <a:cubicBezTo>
                    <a:pt x="72853" y="213272"/>
                    <a:pt x="82097" y="216743"/>
                    <a:pt x="89614" y="223677"/>
                  </a:cubicBezTo>
                  <a:lnTo>
                    <a:pt x="89614" y="123686"/>
                  </a:lnTo>
                  <a:cubicBezTo>
                    <a:pt x="89614" y="102300"/>
                    <a:pt x="106950" y="84960"/>
                    <a:pt x="128336" y="84960"/>
                  </a:cubicBezTo>
                  <a:close/>
                  <a:moveTo>
                    <a:pt x="208671" y="0"/>
                  </a:moveTo>
                  <a:cubicBezTo>
                    <a:pt x="221966" y="0"/>
                    <a:pt x="232946" y="10985"/>
                    <a:pt x="232946" y="24279"/>
                  </a:cubicBezTo>
                  <a:cubicBezTo>
                    <a:pt x="232946" y="37570"/>
                    <a:pt x="221966" y="48554"/>
                    <a:pt x="208671" y="48554"/>
                  </a:cubicBezTo>
                  <a:cubicBezTo>
                    <a:pt x="195377" y="48554"/>
                    <a:pt x="184397" y="37570"/>
                    <a:pt x="184397" y="24279"/>
                  </a:cubicBezTo>
                  <a:cubicBezTo>
                    <a:pt x="184397" y="10985"/>
                    <a:pt x="195377" y="0"/>
                    <a:pt x="208671" y="0"/>
                  </a:cubicBezTo>
                  <a:close/>
                  <a:moveTo>
                    <a:pt x="116198" y="0"/>
                  </a:moveTo>
                  <a:cubicBezTo>
                    <a:pt x="130067" y="0"/>
                    <a:pt x="141047" y="10985"/>
                    <a:pt x="140473" y="24279"/>
                  </a:cubicBezTo>
                  <a:cubicBezTo>
                    <a:pt x="140473" y="37570"/>
                    <a:pt x="129489" y="48554"/>
                    <a:pt x="116198" y="48554"/>
                  </a:cubicBezTo>
                  <a:cubicBezTo>
                    <a:pt x="102904" y="48554"/>
                    <a:pt x="91920" y="37570"/>
                    <a:pt x="91920" y="24279"/>
                  </a:cubicBezTo>
                  <a:cubicBezTo>
                    <a:pt x="91920" y="10985"/>
                    <a:pt x="102904" y="0"/>
                    <a:pt x="116198" y="0"/>
                  </a:cubicBezTo>
                  <a:close/>
                  <a:moveTo>
                    <a:pt x="24300" y="0"/>
                  </a:moveTo>
                  <a:cubicBezTo>
                    <a:pt x="37590" y="0"/>
                    <a:pt x="48574" y="10985"/>
                    <a:pt x="48574" y="24279"/>
                  </a:cubicBezTo>
                  <a:cubicBezTo>
                    <a:pt x="48574" y="37570"/>
                    <a:pt x="37590" y="48554"/>
                    <a:pt x="24300" y="48554"/>
                  </a:cubicBezTo>
                  <a:cubicBezTo>
                    <a:pt x="10427" y="48554"/>
                    <a:pt x="-553" y="37570"/>
                    <a:pt x="22" y="24279"/>
                  </a:cubicBezTo>
                  <a:cubicBezTo>
                    <a:pt x="22" y="10985"/>
                    <a:pt x="11006" y="0"/>
                    <a:pt x="24300" y="0"/>
                  </a:cubicBez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F1F"/>
                </a:solidFill>
                <a:effectLst/>
                <a:uLnTx/>
                <a:uFillTx/>
                <a:latin typeface="Calibri"/>
                <a:ea typeface="+mn-ea"/>
                <a:cs typeface="Calibri"/>
              </a:endParaRPr>
            </a:p>
          </p:txBody>
        </p:sp>
      </p:grpSp>
      <p:grpSp>
        <p:nvGrpSpPr>
          <p:cNvPr id="13" name="Group 12" descr="An icon of three people.">
            <a:extLst>
              <a:ext uri="{FF2B5EF4-FFF2-40B4-BE49-F238E27FC236}">
                <a16:creationId xmlns:a16="http://schemas.microsoft.com/office/drawing/2014/main" id="{0603AAB1-7844-219E-8E30-AB851818DB21}"/>
              </a:ext>
            </a:extLst>
          </p:cNvPr>
          <p:cNvGrpSpPr>
            <a:grpSpLocks noChangeAspect="1"/>
          </p:cNvGrpSpPr>
          <p:nvPr/>
        </p:nvGrpSpPr>
        <p:grpSpPr>
          <a:xfrm>
            <a:off x="341773" y="4741950"/>
            <a:ext cx="600033" cy="600033"/>
            <a:chOff x="4438440" y="4078914"/>
            <a:chExt cx="911944" cy="911944"/>
          </a:xfrm>
        </p:grpSpPr>
        <p:sp>
          <p:nvSpPr>
            <p:cNvPr id="14" name="Oval 13">
              <a:extLst>
                <a:ext uri="{FF2B5EF4-FFF2-40B4-BE49-F238E27FC236}">
                  <a16:creationId xmlns:a16="http://schemas.microsoft.com/office/drawing/2014/main" id="{E418AE62-2BC4-1BCD-561A-7C1634AC3236}"/>
                </a:ext>
              </a:extLst>
            </p:cNvPr>
            <p:cNvSpPr/>
            <p:nvPr/>
          </p:nvSpPr>
          <p:spPr>
            <a:xfrm>
              <a:off x="4438440" y="4078914"/>
              <a:ext cx="911944" cy="9119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Calibri"/>
              </a:endParaRPr>
            </a:p>
          </p:txBody>
        </p:sp>
        <p:sp>
          <p:nvSpPr>
            <p:cNvPr id="15" name="Freeform: Shape 14">
              <a:extLst>
                <a:ext uri="{FF2B5EF4-FFF2-40B4-BE49-F238E27FC236}">
                  <a16:creationId xmlns:a16="http://schemas.microsoft.com/office/drawing/2014/main" id="{0746BF1E-31EC-FC2C-A580-6D7C0FB98C2F}"/>
                </a:ext>
              </a:extLst>
            </p:cNvPr>
            <p:cNvSpPr/>
            <p:nvPr/>
          </p:nvSpPr>
          <p:spPr>
            <a:xfrm>
              <a:off x="4676128" y="4362470"/>
              <a:ext cx="439260" cy="346780"/>
            </a:xfrm>
            <a:custGeom>
              <a:avLst/>
              <a:gdLst>
                <a:gd name="connsiteX0" fmla="*/ 101234 w 120733"/>
                <a:gd name="connsiteY0" fmla="*/ 37531 h 95316"/>
                <a:gd name="connsiteX1" fmla="*/ 105523 w 120733"/>
                <a:gd name="connsiteY1" fmla="*/ 23392 h 95316"/>
                <a:gd name="connsiteX2" fmla="*/ 84554 w 120733"/>
                <a:gd name="connsiteY2" fmla="*/ 199 h 95316"/>
                <a:gd name="connsiteX3" fmla="*/ 70892 w 120733"/>
                <a:gd name="connsiteY3" fmla="*/ 5918 h 95316"/>
                <a:gd name="connsiteX4" fmla="*/ 62154 w 120733"/>
                <a:gd name="connsiteY4" fmla="*/ 4011 h 95316"/>
                <a:gd name="connsiteX5" fmla="*/ 51352 w 120733"/>
                <a:gd name="connsiteY5" fmla="*/ 7030 h 95316"/>
                <a:gd name="connsiteX6" fmla="*/ 36578 w 120733"/>
                <a:gd name="connsiteY6" fmla="*/ 358 h 95316"/>
                <a:gd name="connsiteX7" fmla="*/ 15608 w 120733"/>
                <a:gd name="connsiteY7" fmla="*/ 23551 h 95316"/>
                <a:gd name="connsiteX8" fmla="*/ 19897 w 120733"/>
                <a:gd name="connsiteY8" fmla="*/ 37690 h 95316"/>
                <a:gd name="connsiteX9" fmla="*/ 199 w 120733"/>
                <a:gd name="connsiteY9" fmla="*/ 70574 h 95316"/>
                <a:gd name="connsiteX10" fmla="*/ 834 w 120733"/>
                <a:gd name="connsiteY10" fmla="*/ 77881 h 95316"/>
                <a:gd name="connsiteX11" fmla="*/ 3217 w 120733"/>
                <a:gd name="connsiteY11" fmla="*/ 80423 h 95316"/>
                <a:gd name="connsiteX12" fmla="*/ 22280 w 120733"/>
                <a:gd name="connsiteY12" fmla="*/ 83759 h 95316"/>
                <a:gd name="connsiteX13" fmla="*/ 22598 w 120733"/>
                <a:gd name="connsiteY13" fmla="*/ 83759 h 95316"/>
                <a:gd name="connsiteX14" fmla="*/ 23233 w 120733"/>
                <a:gd name="connsiteY14" fmla="*/ 88525 h 95316"/>
                <a:gd name="connsiteX15" fmla="*/ 25616 w 120733"/>
                <a:gd name="connsiteY15" fmla="*/ 91067 h 95316"/>
                <a:gd name="connsiteX16" fmla="*/ 61995 w 120733"/>
                <a:gd name="connsiteY16" fmla="*/ 95356 h 95316"/>
                <a:gd name="connsiteX17" fmla="*/ 98374 w 120733"/>
                <a:gd name="connsiteY17" fmla="*/ 91067 h 95316"/>
                <a:gd name="connsiteX18" fmla="*/ 100757 w 120733"/>
                <a:gd name="connsiteY18" fmla="*/ 88525 h 95316"/>
                <a:gd name="connsiteX19" fmla="*/ 101393 w 120733"/>
                <a:gd name="connsiteY19" fmla="*/ 83283 h 95316"/>
                <a:gd name="connsiteX20" fmla="*/ 117755 w 120733"/>
                <a:gd name="connsiteY20" fmla="*/ 80264 h 95316"/>
                <a:gd name="connsiteX21" fmla="*/ 120138 w 120733"/>
                <a:gd name="connsiteY21" fmla="*/ 77722 h 95316"/>
                <a:gd name="connsiteX22" fmla="*/ 120774 w 120733"/>
                <a:gd name="connsiteY22" fmla="*/ 70415 h 95316"/>
                <a:gd name="connsiteX23" fmla="*/ 101234 w 120733"/>
                <a:gd name="connsiteY23" fmla="*/ 37531 h 95316"/>
                <a:gd name="connsiteX24" fmla="*/ 6871 w 120733"/>
                <a:gd name="connsiteY24" fmla="*/ 74545 h 95316"/>
                <a:gd name="connsiteX25" fmla="*/ 6553 w 120733"/>
                <a:gd name="connsiteY25" fmla="*/ 70415 h 95316"/>
                <a:gd name="connsiteX26" fmla="*/ 26252 w 120733"/>
                <a:gd name="connsiteY26" fmla="*/ 41661 h 95316"/>
                <a:gd name="connsiteX27" fmla="*/ 28317 w 120733"/>
                <a:gd name="connsiteY27" fmla="*/ 39278 h 95316"/>
                <a:gd name="connsiteX28" fmla="*/ 27364 w 120733"/>
                <a:gd name="connsiteY28" fmla="*/ 36419 h 95316"/>
                <a:gd name="connsiteX29" fmla="*/ 22122 w 120733"/>
                <a:gd name="connsiteY29" fmla="*/ 23392 h 95316"/>
                <a:gd name="connsiteX30" fmla="*/ 36737 w 120733"/>
                <a:gd name="connsiteY30" fmla="*/ 6553 h 95316"/>
                <a:gd name="connsiteX31" fmla="*/ 46586 w 120733"/>
                <a:gd name="connsiteY31" fmla="*/ 11001 h 95316"/>
                <a:gd name="connsiteX32" fmla="*/ 39596 w 120733"/>
                <a:gd name="connsiteY32" fmla="*/ 29111 h 95316"/>
                <a:gd name="connsiteX33" fmla="*/ 44521 w 120733"/>
                <a:gd name="connsiteY33" fmla="*/ 44680 h 95316"/>
                <a:gd name="connsiteX34" fmla="*/ 22916 w 120733"/>
                <a:gd name="connsiteY34" fmla="*/ 77246 h 95316"/>
                <a:gd name="connsiteX35" fmla="*/ 6871 w 120733"/>
                <a:gd name="connsiteY35" fmla="*/ 74545 h 95316"/>
                <a:gd name="connsiteX36" fmla="*/ 94880 w 120733"/>
                <a:gd name="connsiteY36" fmla="*/ 85030 h 95316"/>
                <a:gd name="connsiteX37" fmla="*/ 61995 w 120733"/>
                <a:gd name="connsiteY37" fmla="*/ 88684 h 95316"/>
                <a:gd name="connsiteX38" fmla="*/ 29111 w 120733"/>
                <a:gd name="connsiteY38" fmla="*/ 85030 h 95316"/>
                <a:gd name="connsiteX39" fmla="*/ 28794 w 120733"/>
                <a:gd name="connsiteY39" fmla="*/ 80264 h 95316"/>
                <a:gd name="connsiteX40" fmla="*/ 50557 w 120733"/>
                <a:gd name="connsiteY40" fmla="*/ 48492 h 95316"/>
                <a:gd name="connsiteX41" fmla="*/ 52623 w 120733"/>
                <a:gd name="connsiteY41" fmla="*/ 46109 h 95316"/>
                <a:gd name="connsiteX42" fmla="*/ 51669 w 120733"/>
                <a:gd name="connsiteY42" fmla="*/ 43250 h 95316"/>
                <a:gd name="connsiteX43" fmla="*/ 45792 w 120733"/>
                <a:gd name="connsiteY43" fmla="*/ 28794 h 95316"/>
                <a:gd name="connsiteX44" fmla="*/ 61995 w 120733"/>
                <a:gd name="connsiteY44" fmla="*/ 10048 h 95316"/>
                <a:gd name="connsiteX45" fmla="*/ 78199 w 120733"/>
                <a:gd name="connsiteY45" fmla="*/ 28794 h 95316"/>
                <a:gd name="connsiteX46" fmla="*/ 72321 w 120733"/>
                <a:gd name="connsiteY46" fmla="*/ 43250 h 95316"/>
                <a:gd name="connsiteX47" fmla="*/ 71368 w 120733"/>
                <a:gd name="connsiteY47" fmla="*/ 46109 h 95316"/>
                <a:gd name="connsiteX48" fmla="*/ 73433 w 120733"/>
                <a:gd name="connsiteY48" fmla="*/ 48492 h 95316"/>
                <a:gd name="connsiteX49" fmla="*/ 95197 w 120733"/>
                <a:gd name="connsiteY49" fmla="*/ 80264 h 95316"/>
                <a:gd name="connsiteX50" fmla="*/ 94880 w 120733"/>
                <a:gd name="connsiteY50" fmla="*/ 85030 h 95316"/>
                <a:gd name="connsiteX51" fmla="*/ 114261 w 120733"/>
                <a:gd name="connsiteY51" fmla="*/ 74545 h 95316"/>
                <a:gd name="connsiteX52" fmla="*/ 101393 w 120733"/>
                <a:gd name="connsiteY52" fmla="*/ 76769 h 95316"/>
                <a:gd name="connsiteX53" fmla="*/ 79788 w 120733"/>
                <a:gd name="connsiteY53" fmla="*/ 44521 h 95316"/>
                <a:gd name="connsiteX54" fmla="*/ 84712 w 120733"/>
                <a:gd name="connsiteY54" fmla="*/ 28952 h 95316"/>
                <a:gd name="connsiteX55" fmla="*/ 76293 w 120733"/>
                <a:gd name="connsiteY55" fmla="*/ 9412 h 95316"/>
                <a:gd name="connsiteX56" fmla="*/ 84554 w 120733"/>
                <a:gd name="connsiteY56" fmla="*/ 6394 h 95316"/>
                <a:gd name="connsiteX57" fmla="*/ 99169 w 120733"/>
                <a:gd name="connsiteY57" fmla="*/ 23233 h 95316"/>
                <a:gd name="connsiteX58" fmla="*/ 93926 w 120733"/>
                <a:gd name="connsiteY58" fmla="*/ 36260 h 95316"/>
                <a:gd name="connsiteX59" fmla="*/ 92973 w 120733"/>
                <a:gd name="connsiteY59" fmla="*/ 39119 h 95316"/>
                <a:gd name="connsiteX60" fmla="*/ 95038 w 120733"/>
                <a:gd name="connsiteY60" fmla="*/ 41502 h 95316"/>
                <a:gd name="connsiteX61" fmla="*/ 114737 w 120733"/>
                <a:gd name="connsiteY61" fmla="*/ 70256 h 95316"/>
                <a:gd name="connsiteX62" fmla="*/ 114261 w 120733"/>
                <a:gd name="connsiteY62" fmla="*/ 74545 h 9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733" h="95316">
                  <a:moveTo>
                    <a:pt x="101234" y="37531"/>
                  </a:moveTo>
                  <a:cubicBezTo>
                    <a:pt x="103935" y="33559"/>
                    <a:pt x="105523" y="28635"/>
                    <a:pt x="105523" y="23392"/>
                  </a:cubicBezTo>
                  <a:cubicBezTo>
                    <a:pt x="105523" y="10525"/>
                    <a:pt x="96150" y="199"/>
                    <a:pt x="84554" y="199"/>
                  </a:cubicBezTo>
                  <a:cubicBezTo>
                    <a:pt x="79470" y="199"/>
                    <a:pt x="74704" y="2264"/>
                    <a:pt x="70892" y="5918"/>
                  </a:cubicBezTo>
                  <a:cubicBezTo>
                    <a:pt x="68191" y="4647"/>
                    <a:pt x="65331" y="4011"/>
                    <a:pt x="62154" y="4011"/>
                  </a:cubicBezTo>
                  <a:cubicBezTo>
                    <a:pt x="58342" y="4011"/>
                    <a:pt x="54529" y="5123"/>
                    <a:pt x="51352" y="7030"/>
                  </a:cubicBezTo>
                  <a:cubicBezTo>
                    <a:pt x="47380" y="2740"/>
                    <a:pt x="42138" y="358"/>
                    <a:pt x="36578" y="358"/>
                  </a:cubicBezTo>
                  <a:cubicBezTo>
                    <a:pt x="24981" y="358"/>
                    <a:pt x="15608" y="10842"/>
                    <a:pt x="15608" y="23551"/>
                  </a:cubicBezTo>
                  <a:cubicBezTo>
                    <a:pt x="15608" y="28635"/>
                    <a:pt x="17197" y="33559"/>
                    <a:pt x="19897" y="37690"/>
                  </a:cubicBezTo>
                  <a:cubicBezTo>
                    <a:pt x="7983" y="43885"/>
                    <a:pt x="199" y="56753"/>
                    <a:pt x="199" y="70574"/>
                  </a:cubicBezTo>
                  <a:cubicBezTo>
                    <a:pt x="199" y="72957"/>
                    <a:pt x="516" y="75498"/>
                    <a:pt x="834" y="77881"/>
                  </a:cubicBezTo>
                  <a:cubicBezTo>
                    <a:pt x="1152" y="79152"/>
                    <a:pt x="1946" y="80105"/>
                    <a:pt x="3217" y="80423"/>
                  </a:cubicBezTo>
                  <a:cubicBezTo>
                    <a:pt x="9254" y="82012"/>
                    <a:pt x="15608" y="82965"/>
                    <a:pt x="22280" y="83759"/>
                  </a:cubicBezTo>
                  <a:cubicBezTo>
                    <a:pt x="22439" y="83759"/>
                    <a:pt x="22439" y="83759"/>
                    <a:pt x="22598" y="83759"/>
                  </a:cubicBezTo>
                  <a:cubicBezTo>
                    <a:pt x="22757" y="85348"/>
                    <a:pt x="22916" y="86936"/>
                    <a:pt x="23233" y="88525"/>
                  </a:cubicBezTo>
                  <a:cubicBezTo>
                    <a:pt x="23392" y="89796"/>
                    <a:pt x="24345" y="90749"/>
                    <a:pt x="25616" y="91067"/>
                  </a:cubicBezTo>
                  <a:cubicBezTo>
                    <a:pt x="37054" y="93926"/>
                    <a:pt x="49286" y="95356"/>
                    <a:pt x="61995" y="95356"/>
                  </a:cubicBezTo>
                  <a:cubicBezTo>
                    <a:pt x="74704" y="95356"/>
                    <a:pt x="86937" y="93926"/>
                    <a:pt x="98374" y="91067"/>
                  </a:cubicBezTo>
                  <a:cubicBezTo>
                    <a:pt x="99486" y="90749"/>
                    <a:pt x="100440" y="89796"/>
                    <a:pt x="100757" y="88525"/>
                  </a:cubicBezTo>
                  <a:cubicBezTo>
                    <a:pt x="101075" y="86778"/>
                    <a:pt x="101234" y="85030"/>
                    <a:pt x="101393" y="83283"/>
                  </a:cubicBezTo>
                  <a:cubicBezTo>
                    <a:pt x="107112" y="82647"/>
                    <a:pt x="112672" y="81694"/>
                    <a:pt x="117755" y="80264"/>
                  </a:cubicBezTo>
                  <a:cubicBezTo>
                    <a:pt x="118867" y="79947"/>
                    <a:pt x="119821" y="78993"/>
                    <a:pt x="120138" y="77722"/>
                  </a:cubicBezTo>
                  <a:cubicBezTo>
                    <a:pt x="120615" y="75340"/>
                    <a:pt x="120774" y="72798"/>
                    <a:pt x="120774" y="70415"/>
                  </a:cubicBezTo>
                  <a:cubicBezTo>
                    <a:pt x="120933" y="56435"/>
                    <a:pt x="113149" y="43726"/>
                    <a:pt x="101234" y="37531"/>
                  </a:cubicBezTo>
                  <a:close/>
                  <a:moveTo>
                    <a:pt x="6871" y="74545"/>
                  </a:moveTo>
                  <a:cubicBezTo>
                    <a:pt x="6712" y="73115"/>
                    <a:pt x="6553" y="71845"/>
                    <a:pt x="6553" y="70415"/>
                  </a:cubicBezTo>
                  <a:cubicBezTo>
                    <a:pt x="6553" y="57706"/>
                    <a:pt x="14496" y="46109"/>
                    <a:pt x="26252" y="41661"/>
                  </a:cubicBezTo>
                  <a:cubicBezTo>
                    <a:pt x="27205" y="41343"/>
                    <a:pt x="27999" y="40390"/>
                    <a:pt x="28317" y="39278"/>
                  </a:cubicBezTo>
                  <a:cubicBezTo>
                    <a:pt x="28476" y="38166"/>
                    <a:pt x="28158" y="37054"/>
                    <a:pt x="27364" y="36419"/>
                  </a:cubicBezTo>
                  <a:cubicBezTo>
                    <a:pt x="24028" y="33242"/>
                    <a:pt x="22122" y="28476"/>
                    <a:pt x="22122" y="23392"/>
                  </a:cubicBezTo>
                  <a:cubicBezTo>
                    <a:pt x="22122" y="14019"/>
                    <a:pt x="28635" y="6553"/>
                    <a:pt x="36737" y="6553"/>
                  </a:cubicBezTo>
                  <a:cubicBezTo>
                    <a:pt x="40390" y="6553"/>
                    <a:pt x="43885" y="8142"/>
                    <a:pt x="46586" y="11001"/>
                  </a:cubicBezTo>
                  <a:cubicBezTo>
                    <a:pt x="42297" y="15608"/>
                    <a:pt x="39596" y="21963"/>
                    <a:pt x="39596" y="29111"/>
                  </a:cubicBezTo>
                  <a:cubicBezTo>
                    <a:pt x="39596" y="34830"/>
                    <a:pt x="41343" y="40231"/>
                    <a:pt x="44521" y="44680"/>
                  </a:cubicBezTo>
                  <a:cubicBezTo>
                    <a:pt x="32288" y="50875"/>
                    <a:pt x="24028" y="63425"/>
                    <a:pt x="22916" y="77246"/>
                  </a:cubicBezTo>
                  <a:cubicBezTo>
                    <a:pt x="17197" y="76452"/>
                    <a:pt x="11954" y="75657"/>
                    <a:pt x="6871" y="74545"/>
                  </a:cubicBezTo>
                  <a:close/>
                  <a:moveTo>
                    <a:pt x="94880" y="85030"/>
                  </a:moveTo>
                  <a:cubicBezTo>
                    <a:pt x="84554" y="87413"/>
                    <a:pt x="73592" y="88684"/>
                    <a:pt x="61995" y="88684"/>
                  </a:cubicBezTo>
                  <a:cubicBezTo>
                    <a:pt x="50557" y="88684"/>
                    <a:pt x="39437" y="87413"/>
                    <a:pt x="29111" y="85030"/>
                  </a:cubicBezTo>
                  <a:cubicBezTo>
                    <a:pt x="28953" y="83441"/>
                    <a:pt x="28794" y="81853"/>
                    <a:pt x="28794" y="80264"/>
                  </a:cubicBezTo>
                  <a:cubicBezTo>
                    <a:pt x="28794" y="66126"/>
                    <a:pt x="37531" y="53417"/>
                    <a:pt x="50557" y="48492"/>
                  </a:cubicBezTo>
                  <a:cubicBezTo>
                    <a:pt x="51511" y="48174"/>
                    <a:pt x="52305" y="47221"/>
                    <a:pt x="52623" y="46109"/>
                  </a:cubicBezTo>
                  <a:cubicBezTo>
                    <a:pt x="52782" y="44997"/>
                    <a:pt x="52464" y="43885"/>
                    <a:pt x="51669" y="43250"/>
                  </a:cubicBezTo>
                  <a:cubicBezTo>
                    <a:pt x="47857" y="39596"/>
                    <a:pt x="45792" y="34354"/>
                    <a:pt x="45792" y="28794"/>
                  </a:cubicBezTo>
                  <a:cubicBezTo>
                    <a:pt x="45792" y="18468"/>
                    <a:pt x="53099" y="10048"/>
                    <a:pt x="61995" y="10048"/>
                  </a:cubicBezTo>
                  <a:cubicBezTo>
                    <a:pt x="70892" y="10048"/>
                    <a:pt x="78199" y="18468"/>
                    <a:pt x="78199" y="28794"/>
                  </a:cubicBezTo>
                  <a:cubicBezTo>
                    <a:pt x="78199" y="34354"/>
                    <a:pt x="76134" y="39596"/>
                    <a:pt x="72321" y="43250"/>
                  </a:cubicBezTo>
                  <a:cubicBezTo>
                    <a:pt x="71527" y="44044"/>
                    <a:pt x="71209" y="45156"/>
                    <a:pt x="71368" y="46109"/>
                  </a:cubicBezTo>
                  <a:cubicBezTo>
                    <a:pt x="71527" y="47221"/>
                    <a:pt x="72321" y="48016"/>
                    <a:pt x="73433" y="48492"/>
                  </a:cubicBezTo>
                  <a:cubicBezTo>
                    <a:pt x="86460" y="53417"/>
                    <a:pt x="95197" y="66126"/>
                    <a:pt x="95197" y="80264"/>
                  </a:cubicBezTo>
                  <a:cubicBezTo>
                    <a:pt x="95197" y="81853"/>
                    <a:pt x="95197" y="83441"/>
                    <a:pt x="94880" y="85030"/>
                  </a:cubicBezTo>
                  <a:close/>
                  <a:moveTo>
                    <a:pt x="114261" y="74545"/>
                  </a:moveTo>
                  <a:cubicBezTo>
                    <a:pt x="110130" y="75498"/>
                    <a:pt x="105841" y="76293"/>
                    <a:pt x="101393" y="76769"/>
                  </a:cubicBezTo>
                  <a:cubicBezTo>
                    <a:pt x="100122" y="62949"/>
                    <a:pt x="92020" y="50716"/>
                    <a:pt x="79788" y="44521"/>
                  </a:cubicBezTo>
                  <a:cubicBezTo>
                    <a:pt x="82965" y="40073"/>
                    <a:pt x="84712" y="34671"/>
                    <a:pt x="84712" y="28952"/>
                  </a:cubicBezTo>
                  <a:cubicBezTo>
                    <a:pt x="84712" y="21009"/>
                    <a:pt x="81376" y="14019"/>
                    <a:pt x="76293" y="9412"/>
                  </a:cubicBezTo>
                  <a:cubicBezTo>
                    <a:pt x="78676" y="7506"/>
                    <a:pt x="81535" y="6394"/>
                    <a:pt x="84554" y="6394"/>
                  </a:cubicBezTo>
                  <a:cubicBezTo>
                    <a:pt x="92655" y="6394"/>
                    <a:pt x="99169" y="14019"/>
                    <a:pt x="99169" y="23233"/>
                  </a:cubicBezTo>
                  <a:cubicBezTo>
                    <a:pt x="99169" y="28317"/>
                    <a:pt x="97263" y="32924"/>
                    <a:pt x="93926" y="36260"/>
                  </a:cubicBezTo>
                  <a:cubicBezTo>
                    <a:pt x="93132" y="37054"/>
                    <a:pt x="92814" y="38166"/>
                    <a:pt x="92973" y="39119"/>
                  </a:cubicBezTo>
                  <a:cubicBezTo>
                    <a:pt x="93132" y="40231"/>
                    <a:pt x="93926" y="41026"/>
                    <a:pt x="95038" y="41502"/>
                  </a:cubicBezTo>
                  <a:cubicBezTo>
                    <a:pt x="106794" y="45950"/>
                    <a:pt x="114737" y="57547"/>
                    <a:pt x="114737" y="70256"/>
                  </a:cubicBezTo>
                  <a:cubicBezTo>
                    <a:pt x="114578" y="71686"/>
                    <a:pt x="114419" y="73115"/>
                    <a:pt x="114261" y="74545"/>
                  </a:cubicBezTo>
                  <a:close/>
                </a:path>
              </a:pathLst>
            </a:custGeom>
            <a:solidFill>
              <a:schemeClr val="bg1"/>
            </a:solidFill>
            <a:ln w="15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1F1F"/>
                </a:solidFill>
                <a:effectLst/>
                <a:uLnTx/>
                <a:uFillTx/>
                <a:latin typeface="Calibri"/>
                <a:ea typeface="+mn-ea"/>
                <a:cs typeface="Calibri"/>
              </a:endParaRPr>
            </a:p>
          </p:txBody>
        </p:sp>
      </p:grpSp>
      <p:sp>
        <p:nvSpPr>
          <p:cNvPr id="2" name="Slide Number Placeholder 1">
            <a:extLst>
              <a:ext uri="{FF2B5EF4-FFF2-40B4-BE49-F238E27FC236}">
                <a16:creationId xmlns:a16="http://schemas.microsoft.com/office/drawing/2014/main" id="{E9D84BEF-DB7C-41EC-918B-89D577BF6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7D6AF-2FA5-476A-AF60-7A8CDF2E2DFB}" type="slidenum">
              <a:rPr kumimoji="0" lang="en-US" sz="900" b="0" i="0" u="none" strike="noStrike" kern="1200" cap="none" spc="0" normalizeH="0" baseline="0" noProof="0" smtClean="0">
                <a:ln>
                  <a:noFill/>
                </a:ln>
                <a:solidFill>
                  <a:srgbClr val="808080"/>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808080"/>
              </a:solidFill>
              <a:effectLst/>
              <a:uLnTx/>
              <a:uFillTx/>
              <a:latin typeface="Calibri"/>
              <a:ea typeface="+mn-ea"/>
              <a:cs typeface="Calibri"/>
            </a:endParaRPr>
          </a:p>
        </p:txBody>
      </p:sp>
    </p:spTree>
    <p:extLst>
      <p:ext uri="{BB962C8B-B14F-4D97-AF65-F5344CB8AC3E}">
        <p14:creationId xmlns:p14="http://schemas.microsoft.com/office/powerpoint/2010/main" val="1511454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72FF-9DE6-9F2A-25A3-25F8D59CB61D}"/>
              </a:ext>
            </a:extLst>
          </p:cNvPr>
          <p:cNvSpPr>
            <a:spLocks noGrp="1"/>
          </p:cNvSpPr>
          <p:nvPr>
            <p:ph type="title"/>
          </p:nvPr>
        </p:nvSpPr>
        <p:spPr/>
        <p:txBody>
          <a:bodyPr anchor="ctr"/>
          <a:lstStyle/>
          <a:p>
            <a:r>
              <a:rPr lang="en-US"/>
              <a:t>Software solutions</a:t>
            </a:r>
          </a:p>
        </p:txBody>
      </p:sp>
      <p:sp>
        <p:nvSpPr>
          <p:cNvPr id="5" name="Text Placeholder 4">
            <a:extLst>
              <a:ext uri="{FF2B5EF4-FFF2-40B4-BE49-F238E27FC236}">
                <a16:creationId xmlns:a16="http://schemas.microsoft.com/office/drawing/2014/main" id="{BC6D356C-264A-58C8-27DB-77675ED77934}"/>
              </a:ext>
            </a:extLst>
          </p:cNvPr>
          <p:cNvSpPr>
            <a:spLocks noGrp="1"/>
          </p:cNvSpPr>
          <p:nvPr>
            <p:ph type="body" sz="quarter" idx="15"/>
          </p:nvPr>
        </p:nvSpPr>
        <p:spPr>
          <a:xfrm>
            <a:off x="484363" y="1467091"/>
            <a:ext cx="6804043" cy="1424414"/>
          </a:xfrm>
        </p:spPr>
        <p:txBody>
          <a:bodyPr/>
          <a:lstStyle/>
          <a:p>
            <a:pPr marL="0" algn="ctr"/>
            <a:r>
              <a:rPr lang="en-US" sz="3200" b="1" cap="all">
                <a:solidFill>
                  <a:srgbClr val="F6F6F6"/>
                </a:solidFill>
              </a:rPr>
              <a:t>Partner-authored software</a:t>
            </a:r>
          </a:p>
        </p:txBody>
      </p:sp>
      <p:sp>
        <p:nvSpPr>
          <p:cNvPr id="11" name="Text Placeholder 5">
            <a:extLst>
              <a:ext uri="{FF2B5EF4-FFF2-40B4-BE49-F238E27FC236}">
                <a16:creationId xmlns:a16="http://schemas.microsoft.com/office/drawing/2014/main" id="{B070976B-96B4-4E7F-287B-54C5E95932D9}"/>
              </a:ext>
            </a:extLst>
          </p:cNvPr>
          <p:cNvSpPr txBox="1">
            <a:spLocks/>
          </p:cNvSpPr>
          <p:nvPr/>
        </p:nvSpPr>
        <p:spPr>
          <a:xfrm>
            <a:off x="456533" y="2910674"/>
            <a:ext cx="6804043" cy="1405312"/>
          </a:xfrm>
          <a:prstGeom prst="rect">
            <a:avLst/>
          </a:prstGeom>
          <a:solidFill>
            <a:schemeClr val="bg1">
              <a:alpha val="20000"/>
            </a:schemeClr>
          </a:solidFill>
        </p:spPr>
        <p:txBody>
          <a:bodyPr vert="horz" lIns="182880" tIns="0" rIns="182880" bIns="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b="1" kern="1200" spc="-50" baseline="0">
                <a:solidFill>
                  <a:schemeClr val="bg1"/>
                </a:solidFill>
                <a:latin typeface="+mn-lt"/>
                <a:ea typeface="+mn-ea"/>
                <a:cs typeface="+mn-cs"/>
              </a:defRPr>
            </a:lvl1pPr>
            <a:lvl2pPr marL="457200" indent="0" algn="l" defTabSz="914400" rtl="0" eaLnBrk="1" latinLnBrk="0" hangingPunct="1">
              <a:lnSpc>
                <a:spcPct val="100000"/>
              </a:lnSpc>
              <a:spcBef>
                <a:spcPts val="600"/>
              </a:spcBef>
              <a:buFont typeface="Calibri" panose="020F05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buFont typeface="Calibri" panose="020F05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buFont typeface="Calibri" panose="020F05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buFont typeface="Calibri" panose="020F050202020403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50" normalizeH="0" baseline="0" noProof="0">
                <a:ln>
                  <a:noFill/>
                </a:ln>
                <a:solidFill>
                  <a:srgbClr val="1F1F1F"/>
                </a:solidFill>
                <a:effectLst/>
                <a:uLnTx/>
                <a:uFillTx/>
                <a:latin typeface="Calibri"/>
                <a:ea typeface="+mn-ea"/>
                <a:cs typeface="Calibri"/>
              </a:rPr>
              <a:t>KIOSK’s partners provide a wide selection of easily applicable software solutions.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50" normalizeH="0" baseline="0" noProof="0">
              <a:ln>
                <a:noFill/>
              </a:ln>
              <a:solidFill>
                <a:srgbClr val="1F1F1F"/>
              </a:solidFill>
              <a:effectLst/>
              <a:uLnTx/>
              <a:uFillTx/>
              <a:latin typeface="Calibri"/>
              <a:ea typeface="+mn-ea"/>
              <a:cs typeface="Calibri"/>
            </a:endParaRP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50" normalizeH="0" baseline="0" noProof="0">
                <a:ln>
                  <a:noFill/>
                </a:ln>
                <a:solidFill>
                  <a:srgbClr val="1F1F1F"/>
                </a:solidFill>
                <a:effectLst/>
                <a:uLnTx/>
                <a:uFillTx/>
                <a:latin typeface="Calibri"/>
                <a:ea typeface="+mn-ea"/>
                <a:cs typeface="Calibri"/>
              </a:rPr>
              <a:t>Market-ready digital solutions for faster deployment</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50" normalizeH="0" baseline="0" noProof="0">
                <a:ln>
                  <a:noFill/>
                </a:ln>
                <a:solidFill>
                  <a:srgbClr val="1F1F1F"/>
                </a:solidFill>
                <a:effectLst/>
                <a:uLnTx/>
                <a:uFillTx/>
                <a:latin typeface="Calibri"/>
                <a:ea typeface="+mn-ea"/>
                <a:cs typeface="Calibri"/>
              </a:rPr>
              <a:t>Ability to fully integrate with legacy software systems in a wide variety of verticals</a:t>
            </a:r>
            <a:endParaRPr kumimoji="0" lang="en-US" sz="2400" b="1" i="0" u="none" strike="noStrike" kern="1200" cap="none" spc="-50" normalizeH="0" baseline="0" noProof="0">
              <a:ln>
                <a:noFill/>
              </a:ln>
              <a:solidFill>
                <a:srgbClr val="1F1F1F"/>
              </a:solidFill>
              <a:effectLst/>
              <a:uLnTx/>
              <a:uFillTx/>
              <a:latin typeface="Calibri"/>
              <a:ea typeface="Roboto" panose="02000000000000000000" pitchFamily="2" charset="0"/>
              <a:cs typeface="Calibri"/>
            </a:endParaRPr>
          </a:p>
        </p:txBody>
      </p:sp>
      <p:pic>
        <p:nvPicPr>
          <p:cNvPr id="1026" name="Picture 2" descr="OC_logo">
            <a:extLst>
              <a:ext uri="{FF2B5EF4-FFF2-40B4-BE49-F238E27FC236}">
                <a16:creationId xmlns:a16="http://schemas.microsoft.com/office/drawing/2014/main" id="{6A83F45E-91D4-624D-768B-E20AF421035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43457" y="4240743"/>
            <a:ext cx="2610393" cy="5301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pic logo.">
            <a:extLst>
              <a:ext uri="{FF2B5EF4-FFF2-40B4-BE49-F238E27FC236}">
                <a16:creationId xmlns:a16="http://schemas.microsoft.com/office/drawing/2014/main" id="{BE575091-356A-F2DB-650C-0A838DE27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21" y="4710609"/>
            <a:ext cx="1904863" cy="719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ifemed ID logo">
            <a:extLst>
              <a:ext uri="{FF2B5EF4-FFF2-40B4-BE49-F238E27FC236}">
                <a16:creationId xmlns:a16="http://schemas.microsoft.com/office/drawing/2014/main" id="{CD369362-0EC0-1529-869B-8D8583E72BE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10319" y="4533376"/>
            <a:ext cx="2235285" cy="857533"/>
          </a:xfrm>
          <a:prstGeom prst="rect">
            <a:avLst/>
          </a:prstGeom>
        </p:spPr>
      </p:pic>
      <p:pic>
        <p:nvPicPr>
          <p:cNvPr id="2050" name="Picture 2" descr="About - Compunetix">
            <a:extLst>
              <a:ext uri="{FF2B5EF4-FFF2-40B4-BE49-F238E27FC236}">
                <a16:creationId xmlns:a16="http://schemas.microsoft.com/office/drawing/2014/main" id="{F63E40F5-0867-9980-56C6-32A7D3D13B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7552" y="5317080"/>
            <a:ext cx="2402204" cy="3786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ertify Health logo.">
            <a:extLst>
              <a:ext uri="{FF2B5EF4-FFF2-40B4-BE49-F238E27FC236}">
                <a16:creationId xmlns:a16="http://schemas.microsoft.com/office/drawing/2014/main" id="{4EF00680-37C0-3DA9-698E-C8C113E548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21" y="5675537"/>
            <a:ext cx="2123185" cy="539146"/>
          </a:xfrm>
          <a:prstGeom prst="rect">
            <a:avLst/>
          </a:prstGeom>
        </p:spPr>
      </p:pic>
      <p:pic>
        <p:nvPicPr>
          <p:cNvPr id="12" name="Picture 11" descr="Imprivata logo.">
            <a:extLst>
              <a:ext uri="{FF2B5EF4-FFF2-40B4-BE49-F238E27FC236}">
                <a16:creationId xmlns:a16="http://schemas.microsoft.com/office/drawing/2014/main" id="{4742D4CD-8E28-1F97-5EE7-4CBAFE29E1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2529" y="5609527"/>
            <a:ext cx="2365109" cy="574309"/>
          </a:xfrm>
          <a:prstGeom prst="rect">
            <a:avLst/>
          </a:prstGeom>
        </p:spPr>
      </p:pic>
      <p:sp>
        <p:nvSpPr>
          <p:cNvPr id="3" name="Text Placeholder 2">
            <a:extLst>
              <a:ext uri="{FF2B5EF4-FFF2-40B4-BE49-F238E27FC236}">
                <a16:creationId xmlns:a16="http://schemas.microsoft.com/office/drawing/2014/main" id="{FEE02758-ADD0-EA18-010E-0CDA47CDCA74}"/>
              </a:ext>
            </a:extLst>
          </p:cNvPr>
          <p:cNvSpPr>
            <a:spLocks noGrp="1"/>
          </p:cNvSpPr>
          <p:nvPr>
            <p:ph type="body" sz="quarter" idx="13"/>
          </p:nvPr>
        </p:nvSpPr>
        <p:spPr>
          <a:xfrm>
            <a:off x="7669764" y="0"/>
            <a:ext cx="4523475" cy="1079201"/>
          </a:xfrm>
        </p:spPr>
        <p:txBody>
          <a:bodyPr/>
          <a:lstStyle/>
          <a:p>
            <a:pPr marL="0" algn="ctr"/>
            <a:r>
              <a:rPr lang="en-US" sz="3200" b="1" cap="all">
                <a:solidFill>
                  <a:srgbClr val="F6F6F6"/>
                </a:solidFill>
              </a:rPr>
              <a:t>KIOSK-authored software</a:t>
            </a:r>
          </a:p>
        </p:txBody>
      </p:sp>
      <p:sp>
        <p:nvSpPr>
          <p:cNvPr id="6" name="Text Placeholder 5">
            <a:extLst>
              <a:ext uri="{FF2B5EF4-FFF2-40B4-BE49-F238E27FC236}">
                <a16:creationId xmlns:a16="http://schemas.microsoft.com/office/drawing/2014/main" id="{F5E1A58F-66DD-0189-FE4C-0B8AACFC6A30}"/>
              </a:ext>
            </a:extLst>
          </p:cNvPr>
          <p:cNvSpPr>
            <a:spLocks noGrp="1"/>
          </p:cNvSpPr>
          <p:nvPr>
            <p:ph type="body" idx="1"/>
          </p:nvPr>
        </p:nvSpPr>
        <p:spPr>
          <a:xfrm>
            <a:off x="7681682" y="1082501"/>
            <a:ext cx="4495484" cy="2346499"/>
          </a:xfrm>
          <a:solidFill>
            <a:schemeClr val="bg1">
              <a:alpha val="20000"/>
            </a:schemeClr>
          </a:solidFill>
        </p:spPr>
        <p:txBody>
          <a:bodyPr lIns="182880" rIns="182880" anchor="ctr"/>
          <a:lstStyle/>
          <a:p>
            <a:pPr algn="l"/>
            <a:r>
              <a:rPr lang="en-US" sz="1600" i="0">
                <a:effectLst/>
              </a:rPr>
              <a:t>KIOSK in-house developers provide turnkey services in personalized software.</a:t>
            </a:r>
          </a:p>
          <a:p>
            <a:pPr algn="l"/>
            <a:endParaRPr lang="en-US" sz="1600" i="0">
              <a:effectLst/>
            </a:endParaRPr>
          </a:p>
          <a:p>
            <a:pPr marL="346075" indent="-285750" algn="l">
              <a:buFont typeface="Arial" panose="020B0604020202020204" pitchFamily="34" charset="0"/>
              <a:buChar char="•"/>
            </a:pPr>
            <a:r>
              <a:rPr lang="en-US" sz="1600"/>
              <a:t>S</a:t>
            </a:r>
            <a:r>
              <a:rPr lang="en-US" sz="1600" i="0">
                <a:effectLst/>
              </a:rPr>
              <a:t>oftware licensing for KIOSK’s Hardware Integration Module (HIM)</a:t>
            </a:r>
          </a:p>
          <a:p>
            <a:pPr marL="346075" indent="-285750" algn="l">
              <a:buFont typeface="Arial" panose="020B0604020202020204" pitchFamily="34" charset="0"/>
              <a:buChar char="•"/>
            </a:pPr>
            <a:r>
              <a:rPr lang="en-US" sz="1600"/>
              <a:t>KIOSK’s </a:t>
            </a:r>
            <a:r>
              <a:rPr lang="en-US" sz="1600" i="0">
                <a:effectLst/>
              </a:rPr>
              <a:t>proprietary remote monitoring platform, KNECT IoT </a:t>
            </a:r>
            <a:r>
              <a:rPr lang="en-US" sz="1600" i="0" baseline="30000">
                <a:effectLst/>
              </a:rPr>
              <a:t>® </a:t>
            </a:r>
            <a:endParaRPr lang="en-US" sz="1600" baseline="30000"/>
          </a:p>
        </p:txBody>
      </p:sp>
      <p:sp>
        <p:nvSpPr>
          <p:cNvPr id="4" name="Text Placeholder 3">
            <a:extLst>
              <a:ext uri="{FF2B5EF4-FFF2-40B4-BE49-F238E27FC236}">
                <a16:creationId xmlns:a16="http://schemas.microsoft.com/office/drawing/2014/main" id="{737769A0-F1B9-BAA8-84E4-B9E534217337}"/>
              </a:ext>
            </a:extLst>
          </p:cNvPr>
          <p:cNvSpPr>
            <a:spLocks noGrp="1"/>
          </p:cNvSpPr>
          <p:nvPr>
            <p:ph type="body" sz="quarter" idx="14"/>
          </p:nvPr>
        </p:nvSpPr>
        <p:spPr>
          <a:xfrm>
            <a:off x="7669764" y="3443574"/>
            <a:ext cx="4528978" cy="1079201"/>
          </a:xfrm>
        </p:spPr>
        <p:txBody>
          <a:bodyPr/>
          <a:lstStyle/>
          <a:p>
            <a:pPr algn="ctr"/>
            <a:r>
              <a:rPr lang="en-US" sz="3200" b="1" cap="all">
                <a:solidFill>
                  <a:srgbClr val="F6F6F6"/>
                </a:solidFill>
              </a:rPr>
              <a:t>Customer-authored software</a:t>
            </a:r>
          </a:p>
        </p:txBody>
      </p:sp>
      <p:sp>
        <p:nvSpPr>
          <p:cNvPr id="9" name="Text Placeholder 5">
            <a:extLst>
              <a:ext uri="{FF2B5EF4-FFF2-40B4-BE49-F238E27FC236}">
                <a16:creationId xmlns:a16="http://schemas.microsoft.com/office/drawing/2014/main" id="{1338D41C-3E68-0A87-DD36-8FAEB6269661}"/>
              </a:ext>
            </a:extLst>
          </p:cNvPr>
          <p:cNvSpPr txBox="1">
            <a:spLocks/>
          </p:cNvSpPr>
          <p:nvPr/>
        </p:nvSpPr>
        <p:spPr>
          <a:xfrm>
            <a:off x="7694174" y="4533376"/>
            <a:ext cx="4489734" cy="2324624"/>
          </a:xfrm>
          <a:prstGeom prst="rect">
            <a:avLst/>
          </a:prstGeom>
          <a:solidFill>
            <a:schemeClr val="bg1">
              <a:alpha val="20000"/>
            </a:schemeClr>
          </a:solidFill>
        </p:spPr>
        <p:txBody>
          <a:bodyPr vert="horz" lIns="182880" tIns="0" rIns="182880" bIns="0" rtlCol="0"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b="1" kern="1200" spc="-50" baseline="0">
                <a:solidFill>
                  <a:schemeClr val="bg1"/>
                </a:solidFill>
                <a:latin typeface="+mn-lt"/>
                <a:ea typeface="+mn-ea"/>
                <a:cs typeface="+mn-cs"/>
              </a:defRPr>
            </a:lvl1pPr>
            <a:lvl2pPr marL="457200" indent="0" algn="l" defTabSz="914400" rtl="0" eaLnBrk="1" latinLnBrk="0" hangingPunct="1">
              <a:lnSpc>
                <a:spcPct val="100000"/>
              </a:lnSpc>
              <a:spcBef>
                <a:spcPts val="600"/>
              </a:spcBef>
              <a:buFont typeface="Calibri" panose="020F050202020403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00000"/>
              </a:lnSpc>
              <a:spcBef>
                <a:spcPts val="600"/>
              </a:spcBef>
              <a:buFont typeface="Calibri" panose="020F050202020403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600"/>
              </a:spcBef>
              <a:buFont typeface="Calibri" panose="020F050202020403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600"/>
              </a:spcBef>
              <a:buFont typeface="Calibri" panose="020F050202020403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50" normalizeH="0" baseline="0" noProof="0">
                <a:ln>
                  <a:noFill/>
                </a:ln>
                <a:solidFill>
                  <a:prstClr val="white"/>
                </a:solidFill>
                <a:effectLst/>
                <a:uLnTx/>
                <a:uFillTx/>
                <a:latin typeface="Calibri"/>
                <a:ea typeface="+mn-ea"/>
                <a:cs typeface="Calibri"/>
              </a:rPr>
              <a:t>KIOSK’s licensable Hardware Integration API library for custom solutions.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50" normalizeH="0" baseline="0" noProof="0">
              <a:ln>
                <a:noFill/>
              </a:ln>
              <a:solidFill>
                <a:prstClr val="white"/>
              </a:solidFill>
              <a:effectLst/>
              <a:uLnTx/>
              <a:uFillTx/>
              <a:latin typeface="Calibri"/>
              <a:ea typeface="+mn-ea"/>
              <a:cs typeface="Calibri"/>
            </a:endParaRP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50" normalizeH="0" baseline="0" noProof="0">
                <a:ln>
                  <a:noFill/>
                </a:ln>
                <a:solidFill>
                  <a:prstClr val="white"/>
                </a:solidFill>
                <a:effectLst/>
                <a:uLnTx/>
                <a:uFillTx/>
                <a:latin typeface="Calibri"/>
                <a:ea typeface="+mn-ea"/>
                <a:cs typeface="Calibri"/>
              </a:rPr>
              <a:t>Easy-to-use, well-defined abstraction layer of development assets</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50" normalizeH="0" baseline="0" noProof="0">
                <a:ln>
                  <a:noFill/>
                </a:ln>
                <a:solidFill>
                  <a:prstClr val="white"/>
                </a:solidFill>
                <a:effectLst/>
                <a:uLnTx/>
                <a:uFillTx/>
                <a:latin typeface="Calibri"/>
                <a:ea typeface="+mn-ea"/>
                <a:cs typeface="Calibri"/>
              </a:rPr>
              <a:t>Provides developers a quick integration of software with hardware and reduced time to market.</a:t>
            </a:r>
          </a:p>
        </p:txBody>
      </p:sp>
      <p:sp>
        <p:nvSpPr>
          <p:cNvPr id="8" name="Slide Number Placeholder 7">
            <a:extLst>
              <a:ext uri="{FF2B5EF4-FFF2-40B4-BE49-F238E27FC236}">
                <a16:creationId xmlns:a16="http://schemas.microsoft.com/office/drawing/2014/main" id="{6ECBE79A-B839-9C73-DA60-F5CBE258DAF3}"/>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7D6AF-2FA5-476A-AF60-7A8CDF2E2DFB}" type="slidenum">
              <a:rPr kumimoji="0" lang="en-US" sz="900" b="0" i="0" u="none" strike="noStrike" kern="1200" cap="none" spc="0" normalizeH="0" baseline="0" noProof="0" smtClean="0">
                <a:ln>
                  <a:noFill/>
                </a:ln>
                <a:solidFill>
                  <a:srgbClr val="D8D8D8"/>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D8D8D8"/>
              </a:solidFill>
              <a:effectLst/>
              <a:uLnTx/>
              <a:uFillTx/>
              <a:latin typeface="Calibri"/>
              <a:ea typeface="+mn-ea"/>
              <a:cs typeface="Calibri"/>
            </a:endParaRPr>
          </a:p>
        </p:txBody>
      </p:sp>
    </p:spTree>
    <p:extLst>
      <p:ext uri="{BB962C8B-B14F-4D97-AF65-F5344CB8AC3E}">
        <p14:creationId xmlns:p14="http://schemas.microsoft.com/office/powerpoint/2010/main" val="3364128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5E290B-817A-4522-A0E3-908F9EB698D8}"/>
              </a:ext>
            </a:extLst>
          </p:cNvPr>
          <p:cNvSpPr>
            <a:spLocks noGrp="1"/>
          </p:cNvSpPr>
          <p:nvPr>
            <p:ph type="title"/>
          </p:nvPr>
        </p:nvSpPr>
        <p:spPr>
          <a:xfrm>
            <a:off x="685800" y="1921522"/>
            <a:ext cx="7969313" cy="1680411"/>
          </a:xfrm>
        </p:spPr>
        <p:txBody>
          <a:bodyPr/>
          <a:lstStyle/>
          <a:p>
            <a:r>
              <a:rPr lang="en-US"/>
              <a:t>Healthcare KIOSK Solutions</a:t>
            </a:r>
          </a:p>
        </p:txBody>
      </p:sp>
      <p:sp>
        <p:nvSpPr>
          <p:cNvPr id="4" name="Text Placeholder 3">
            <a:extLst>
              <a:ext uri="{FF2B5EF4-FFF2-40B4-BE49-F238E27FC236}">
                <a16:creationId xmlns:a16="http://schemas.microsoft.com/office/drawing/2014/main" id="{7B692A7D-E4C3-F46C-25FC-DA5B832B767F}"/>
              </a:ext>
            </a:extLst>
          </p:cNvPr>
          <p:cNvSpPr>
            <a:spLocks noGrp="1"/>
          </p:cNvSpPr>
          <p:nvPr>
            <p:ph type="body" idx="1"/>
          </p:nvPr>
        </p:nvSpPr>
        <p:spPr/>
        <p:txBody>
          <a:bodyPr/>
          <a:lstStyle/>
          <a:p>
            <a:r>
              <a:rPr lang="en-US"/>
              <a:t>Overview of Solutions </a:t>
            </a:r>
          </a:p>
        </p:txBody>
      </p:sp>
    </p:spTree>
    <p:extLst>
      <p:ext uri="{BB962C8B-B14F-4D97-AF65-F5344CB8AC3E}">
        <p14:creationId xmlns:p14="http://schemas.microsoft.com/office/powerpoint/2010/main" val="2126364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unched Tape 2" descr="Flow chart representing hospital wayfinding to patient check-in.">
            <a:extLst>
              <a:ext uri="{FF2B5EF4-FFF2-40B4-BE49-F238E27FC236}">
                <a16:creationId xmlns:a16="http://schemas.microsoft.com/office/drawing/2014/main" id="{6F920E67-8EB2-4FA1-9CA6-290B4D7F43A1}"/>
              </a:ext>
            </a:extLst>
          </p:cNvPr>
          <p:cNvSpPr/>
          <p:nvPr/>
        </p:nvSpPr>
        <p:spPr>
          <a:xfrm>
            <a:off x="1089467" y="1930169"/>
            <a:ext cx="5002091" cy="1504014"/>
          </a:xfrm>
          <a:prstGeom prst="flowChartPunchedTape">
            <a:avLst/>
          </a:prstGeom>
          <a:gradFill flip="none" rotWithShape="1">
            <a:gsLst>
              <a:gs pos="0">
                <a:schemeClr val="bg1">
                  <a:alpha val="0"/>
                </a:schemeClr>
              </a:gs>
              <a:gs pos="100000">
                <a:schemeClr val="tx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Calibri"/>
            </a:endParaRPr>
          </a:p>
        </p:txBody>
      </p:sp>
      <p:sp>
        <p:nvSpPr>
          <p:cNvPr id="8" name="Flowchart: Punched Tape 7" descr="Flowchart representing patient check-in to patient services.">
            <a:extLst>
              <a:ext uri="{FF2B5EF4-FFF2-40B4-BE49-F238E27FC236}">
                <a16:creationId xmlns:a16="http://schemas.microsoft.com/office/drawing/2014/main" id="{4EE35D2E-EE4E-4C48-A35E-33DB433917BA}"/>
              </a:ext>
            </a:extLst>
          </p:cNvPr>
          <p:cNvSpPr/>
          <p:nvPr/>
        </p:nvSpPr>
        <p:spPr>
          <a:xfrm>
            <a:off x="6089477" y="1904382"/>
            <a:ext cx="5002091" cy="1504014"/>
          </a:xfrm>
          <a:prstGeom prst="flowChartPunchedTape">
            <a:avLst/>
          </a:prstGeom>
          <a:gradFill flip="none" rotWithShape="1">
            <a:gsLst>
              <a:gs pos="0">
                <a:schemeClr val="bg1">
                  <a:alpha val="0"/>
                </a:schemeClr>
              </a:gs>
              <a:gs pos="100000">
                <a:schemeClr val="tx2"/>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Calibri"/>
            </a:endParaRPr>
          </a:p>
        </p:txBody>
      </p:sp>
      <p:sp>
        <p:nvSpPr>
          <p:cNvPr id="4" name="Title 3">
            <a:extLst>
              <a:ext uri="{FF2B5EF4-FFF2-40B4-BE49-F238E27FC236}">
                <a16:creationId xmlns:a16="http://schemas.microsoft.com/office/drawing/2014/main" id="{F9D51718-2793-4D1E-9388-217DE4457DD8}"/>
              </a:ext>
            </a:extLst>
          </p:cNvPr>
          <p:cNvSpPr>
            <a:spLocks noGrp="1"/>
          </p:cNvSpPr>
          <p:nvPr>
            <p:ph type="title"/>
          </p:nvPr>
        </p:nvSpPr>
        <p:spPr/>
        <p:txBody>
          <a:bodyPr/>
          <a:lstStyle/>
          <a:p>
            <a:r>
              <a:rPr lang="en-US"/>
              <a:t>Patient journey</a:t>
            </a:r>
          </a:p>
        </p:txBody>
      </p:sp>
      <p:sp>
        <p:nvSpPr>
          <p:cNvPr id="9" name="TextBox 8">
            <a:extLst>
              <a:ext uri="{FF2B5EF4-FFF2-40B4-BE49-F238E27FC236}">
                <a16:creationId xmlns:a16="http://schemas.microsoft.com/office/drawing/2014/main" id="{0D691496-810F-C3D9-E69B-74CE925D77AD}"/>
              </a:ext>
            </a:extLst>
          </p:cNvPr>
          <p:cNvSpPr txBox="1"/>
          <p:nvPr/>
        </p:nvSpPr>
        <p:spPr>
          <a:xfrm>
            <a:off x="1101081" y="1387660"/>
            <a:ext cx="2455293" cy="33527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Calibri"/>
                <a:ea typeface="+mn-ea"/>
                <a:cs typeface="Calibri"/>
              </a:rPr>
              <a:t>GUIDE</a:t>
            </a:r>
            <a:r>
              <a:rPr kumimoji="0" lang="en-US" sz="1400" b="0" i="0" u="none" strike="noStrike" kern="1200" cap="none" spc="0" normalizeH="0" baseline="0" noProof="0">
                <a:ln>
                  <a:noFill/>
                </a:ln>
                <a:effectLst/>
                <a:uLnTx/>
                <a:uFillTx/>
                <a:latin typeface="Calibri"/>
                <a:ea typeface="+mn-ea"/>
                <a:cs typeface="Calibri"/>
              </a:rPr>
              <a:t>: HOSPITAL WAYFINDING</a:t>
            </a:r>
          </a:p>
        </p:txBody>
      </p:sp>
      <p:pic>
        <p:nvPicPr>
          <p:cNvPr id="1026" name="Picture 2" descr="Mobile Wayfinding for Health Care">
            <a:extLst>
              <a:ext uri="{FF2B5EF4-FFF2-40B4-BE49-F238E27FC236}">
                <a16:creationId xmlns:a16="http://schemas.microsoft.com/office/drawing/2014/main" id="{156EA398-F14C-4F21-B82A-27179441F037}"/>
              </a:ext>
            </a:extLst>
          </p:cNvPr>
          <p:cNvPicPr>
            <a:picLocks noChangeAspect="1" noChangeArrowheads="1"/>
          </p:cNvPicPr>
          <p:nvPr/>
        </p:nvPicPr>
        <p:blipFill>
          <a:blip r:embed="rId3" cstate="screen">
            <a:biLevel thresh="50000"/>
            <a:extLst>
              <a:ext uri="{28A0092B-C50C-407E-A947-70E740481C1C}">
                <a14:useLocalDpi xmlns:a14="http://schemas.microsoft.com/office/drawing/2010/main"/>
              </a:ext>
            </a:extLst>
          </a:blip>
          <a:srcRect/>
          <a:stretch>
            <a:fillRect/>
          </a:stretch>
        </p:blipFill>
        <p:spPr bwMode="auto">
          <a:xfrm>
            <a:off x="1942133" y="2331424"/>
            <a:ext cx="777372" cy="52203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26792A9-2564-433F-B88A-36F8D5C9A483}"/>
              </a:ext>
              <a:ext uri="{C183D7F6-B498-43B3-948B-1728B52AA6E4}">
                <adec:decorative xmlns:adec="http://schemas.microsoft.com/office/drawing/2017/decorative" val="1"/>
              </a:ext>
            </a:extLst>
          </p:cNvPr>
          <p:cNvCxnSpPr/>
          <p:nvPr/>
        </p:nvCxnSpPr>
        <p:spPr>
          <a:xfrm>
            <a:off x="2330818" y="3072443"/>
            <a:ext cx="0" cy="609600"/>
          </a:xfrm>
          <a:prstGeom prst="line">
            <a:avLst/>
          </a:prstGeom>
          <a:ln w="12700" cap="flat">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Two accessible kiosks standing side by side">
            <a:extLst>
              <a:ext uri="{FF2B5EF4-FFF2-40B4-BE49-F238E27FC236}">
                <a16:creationId xmlns:a16="http://schemas.microsoft.com/office/drawing/2014/main" id="{CB6D640B-DA15-4D70-AD27-5F1D74BEE3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2669" y="3682043"/>
            <a:ext cx="2232118" cy="2067067"/>
          </a:xfrm>
          <a:prstGeom prst="rect">
            <a:avLst/>
          </a:prstGeom>
        </p:spPr>
      </p:pic>
      <p:sp>
        <p:nvSpPr>
          <p:cNvPr id="2" name="TextBox 1">
            <a:extLst>
              <a:ext uri="{FF2B5EF4-FFF2-40B4-BE49-F238E27FC236}">
                <a16:creationId xmlns:a16="http://schemas.microsoft.com/office/drawing/2014/main" id="{D8EFEEF1-222E-9D89-B644-0DF422EFC52D}"/>
              </a:ext>
            </a:extLst>
          </p:cNvPr>
          <p:cNvSpPr txBox="1"/>
          <p:nvPr/>
        </p:nvSpPr>
        <p:spPr>
          <a:xfrm>
            <a:off x="4699364" y="1388002"/>
            <a:ext cx="2780225" cy="33527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Calibri"/>
                <a:ea typeface="+mn-ea"/>
                <a:cs typeface="Calibri"/>
              </a:rPr>
              <a:t>CONVENIENCE</a:t>
            </a:r>
            <a:r>
              <a:rPr kumimoji="0" lang="en-US" sz="1400" b="0" i="0" u="none" strike="noStrike" kern="1200" cap="none" spc="0" normalizeH="0" baseline="0" noProof="0">
                <a:ln>
                  <a:noFill/>
                </a:ln>
                <a:effectLst/>
                <a:uLnTx/>
                <a:uFillTx/>
                <a:latin typeface="Calibri"/>
                <a:ea typeface="+mn-ea"/>
                <a:cs typeface="Calibri"/>
              </a:rPr>
              <a:t>: PATIENT CHECK-IN</a:t>
            </a:r>
          </a:p>
        </p:txBody>
      </p:sp>
      <p:pic>
        <p:nvPicPr>
          <p:cNvPr id="1028" name="Picture 4" descr="167 Hospital Check In Illustrations &amp; Clip Art - iStock">
            <a:extLst>
              <a:ext uri="{FF2B5EF4-FFF2-40B4-BE49-F238E27FC236}">
                <a16:creationId xmlns:a16="http://schemas.microsoft.com/office/drawing/2014/main" id="{3F826F6E-7218-4913-95DB-2AE9B68F25E8}"/>
              </a:ext>
            </a:extLst>
          </p:cNvPr>
          <p:cNvPicPr>
            <a:picLocks noChangeAspect="1" noChangeArrowheads="1"/>
          </p:cNvPicPr>
          <p:nvPr/>
        </p:nvPicPr>
        <p:blipFill rotWithShape="1">
          <a:blip r:embed="rId5" cstate="screen">
            <a:biLevel thresh="50000"/>
            <a:extLst>
              <a:ext uri="{28A0092B-C50C-407E-A947-70E740481C1C}">
                <a14:useLocalDpi xmlns:a14="http://schemas.microsoft.com/office/drawing/2010/main"/>
              </a:ext>
            </a:extLst>
          </a:blip>
          <a:srcRect l="25827" t="23191" r="25608" b="27360"/>
          <a:stretch/>
        </p:blipFill>
        <p:spPr bwMode="auto">
          <a:xfrm>
            <a:off x="5839646" y="2335729"/>
            <a:ext cx="512708" cy="52203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BE1D8517-3292-4BAD-9EC3-DFF98194F195}"/>
              </a:ext>
              <a:ext uri="{C183D7F6-B498-43B3-948B-1728B52AA6E4}">
                <adec:decorative xmlns:adec="http://schemas.microsoft.com/office/drawing/2017/decorative" val="1"/>
              </a:ext>
            </a:extLst>
          </p:cNvPr>
          <p:cNvCxnSpPr/>
          <p:nvPr/>
        </p:nvCxnSpPr>
        <p:spPr>
          <a:xfrm>
            <a:off x="6096000" y="3041247"/>
            <a:ext cx="0" cy="609600"/>
          </a:xfrm>
          <a:prstGeom prst="line">
            <a:avLst/>
          </a:prstGeom>
          <a:ln w="12700" cap="flat">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descr="Three different types of check-in kiosks standing side by side.">
            <a:extLst>
              <a:ext uri="{FF2B5EF4-FFF2-40B4-BE49-F238E27FC236}">
                <a16:creationId xmlns:a16="http://schemas.microsoft.com/office/drawing/2014/main" id="{AEF9F26A-3176-4E98-BC8B-6E16D3ED74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8674" y="3370949"/>
            <a:ext cx="3614795" cy="2601092"/>
          </a:xfrm>
          <a:prstGeom prst="rect">
            <a:avLst/>
          </a:prstGeom>
        </p:spPr>
      </p:pic>
      <p:sp>
        <p:nvSpPr>
          <p:cNvPr id="31" name="TextBox 30">
            <a:extLst>
              <a:ext uri="{FF2B5EF4-FFF2-40B4-BE49-F238E27FC236}">
                <a16:creationId xmlns:a16="http://schemas.microsoft.com/office/drawing/2014/main" id="{251F532C-18C5-4A6C-AC70-D18FCEFA9467}"/>
              </a:ext>
            </a:extLst>
          </p:cNvPr>
          <p:cNvSpPr txBox="1"/>
          <p:nvPr/>
        </p:nvSpPr>
        <p:spPr>
          <a:xfrm>
            <a:off x="8656507" y="1403849"/>
            <a:ext cx="2455294" cy="335278"/>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Calibri"/>
                <a:ea typeface="+mn-ea"/>
                <a:cs typeface="Calibri"/>
              </a:rPr>
              <a:t>SUPPORT</a:t>
            </a:r>
            <a:r>
              <a:rPr kumimoji="0" lang="en-US" sz="1400" b="0" i="0" u="none" strike="noStrike" kern="1200" cap="none" spc="0" normalizeH="0" baseline="0" noProof="0">
                <a:ln>
                  <a:noFill/>
                </a:ln>
                <a:effectLst/>
                <a:uLnTx/>
                <a:uFillTx/>
                <a:latin typeface="Calibri"/>
                <a:ea typeface="+mn-ea"/>
                <a:cs typeface="Calibri"/>
              </a:rPr>
              <a:t>: PATIENT SERVICES</a:t>
            </a:r>
          </a:p>
        </p:txBody>
      </p:sp>
      <p:pic>
        <p:nvPicPr>
          <p:cNvPr id="1036" name="Picture 12" descr="Care Customer Icon Total Inclusive Service Stock Vector (Royalty Free)  1570765423">
            <a:extLst>
              <a:ext uri="{FF2B5EF4-FFF2-40B4-BE49-F238E27FC236}">
                <a16:creationId xmlns:a16="http://schemas.microsoft.com/office/drawing/2014/main" id="{BA0E3A66-C3C1-4B59-AD45-E32BCF1A5F17}"/>
              </a:ext>
            </a:extLst>
          </p:cNvPr>
          <p:cNvPicPr>
            <a:picLocks noChangeAspect="1" noChangeArrowheads="1"/>
          </p:cNvPicPr>
          <p:nvPr/>
        </p:nvPicPr>
        <p:blipFill rotWithShape="1">
          <a:blip r:embed="rId7" cstate="screen">
            <a:biLevel thresh="50000"/>
            <a:extLst>
              <a:ext uri="{28A0092B-C50C-407E-A947-70E740481C1C}">
                <a14:useLocalDpi xmlns:a14="http://schemas.microsoft.com/office/drawing/2010/main"/>
              </a:ext>
            </a:extLst>
          </a:blip>
          <a:srcRect/>
          <a:stretch/>
        </p:blipFill>
        <p:spPr bwMode="auto">
          <a:xfrm>
            <a:off x="9782024" y="2277562"/>
            <a:ext cx="549997" cy="49885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DBADD1EE-E874-4FB1-A9B5-0D79604C5950}"/>
              </a:ext>
              <a:ext uri="{C183D7F6-B498-43B3-948B-1728B52AA6E4}">
                <adec:decorative xmlns:adec="http://schemas.microsoft.com/office/drawing/2017/decorative" val="1"/>
              </a:ext>
            </a:extLst>
          </p:cNvPr>
          <p:cNvCxnSpPr/>
          <p:nvPr/>
        </p:nvCxnSpPr>
        <p:spPr>
          <a:xfrm>
            <a:off x="10057022" y="3072443"/>
            <a:ext cx="0" cy="609600"/>
          </a:xfrm>
          <a:prstGeom prst="line">
            <a:avLst/>
          </a:prstGeom>
          <a:ln w="12700" cap="flat">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A computer monitor with a doctor and patient on the screen.">
            <a:extLst>
              <a:ext uri="{FF2B5EF4-FFF2-40B4-BE49-F238E27FC236}">
                <a16:creationId xmlns:a16="http://schemas.microsoft.com/office/drawing/2014/main" id="{D24CD6F8-0CED-494D-8CCF-78AC7C7ADE9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12176" y="4123218"/>
            <a:ext cx="1034547" cy="1222869"/>
          </a:xfrm>
          <a:prstGeom prst="rect">
            <a:avLst/>
          </a:prstGeom>
        </p:spPr>
      </p:pic>
      <p:pic>
        <p:nvPicPr>
          <p:cNvPr id="18" name="Picture 17" descr="A computer monitor with a doctor on the screen.">
            <a:extLst>
              <a:ext uri="{FF2B5EF4-FFF2-40B4-BE49-F238E27FC236}">
                <a16:creationId xmlns:a16="http://schemas.microsoft.com/office/drawing/2014/main" id="{402C8797-ED5B-4D88-BB65-DEC46A313B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7021" y="3842064"/>
            <a:ext cx="1034547" cy="1222869"/>
          </a:xfrm>
          <a:prstGeom prst="rect">
            <a:avLst/>
          </a:prstGeom>
        </p:spPr>
      </p:pic>
      <p:cxnSp>
        <p:nvCxnSpPr>
          <p:cNvPr id="27" name="Straight Arrow Connector 26" descr="An arrow pointing from left to right and connecting &quot;Guide: Hospital Wayfinding&quot; to &quot;Convenience: Patient Check-In&quot;">
            <a:extLst>
              <a:ext uri="{FF2B5EF4-FFF2-40B4-BE49-F238E27FC236}">
                <a16:creationId xmlns:a16="http://schemas.microsoft.com/office/drawing/2014/main" id="{77222C6B-CA71-4F13-A953-34D4757F9ECC}"/>
              </a:ext>
            </a:extLst>
          </p:cNvPr>
          <p:cNvCxnSpPr/>
          <p:nvPr/>
        </p:nvCxnSpPr>
        <p:spPr>
          <a:xfrm>
            <a:off x="3003443" y="2592439"/>
            <a:ext cx="2407920" cy="0"/>
          </a:xfrm>
          <a:prstGeom prst="straightConnector1">
            <a:avLst/>
          </a:prstGeom>
          <a:ln w="12700" cap="flat">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descr="An arrow pointing from left to right and connecting &quot;Convenience: Patient Check-In&quot; to &quot;Support: Patient Services&quot;">
            <a:extLst>
              <a:ext uri="{FF2B5EF4-FFF2-40B4-BE49-F238E27FC236}">
                <a16:creationId xmlns:a16="http://schemas.microsoft.com/office/drawing/2014/main" id="{AE561EE5-96E1-4378-81CC-37A3C56C27A1}"/>
              </a:ext>
            </a:extLst>
          </p:cNvPr>
          <p:cNvCxnSpPr/>
          <p:nvPr/>
        </p:nvCxnSpPr>
        <p:spPr>
          <a:xfrm>
            <a:off x="6976003" y="2592439"/>
            <a:ext cx="2407920" cy="0"/>
          </a:xfrm>
          <a:prstGeom prst="straightConnector1">
            <a:avLst/>
          </a:prstGeom>
          <a:ln w="12700" cap="flat">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4350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30D7CD-B5BC-4848-B15B-FFB6A9B5F86D}"/>
              </a:ext>
            </a:extLst>
          </p:cNvPr>
          <p:cNvSpPr>
            <a:spLocks noGrp="1"/>
          </p:cNvSpPr>
          <p:nvPr>
            <p:ph type="title"/>
          </p:nvPr>
        </p:nvSpPr>
        <p:spPr>
          <a:xfrm>
            <a:off x="682756" y="1122215"/>
            <a:ext cx="4803644" cy="900752"/>
          </a:xfrm>
        </p:spPr>
        <p:txBody>
          <a:bodyPr/>
          <a:lstStyle/>
          <a:p>
            <a:pPr algn="ctr">
              <a:spcBef>
                <a:spcPts val="600"/>
              </a:spcBef>
            </a:pPr>
            <a:r>
              <a:rPr lang="en-US" sz="2000" b="1">
                <a:solidFill>
                  <a:schemeClr val="accent1"/>
                </a:solidFill>
                <a:latin typeface="+mj-lt"/>
              </a:rPr>
              <a:t>PRIMARY FOCUS:</a:t>
            </a:r>
            <a:br>
              <a:rPr lang="en-US" sz="2000" b="1">
                <a:latin typeface="+mj-lt"/>
              </a:rPr>
            </a:br>
            <a:r>
              <a:rPr lang="en-US">
                <a:latin typeface="+mj-lt"/>
              </a:rPr>
              <a:t>PATIENT </a:t>
            </a:r>
            <a:r>
              <a:rPr lang="en-US" err="1">
                <a:latin typeface="+mj-lt"/>
              </a:rPr>
              <a:t>CHEcK-IN</a:t>
            </a:r>
            <a:endParaRPr lang="en-US"/>
          </a:p>
        </p:txBody>
      </p:sp>
      <p:sp>
        <p:nvSpPr>
          <p:cNvPr id="4" name="Text Placeholder 3">
            <a:extLst>
              <a:ext uri="{FF2B5EF4-FFF2-40B4-BE49-F238E27FC236}">
                <a16:creationId xmlns:a16="http://schemas.microsoft.com/office/drawing/2014/main" id="{754A12ED-6B85-4D8C-981D-8EAFDCEC783C}"/>
              </a:ext>
            </a:extLst>
          </p:cNvPr>
          <p:cNvSpPr>
            <a:spLocks noGrp="1"/>
          </p:cNvSpPr>
          <p:nvPr>
            <p:ph type="body" sz="quarter" idx="13"/>
          </p:nvPr>
        </p:nvSpPr>
        <p:spPr/>
        <p:txBody>
          <a:bodyPr vert="horz" lIns="0" tIns="0" rIns="0" bIns="0" rtlCol="0" anchor="t">
            <a:noAutofit/>
          </a:bodyPr>
          <a:lstStyle/>
          <a:p>
            <a:pPr>
              <a:defRPr/>
            </a:pPr>
            <a:r>
              <a:rPr kumimoji="0" lang="en-US" sz="1800" b="1" i="0" u="none" strike="noStrike" kern="1200" cap="none" spc="0" normalizeH="0" baseline="0" noProof="0">
                <a:ln>
                  <a:noFill/>
                </a:ln>
                <a:solidFill>
                  <a:srgbClr val="1C82BE"/>
                </a:solidFill>
                <a:effectLst/>
                <a:uLnTx/>
                <a:uFillTx/>
                <a:ea typeface="+mn-ea"/>
                <a:cs typeface="Calibri"/>
              </a:rPr>
              <a:t>Solution Capabilities:</a:t>
            </a:r>
            <a:endParaRPr lang="en-US" sz="1800" b="1">
              <a:solidFill>
                <a:schemeClr val="accent1"/>
              </a:solidFill>
              <a:cs typeface="Calibri"/>
            </a:endParaRPr>
          </a:p>
          <a:p>
            <a:pPr marL="285750" indent="-285750">
              <a:buFont typeface="Arial" panose="020B0604020202020204" pitchFamily="34" charset="0"/>
              <a:buChar char="•"/>
            </a:pPr>
            <a:r>
              <a:rPr lang="en-US" sz="1800">
                <a:solidFill>
                  <a:schemeClr val="accent6"/>
                </a:solidFill>
              </a:rPr>
              <a:t>Patient check-in kiosk hardware with software integration capabilities (i.e. Epic Welcome)</a:t>
            </a:r>
          </a:p>
          <a:p>
            <a:pPr marL="285750" indent="-285750">
              <a:buFont typeface="Arial" panose="020B0604020202020204" pitchFamily="34" charset="0"/>
              <a:buChar char="•"/>
            </a:pPr>
            <a:r>
              <a:rPr lang="en-US" sz="1800">
                <a:solidFill>
                  <a:schemeClr val="accent6"/>
                </a:solidFill>
              </a:rPr>
              <a:t>Digital appointment check-in to streamline operations</a:t>
            </a:r>
          </a:p>
          <a:p>
            <a:pPr marL="285750" indent="-285750">
              <a:buFont typeface="Arial" panose="020B0604020202020204" pitchFamily="34" charset="0"/>
              <a:buChar char="•"/>
            </a:pPr>
            <a:r>
              <a:rPr lang="en-US" sz="1800">
                <a:solidFill>
                  <a:schemeClr val="accent6"/>
                </a:solidFill>
                <a:cs typeface="Calibri"/>
              </a:rPr>
              <a:t>Secure patient identification and registration, ensuring full HIPAA compliance</a:t>
            </a:r>
          </a:p>
          <a:p>
            <a:pPr marL="285750" indent="-285750">
              <a:buFont typeface="Arial" panose="020B0604020202020204" pitchFamily="34" charset="0"/>
              <a:buChar char="•"/>
            </a:pPr>
            <a:r>
              <a:rPr lang="en-US" sz="1800">
                <a:solidFill>
                  <a:schemeClr val="accent6"/>
                </a:solidFill>
                <a:cs typeface="Calibri"/>
              </a:rPr>
              <a:t>Real-time demographics </a:t>
            </a:r>
            <a:r>
              <a:rPr lang="en-US" sz="1800">
                <a:solidFill>
                  <a:schemeClr val="accent6"/>
                </a:solidFill>
              </a:rPr>
              <a:t>verification and eligibility check to </a:t>
            </a:r>
            <a:r>
              <a:rPr lang="en-US" sz="1800">
                <a:solidFill>
                  <a:schemeClr val="accent6"/>
                </a:solidFill>
                <a:cs typeface="Calibri"/>
              </a:rPr>
              <a:t>ensure records and collection accuracy</a:t>
            </a:r>
          </a:p>
          <a:p>
            <a:pPr marR="0" lvl="0" algn="l" defTabSz="914400" rtl="0" eaLnBrk="1" fontAlgn="auto" latinLnBrk="0" hangingPunct="1">
              <a:lnSpc>
                <a:spcPct val="100000"/>
              </a:lnSpc>
              <a:spcBef>
                <a:spcPts val="0"/>
              </a:spcBef>
              <a:spcAft>
                <a:spcPts val="0"/>
              </a:spcAft>
              <a:buClrTx/>
              <a:buSzTx/>
              <a:tabLst/>
              <a:defRPr/>
            </a:pPr>
            <a:endParaRPr lang="en-US" sz="1600">
              <a:solidFill>
                <a:schemeClr val="accent1"/>
              </a:solidFill>
              <a:cs typeface="Calibri"/>
            </a:endParaRPr>
          </a:p>
          <a:p>
            <a:pPr marR="0" lvl="0" algn="l" defTabSz="914400" rtl="0" eaLnBrk="1" fontAlgn="auto" latinLnBrk="0" hangingPunct="1">
              <a:lnSpc>
                <a:spcPct val="100000"/>
              </a:lnSpc>
              <a:spcBef>
                <a:spcPts val="0"/>
              </a:spcBef>
              <a:spcAft>
                <a:spcPts val="0"/>
              </a:spcAft>
              <a:buClrTx/>
              <a:buSzTx/>
              <a:tabLst/>
              <a:defRPr/>
            </a:pPr>
            <a:endParaRPr lang="en-US" sz="1600">
              <a:solidFill>
                <a:schemeClr val="accent1"/>
              </a:solidFill>
              <a:cs typeface="Calibri"/>
            </a:endParaRPr>
          </a:p>
          <a:p>
            <a:pPr marR="0" lvl="0" algn="l" defTabSz="914400" rtl="0" eaLnBrk="1" fontAlgn="auto" latinLnBrk="0" hangingPunct="1">
              <a:lnSpc>
                <a:spcPct val="100000"/>
              </a:lnSpc>
              <a:spcBef>
                <a:spcPts val="0"/>
              </a:spcBef>
              <a:spcAft>
                <a:spcPts val="0"/>
              </a:spcAft>
              <a:buClrTx/>
              <a:buSzTx/>
              <a:tabLst/>
              <a:defRPr/>
            </a:pPr>
            <a:endParaRPr lang="en-US" sz="1600">
              <a:solidFill>
                <a:schemeClr val="accent1"/>
              </a:solidFill>
              <a:cs typeface="Calibri"/>
            </a:endParaRPr>
          </a:p>
          <a:p>
            <a:endParaRPr lang="en-US" sz="1600"/>
          </a:p>
        </p:txBody>
      </p:sp>
      <p:pic>
        <p:nvPicPr>
          <p:cNvPr id="11" name="Picture 10" descr="Three different types pf check-in kiosks standing side by side.">
            <a:extLst>
              <a:ext uri="{FF2B5EF4-FFF2-40B4-BE49-F238E27FC236}">
                <a16:creationId xmlns:a16="http://schemas.microsoft.com/office/drawing/2014/main" id="{FB8AC47F-B034-4656-A7B3-D22AE38116C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8379" y="1417272"/>
            <a:ext cx="5591485" cy="4023456"/>
          </a:xfrm>
          <a:prstGeom prst="rect">
            <a:avLst/>
          </a:prstGeom>
        </p:spPr>
      </p:pic>
      <p:sp>
        <p:nvSpPr>
          <p:cNvPr id="2" name="Footer Placeholder 1">
            <a:extLst>
              <a:ext uri="{FF2B5EF4-FFF2-40B4-BE49-F238E27FC236}">
                <a16:creationId xmlns:a16="http://schemas.microsoft.com/office/drawing/2014/main" id="{989D91F0-5A53-497E-9AB7-F082ECA22A3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808080"/>
                </a:solidFill>
                <a:effectLst/>
                <a:uLnTx/>
                <a:uFillTx/>
                <a:latin typeface="Calibri"/>
                <a:ea typeface="+mn-ea"/>
                <a:cs typeface="Calibri"/>
              </a:rPr>
              <a:t>Proprietary and Confidential </a:t>
            </a:r>
          </a:p>
        </p:txBody>
      </p:sp>
    </p:spTree>
    <p:extLst>
      <p:ext uri="{BB962C8B-B14F-4D97-AF65-F5344CB8AC3E}">
        <p14:creationId xmlns:p14="http://schemas.microsoft.com/office/powerpoint/2010/main" val="160760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BAC471F-BD1C-A57D-5420-E96081F06C7B}"/>
              </a:ext>
            </a:extLst>
          </p:cNvPr>
          <p:cNvSpPr>
            <a:spLocks noGrp="1"/>
          </p:cNvSpPr>
          <p:nvPr>
            <p:ph type="title"/>
          </p:nvPr>
        </p:nvSpPr>
        <p:spPr>
          <a:xfrm>
            <a:off x="685800" y="699449"/>
            <a:ext cx="5274325" cy="900752"/>
          </a:xfrm>
        </p:spPr>
        <p:txBody>
          <a:bodyPr/>
          <a:lstStyle/>
          <a:p>
            <a:r>
              <a:rPr lang="en-US">
                <a:latin typeface="Calibri Light"/>
              </a:rPr>
              <a:t>considerations for </a:t>
            </a:r>
            <a:r>
              <a:rPr lang="en-US" err="1">
                <a:latin typeface="Calibri Light"/>
              </a:rPr>
              <a:t>ada</a:t>
            </a:r>
            <a:r>
              <a:rPr lang="en-US">
                <a:latin typeface="Calibri Light"/>
              </a:rPr>
              <a:t> compliancE</a:t>
            </a:r>
            <a:endParaRPr lang="en-US"/>
          </a:p>
        </p:txBody>
      </p:sp>
      <p:sp>
        <p:nvSpPr>
          <p:cNvPr id="4" name="Content Placeholder 3">
            <a:extLst>
              <a:ext uri="{FF2B5EF4-FFF2-40B4-BE49-F238E27FC236}">
                <a16:creationId xmlns:a16="http://schemas.microsoft.com/office/drawing/2014/main" id="{B8401E80-6327-F227-FD9D-B271CCA47027}"/>
              </a:ext>
            </a:extLst>
          </p:cNvPr>
          <p:cNvSpPr>
            <a:spLocks noGrp="1"/>
          </p:cNvSpPr>
          <p:nvPr>
            <p:ph sz="half" idx="1"/>
          </p:nvPr>
        </p:nvSpPr>
        <p:spPr>
          <a:xfrm>
            <a:off x="685800" y="1720431"/>
            <a:ext cx="5098054" cy="5016383"/>
          </a:xfrm>
        </p:spPr>
        <p:txBody>
          <a:bodyPr vert="horz" lIns="0" tIns="0" rIns="0" bIns="0" rtlCol="0" anchor="t">
            <a:noAutofit/>
          </a:bodyPr>
          <a:lstStyle/>
          <a:p>
            <a:r>
              <a:rPr lang="en-US" sz="1800" b="1"/>
              <a:t>Know the standards around kiosk accessibility</a:t>
            </a:r>
          </a:p>
          <a:p>
            <a:pPr lvl="1"/>
            <a:r>
              <a:rPr lang="en-US"/>
              <a:t>ADA Height / Reach specifications </a:t>
            </a:r>
          </a:p>
          <a:p>
            <a:r>
              <a:rPr lang="en-US" sz="1800" b="1"/>
              <a:t>Work with an experienced hardware provider </a:t>
            </a:r>
          </a:p>
          <a:p>
            <a:pPr lvl="1"/>
            <a:r>
              <a:rPr lang="en-US"/>
              <a:t>Make sure they know what is needed to support specific functions of the kiosk (i.e. data input and output devices, </a:t>
            </a:r>
            <a:r>
              <a:rPr lang="en-US" err="1"/>
              <a:t>etc</a:t>
            </a:r>
            <a:r>
              <a:rPr lang="en-US"/>
              <a:t>)</a:t>
            </a:r>
          </a:p>
          <a:p>
            <a:r>
              <a:rPr lang="en-US" sz="1800" b="1"/>
              <a:t>Kiosk software applications matter</a:t>
            </a:r>
          </a:p>
          <a:p>
            <a:pPr lvl="1"/>
            <a:r>
              <a:rPr lang="en-US"/>
              <a:t>Developer techniques for accessibility include digital content like contrast, font size, video captions, etc. </a:t>
            </a:r>
            <a:r>
              <a:rPr lang="en-US" b="0" i="0">
                <a:solidFill>
                  <a:srgbClr val="1B1B1B"/>
                </a:solidFill>
                <a:effectLst/>
              </a:rPr>
              <a:t>(i.e. Assistive Technology Software such as the </a:t>
            </a:r>
            <a:r>
              <a:rPr lang="en-US" b="0" i="0" u="none" strike="noStrike">
                <a:effectLst/>
              </a:rPr>
              <a:t>JAWS for kiosk screen reader</a:t>
            </a:r>
            <a:r>
              <a:rPr lang="en-US" b="0" i="0">
                <a:solidFill>
                  <a:srgbClr val="1B1B1B"/>
                </a:solidFill>
                <a:effectLst/>
              </a:rPr>
              <a:t>)</a:t>
            </a:r>
            <a:endParaRPr lang="en-US"/>
          </a:p>
          <a:p>
            <a:r>
              <a:rPr lang="en-US" sz="1800" b="1"/>
              <a:t>Kiosk placement</a:t>
            </a:r>
          </a:p>
          <a:p>
            <a:pPr lvl="1"/>
            <a:r>
              <a:rPr lang="en-US">
                <a:solidFill>
                  <a:srgbClr val="1B1B1B"/>
                </a:solidFill>
              </a:rPr>
              <a:t>E</a:t>
            </a:r>
            <a:r>
              <a:rPr lang="en-US" b="0" i="0">
                <a:solidFill>
                  <a:srgbClr val="1B1B1B"/>
                </a:solidFill>
                <a:effectLst/>
              </a:rPr>
              <a:t>nvironmental factors such as approach, placement, and glare can impact the accessibility of a kiosk</a:t>
            </a:r>
            <a:endParaRPr lang="en-US"/>
          </a:p>
          <a:p>
            <a:endParaRPr lang="en-US"/>
          </a:p>
          <a:p>
            <a:endParaRPr lang="en-US"/>
          </a:p>
        </p:txBody>
      </p:sp>
      <p:pic>
        <p:nvPicPr>
          <p:cNvPr id="3" name="Picture 2" descr="An icon of person in a wheelchair using an accessible self-service kiosk.">
            <a:extLst>
              <a:ext uri="{FF2B5EF4-FFF2-40B4-BE49-F238E27FC236}">
                <a16:creationId xmlns:a16="http://schemas.microsoft.com/office/drawing/2014/main" id="{5CD95F89-4077-F677-55C2-6D2935240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394" y="362932"/>
            <a:ext cx="6451477" cy="6373882"/>
          </a:xfrm>
          <a:prstGeom prst="rect">
            <a:avLst/>
          </a:prstGeom>
        </p:spPr>
      </p:pic>
      <p:sp>
        <p:nvSpPr>
          <p:cNvPr id="9" name="TextBox 8">
            <a:extLst>
              <a:ext uri="{FF2B5EF4-FFF2-40B4-BE49-F238E27FC236}">
                <a16:creationId xmlns:a16="http://schemas.microsoft.com/office/drawing/2014/main" id="{3099EA12-8949-4CF0-CACF-5C997B2DF301}"/>
              </a:ext>
            </a:extLst>
          </p:cNvPr>
          <p:cNvSpPr txBox="1"/>
          <p:nvPr/>
        </p:nvSpPr>
        <p:spPr>
          <a:xfrm>
            <a:off x="7788018" y="1196960"/>
            <a:ext cx="1838227" cy="37707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F1F"/>
                </a:solidFill>
                <a:effectLst/>
                <a:uLnTx/>
                <a:uFillTx/>
                <a:latin typeface="Calibri"/>
                <a:ea typeface="+mn-ea"/>
                <a:cs typeface="Calibri"/>
              </a:rPr>
              <a:t>48” ADA Reach Limit</a:t>
            </a:r>
          </a:p>
        </p:txBody>
      </p:sp>
      <p:cxnSp>
        <p:nvCxnSpPr>
          <p:cNvPr id="8" name="Straight Connector 7">
            <a:extLst>
              <a:ext uri="{FF2B5EF4-FFF2-40B4-BE49-F238E27FC236}">
                <a16:creationId xmlns:a16="http://schemas.microsoft.com/office/drawing/2014/main" id="{D17C99B6-A748-B9F2-7932-F2DDE7646309}"/>
              </a:ext>
              <a:ext uri="{C183D7F6-B498-43B3-948B-1728B52AA6E4}">
                <adec:decorative xmlns:adec="http://schemas.microsoft.com/office/drawing/2017/decorative" val="1"/>
              </a:ext>
            </a:extLst>
          </p:cNvPr>
          <p:cNvCxnSpPr>
            <a:cxnSpLocks/>
          </p:cNvCxnSpPr>
          <p:nvPr/>
        </p:nvCxnSpPr>
        <p:spPr>
          <a:xfrm flipH="1">
            <a:off x="9134573" y="1395166"/>
            <a:ext cx="2798298" cy="0"/>
          </a:xfrm>
          <a:prstGeom prst="line">
            <a:avLst/>
          </a:prstGeom>
          <a:ln w="12700"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998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p:txBody>
          <a:bodyPr anchor="b">
            <a:normAutofit/>
          </a:bodyPr>
          <a:lstStyle/>
          <a:p>
            <a:r>
              <a:rPr lang="en-US"/>
              <a:t>Agenda</a:t>
            </a:r>
          </a:p>
        </p:txBody>
      </p:sp>
      <p:sp>
        <p:nvSpPr>
          <p:cNvPr id="10" name="Content Placeholder 2">
            <a:extLst>
              <a:ext uri="{FF2B5EF4-FFF2-40B4-BE49-F238E27FC236}">
                <a16:creationId xmlns:a16="http://schemas.microsoft.com/office/drawing/2014/main" id="{83013B94-437F-4E16-958E-3DBE53E6D55E}"/>
              </a:ext>
            </a:extLst>
          </p:cNvPr>
          <p:cNvSpPr>
            <a:spLocks noGrp="1"/>
          </p:cNvSpPr>
          <p:nvPr>
            <p:ph idx="1"/>
          </p:nvPr>
        </p:nvSpPr>
        <p:spPr/>
        <p:txBody>
          <a:bodyPr>
            <a:noAutofit/>
          </a:bodyPr>
          <a:lstStyle/>
          <a:p>
            <a:pPr>
              <a:spcBef>
                <a:spcPts val="600"/>
              </a:spcBef>
              <a:spcAft>
                <a:spcPts val="600"/>
              </a:spcAft>
            </a:pPr>
            <a:r>
              <a:rPr lang="en-US" sz="3600">
                <a:latin typeface="Helvetica"/>
                <a:cs typeface="Helvetica"/>
              </a:rPr>
              <a:t>Introductions</a:t>
            </a:r>
            <a:endParaRPr lang="en-US" sz="3600"/>
          </a:p>
          <a:p>
            <a:pPr>
              <a:spcBef>
                <a:spcPts val="600"/>
              </a:spcBef>
              <a:spcAft>
                <a:spcPts val="600"/>
              </a:spcAft>
            </a:pPr>
            <a:r>
              <a:rPr lang="en-US" sz="3600">
                <a:latin typeface="Helvetica"/>
                <a:cs typeface="Helvetica"/>
              </a:rPr>
              <a:t>Project Overview</a:t>
            </a:r>
          </a:p>
          <a:p>
            <a:pPr>
              <a:spcBef>
                <a:spcPts val="600"/>
              </a:spcBef>
              <a:spcAft>
                <a:spcPts val="600"/>
              </a:spcAft>
            </a:pPr>
            <a:r>
              <a:rPr lang="en-US" sz="3600">
                <a:latin typeface="Helvetica"/>
                <a:cs typeface="Helvetica"/>
              </a:rPr>
              <a:t>Panel Discussion</a:t>
            </a:r>
            <a:endParaRPr lang="en-US" sz="3600"/>
          </a:p>
          <a:p>
            <a:pPr>
              <a:spcBef>
                <a:spcPts val="600"/>
              </a:spcBef>
              <a:spcAft>
                <a:spcPts val="600"/>
              </a:spcAft>
            </a:pPr>
            <a:r>
              <a:rPr lang="en-US" sz="3600">
                <a:latin typeface="Helvetica"/>
                <a:cs typeface="Helvetica"/>
              </a:rPr>
              <a:t>Listener Q &amp; A</a:t>
            </a:r>
          </a:p>
        </p:txBody>
      </p:sp>
    </p:spTree>
    <p:extLst>
      <p:ext uri="{BB962C8B-B14F-4D97-AF65-F5344CB8AC3E}">
        <p14:creationId xmlns:p14="http://schemas.microsoft.com/office/powerpoint/2010/main" val="1242860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0"/>
            <a:ext cx="9783170" cy="1433015"/>
          </a:xfrm>
        </p:spPr>
        <p:txBody>
          <a:bodyPr/>
          <a:lstStyle/>
          <a:p>
            <a:r>
              <a:rPr lang="en-US"/>
              <a:t>The Challenge</a:t>
            </a:r>
          </a:p>
        </p:txBody>
      </p:sp>
      <p:sp>
        <p:nvSpPr>
          <p:cNvPr id="3" name="Content Placeholder 2"/>
          <p:cNvSpPr>
            <a:spLocks noGrp="1"/>
          </p:cNvSpPr>
          <p:nvPr>
            <p:ph idx="1"/>
          </p:nvPr>
        </p:nvSpPr>
        <p:spPr>
          <a:xfrm>
            <a:off x="1066799" y="2254827"/>
            <a:ext cx="10681253" cy="3922136"/>
          </a:xfrm>
        </p:spPr>
        <p:txBody>
          <a:bodyPr>
            <a:normAutofit fontScale="92500" lnSpcReduction="20000"/>
          </a:bodyPr>
          <a:lstStyle/>
          <a:p>
            <a:r>
              <a:rPr lang="en-US"/>
              <a:t>Keeping up with rapidly growing technology and making sure it’s used in a meaningful way.</a:t>
            </a:r>
          </a:p>
          <a:p>
            <a:r>
              <a:rPr lang="en-US"/>
              <a:t>Ensuring that patients are comfortable and engaged in using the tools we are providing.</a:t>
            </a:r>
          </a:p>
          <a:p>
            <a:r>
              <a:rPr lang="en-US"/>
              <a:t>Educate staff of the importance of scheduling &amp; pre-registration.</a:t>
            </a:r>
          </a:p>
          <a:p>
            <a:r>
              <a:rPr lang="en-US"/>
              <a:t>Assisting staff with modified workflows to increase patient satisfaction.</a:t>
            </a:r>
          </a:p>
          <a:p>
            <a:r>
              <a:rPr lang="en-US"/>
              <a:t>Reducing the collection of bad data.</a:t>
            </a:r>
          </a:p>
          <a:p>
            <a:r>
              <a:rPr lang="en-US"/>
              <a:t>Increasing the collection of POS collections.</a:t>
            </a:r>
          </a:p>
          <a:p>
            <a:endParaRPr lang="en-US" b="1"/>
          </a:p>
          <a:p>
            <a:endParaRPr lang="en-US"/>
          </a:p>
        </p:txBody>
      </p:sp>
    </p:spTree>
    <p:extLst>
      <p:ext uri="{BB962C8B-B14F-4D97-AF65-F5344CB8AC3E}">
        <p14:creationId xmlns:p14="http://schemas.microsoft.com/office/powerpoint/2010/main" val="714234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4164"/>
            <a:ext cx="9783170" cy="1433015"/>
          </a:xfrm>
        </p:spPr>
        <p:txBody>
          <a:bodyPr/>
          <a:lstStyle/>
          <a:p>
            <a:r>
              <a:rPr lang="en-US"/>
              <a:t> </a:t>
            </a:r>
            <a:r>
              <a:rPr lang="en-US" b="1"/>
              <a:t>The Goals</a:t>
            </a:r>
            <a:endParaRPr lang="en-US"/>
          </a:p>
        </p:txBody>
      </p:sp>
      <p:sp>
        <p:nvSpPr>
          <p:cNvPr id="3" name="Content Placeholder 2"/>
          <p:cNvSpPr>
            <a:spLocks noGrp="1"/>
          </p:cNvSpPr>
          <p:nvPr>
            <p:ph idx="1"/>
          </p:nvPr>
        </p:nvSpPr>
        <p:spPr>
          <a:xfrm>
            <a:off x="1066800" y="2195192"/>
            <a:ext cx="10701130" cy="3922136"/>
          </a:xfrm>
        </p:spPr>
        <p:txBody>
          <a:bodyPr>
            <a:normAutofit fontScale="92500" lnSpcReduction="10000"/>
          </a:bodyPr>
          <a:lstStyle/>
          <a:p>
            <a:r>
              <a:rPr lang="en-US"/>
              <a:t>Transform our workflows into enhanced digital experience.</a:t>
            </a:r>
          </a:p>
          <a:p>
            <a:r>
              <a:rPr lang="en-US"/>
              <a:t>Decrease door to door times for patient satisfaction.</a:t>
            </a:r>
          </a:p>
          <a:p>
            <a:r>
              <a:rPr lang="en-US"/>
              <a:t>Reduced data entry mistakes improving accuracy of patient data.</a:t>
            </a:r>
          </a:p>
          <a:p>
            <a:r>
              <a:rPr lang="en-US"/>
              <a:t>Increased POS collections.</a:t>
            </a:r>
          </a:p>
          <a:p>
            <a:r>
              <a:rPr lang="en-US"/>
              <a:t>Provide updated and ongoing training for all staff.</a:t>
            </a:r>
          </a:p>
          <a:p>
            <a:r>
              <a:rPr lang="en-US"/>
              <a:t>Reduce workload for front end staff, allowing more time for staff to perform other activities.</a:t>
            </a:r>
          </a:p>
          <a:p>
            <a:endParaRPr lang="en-US"/>
          </a:p>
        </p:txBody>
      </p:sp>
    </p:spTree>
    <p:extLst>
      <p:ext uri="{BB962C8B-B14F-4D97-AF65-F5344CB8AC3E}">
        <p14:creationId xmlns:p14="http://schemas.microsoft.com/office/powerpoint/2010/main" val="3523185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799" y="586822"/>
            <a:ext cx="9783170" cy="1433015"/>
          </a:xfrm>
        </p:spPr>
        <p:txBody>
          <a:bodyPr>
            <a:normAutofit fontScale="90000"/>
          </a:bodyPr>
          <a:lstStyle/>
          <a:p>
            <a:br>
              <a:rPr lang="en-US"/>
            </a:br>
            <a:r>
              <a:rPr lang="en-US"/>
              <a:t> </a:t>
            </a:r>
            <a:r>
              <a:rPr lang="en-US" b="1"/>
              <a:t>The Solution </a:t>
            </a:r>
            <a:br>
              <a:rPr lang="en-US"/>
            </a:br>
            <a:endParaRPr lang="en-US"/>
          </a:p>
        </p:txBody>
      </p:sp>
      <p:sp>
        <p:nvSpPr>
          <p:cNvPr id="3" name="Content Placeholder 2"/>
          <p:cNvSpPr>
            <a:spLocks noGrp="1"/>
          </p:cNvSpPr>
          <p:nvPr>
            <p:ph idx="1"/>
          </p:nvPr>
        </p:nvSpPr>
        <p:spPr>
          <a:xfrm>
            <a:off x="1066799" y="2254827"/>
            <a:ext cx="10601740" cy="3922136"/>
          </a:xfrm>
        </p:spPr>
        <p:txBody>
          <a:bodyPr>
            <a:normAutofit/>
          </a:bodyPr>
          <a:lstStyle/>
          <a:p>
            <a:r>
              <a:rPr lang="en-US" sz="4000"/>
              <a:t>Implement Epic Welcome Kiosks throughout our health organization.</a:t>
            </a:r>
          </a:p>
        </p:txBody>
      </p:sp>
    </p:spTree>
    <p:extLst>
      <p:ext uri="{BB962C8B-B14F-4D97-AF65-F5344CB8AC3E}">
        <p14:creationId xmlns:p14="http://schemas.microsoft.com/office/powerpoint/2010/main" val="2124631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a:t>
            </a:r>
            <a:r>
              <a:rPr lang="en-US" b="1"/>
              <a:t>The Results</a:t>
            </a:r>
            <a:endParaRPr lang="en-US"/>
          </a:p>
        </p:txBody>
      </p:sp>
      <p:sp>
        <p:nvSpPr>
          <p:cNvPr id="3" name="Content Placeholder 2"/>
          <p:cNvSpPr>
            <a:spLocks noGrp="1"/>
          </p:cNvSpPr>
          <p:nvPr>
            <p:ph idx="1"/>
          </p:nvPr>
        </p:nvSpPr>
        <p:spPr>
          <a:xfrm>
            <a:off x="1530626" y="2254827"/>
            <a:ext cx="10018644" cy="3191816"/>
          </a:xfrm>
        </p:spPr>
        <p:txBody>
          <a:bodyPr>
            <a:normAutofit fontScale="85000" lnSpcReduction="10000"/>
          </a:bodyPr>
          <a:lstStyle/>
          <a:p>
            <a:pPr marL="0" indent="0">
              <a:buNone/>
            </a:pPr>
            <a:r>
              <a:rPr lang="en-US" sz="3200"/>
              <a:t>Increased accuracy of patient data</a:t>
            </a:r>
          </a:p>
          <a:p>
            <a:pPr marL="0" indent="0">
              <a:buNone/>
            </a:pPr>
            <a:r>
              <a:rPr lang="en-US" sz="3200"/>
              <a:t>Average reduction in patient wait time</a:t>
            </a:r>
          </a:p>
          <a:p>
            <a:pPr marL="0" indent="0">
              <a:buNone/>
            </a:pPr>
            <a:r>
              <a:rPr lang="en-US" sz="3200"/>
              <a:t>Decrease average patient door to door times</a:t>
            </a:r>
          </a:p>
          <a:p>
            <a:pPr marL="0" indent="0">
              <a:buNone/>
            </a:pPr>
            <a:r>
              <a:rPr lang="en-US" sz="3200"/>
              <a:t>POS collections</a:t>
            </a:r>
          </a:p>
          <a:p>
            <a:pPr marL="0" indent="0">
              <a:buNone/>
            </a:pPr>
            <a:r>
              <a:rPr lang="en-US" sz="3200"/>
              <a:t>Surveying patients utilizing the kiosks - 90% positive feedback</a:t>
            </a:r>
          </a:p>
        </p:txBody>
      </p:sp>
    </p:spTree>
    <p:extLst>
      <p:ext uri="{BB962C8B-B14F-4D97-AF65-F5344CB8AC3E}">
        <p14:creationId xmlns:p14="http://schemas.microsoft.com/office/powerpoint/2010/main" val="200264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a:xfrm>
            <a:off x="1204414" y="266489"/>
            <a:ext cx="9783170" cy="1433015"/>
          </a:xfrm>
        </p:spPr>
        <p:txBody>
          <a:bodyPr anchor="b">
            <a:normAutofit/>
          </a:bodyPr>
          <a:lstStyle/>
          <a:p>
            <a:r>
              <a:rPr lang="en-US"/>
              <a:t>Introductions</a:t>
            </a:r>
            <a:endParaRPr lang="en-US">
              <a:solidFill>
                <a:srgbClr val="FF0000"/>
              </a:solidFill>
            </a:endParaRPr>
          </a:p>
        </p:txBody>
      </p:sp>
      <p:sp>
        <p:nvSpPr>
          <p:cNvPr id="6" name="Content Placeholder 5">
            <a:extLst>
              <a:ext uri="{FF2B5EF4-FFF2-40B4-BE49-F238E27FC236}">
                <a16:creationId xmlns:a16="http://schemas.microsoft.com/office/drawing/2014/main" id="{2A9AFECA-88F2-597F-29FC-672A55B15952}"/>
              </a:ext>
            </a:extLst>
          </p:cNvPr>
          <p:cNvSpPr>
            <a:spLocks noGrp="1"/>
          </p:cNvSpPr>
          <p:nvPr>
            <p:ph idx="1"/>
          </p:nvPr>
        </p:nvSpPr>
        <p:spPr>
          <a:xfrm>
            <a:off x="699682" y="2170582"/>
            <a:ext cx="10502349" cy="3922136"/>
          </a:xfrm>
        </p:spPr>
        <p:txBody>
          <a:bodyPr>
            <a:normAutofit lnSpcReduction="10000"/>
          </a:bodyPr>
          <a:lstStyle/>
          <a:p>
            <a:r>
              <a:rPr lang="en-US"/>
              <a:t>Mike Raudenbush, Senior Director of Sales, KIOSK Information Systems</a:t>
            </a:r>
          </a:p>
          <a:p>
            <a:pPr lvl="1"/>
            <a:r>
              <a:rPr lang="en-US"/>
              <a:t>13 Years in the Kiosk Industry</a:t>
            </a:r>
          </a:p>
          <a:p>
            <a:pPr lvl="1"/>
            <a:r>
              <a:rPr lang="en-US"/>
              <a:t>Specialized in working with clients and partners to develop and deploy complex kiosk solutions, involving: Hardware, Software and Services</a:t>
            </a:r>
          </a:p>
          <a:p>
            <a:pPr lvl="1"/>
            <a:r>
              <a:rPr lang="en-US"/>
              <a:t>Experienced in meeting various hardware requirements, including accessibility within self service implementations</a:t>
            </a:r>
          </a:p>
          <a:p>
            <a:endParaRPr lang="en-US"/>
          </a:p>
        </p:txBody>
      </p:sp>
    </p:spTree>
    <p:extLst>
      <p:ext uri="{BB962C8B-B14F-4D97-AF65-F5344CB8AC3E}">
        <p14:creationId xmlns:p14="http://schemas.microsoft.com/office/powerpoint/2010/main" val="131825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p:txBody>
          <a:bodyPr anchor="b">
            <a:normAutofit/>
          </a:bodyPr>
          <a:lstStyle/>
          <a:p>
            <a:r>
              <a:rPr lang="en-US">
                <a:latin typeface="Open Sans"/>
                <a:ea typeface="Open Sans"/>
                <a:cs typeface="Open Sans"/>
              </a:rPr>
              <a:t>Introductions (cont.)</a:t>
            </a:r>
            <a:endParaRPr lang="en-US">
              <a:solidFill>
                <a:srgbClr val="FF0000"/>
              </a:solidFill>
            </a:endParaRPr>
          </a:p>
        </p:txBody>
      </p:sp>
      <p:sp>
        <p:nvSpPr>
          <p:cNvPr id="6" name="Content Placeholder 5">
            <a:extLst>
              <a:ext uri="{FF2B5EF4-FFF2-40B4-BE49-F238E27FC236}">
                <a16:creationId xmlns:a16="http://schemas.microsoft.com/office/drawing/2014/main" id="{2A9AFECA-88F2-597F-29FC-672A55B15952}"/>
              </a:ext>
            </a:extLst>
          </p:cNvPr>
          <p:cNvSpPr>
            <a:spLocks noGrp="1"/>
          </p:cNvSpPr>
          <p:nvPr>
            <p:ph idx="1"/>
          </p:nvPr>
        </p:nvSpPr>
        <p:spPr>
          <a:xfrm>
            <a:off x="707210" y="2030802"/>
            <a:ext cx="10502349" cy="3922136"/>
          </a:xfrm>
        </p:spPr>
        <p:txBody>
          <a:bodyPr>
            <a:normAutofit fontScale="92500" lnSpcReduction="20000"/>
          </a:bodyPr>
          <a:lstStyle/>
          <a:p>
            <a:r>
              <a:rPr lang="en-US"/>
              <a:t>Patrick Smith, Catholic Health (healthcare system, kiosk deployer)</a:t>
            </a:r>
          </a:p>
          <a:p>
            <a:pPr lvl="1"/>
            <a:r>
              <a:rPr lang="en-US"/>
              <a:t>Senior Systems Analyst Patient Access Systems.</a:t>
            </a:r>
          </a:p>
          <a:p>
            <a:pPr lvl="1"/>
            <a:r>
              <a:rPr lang="en-US"/>
              <a:t>25 years of healthcare experience. 8 ½ years in IT. Worked to implement Epic Revenue Cycle for six facilities within the Catholic Health Services health network.</a:t>
            </a:r>
          </a:p>
          <a:p>
            <a:pPr lvl="1"/>
            <a:r>
              <a:rPr lang="en-US"/>
              <a:t>Successful implementation of Welcome tablets to over 140 departments. Currently transitioning from tablets to Kiosks. Have rolled out over 40 kiosks with plans to roll out as many as 300 into 2024. </a:t>
            </a:r>
          </a:p>
          <a:p>
            <a:pPr lvl="1"/>
            <a:r>
              <a:rPr lang="en-US"/>
              <a:t>EPIC Certifications include Welcome, Grand Central &amp; Prelude.</a:t>
            </a:r>
          </a:p>
          <a:p>
            <a:endParaRPr lang="en-US"/>
          </a:p>
          <a:p>
            <a:endParaRPr lang="en-US"/>
          </a:p>
        </p:txBody>
      </p:sp>
    </p:spTree>
    <p:extLst>
      <p:ext uri="{BB962C8B-B14F-4D97-AF65-F5344CB8AC3E}">
        <p14:creationId xmlns:p14="http://schemas.microsoft.com/office/powerpoint/2010/main" val="1567699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p:txBody>
          <a:bodyPr anchor="b">
            <a:normAutofit/>
          </a:bodyPr>
          <a:lstStyle/>
          <a:p>
            <a:r>
              <a:rPr lang="en-US">
                <a:latin typeface="Open Sans"/>
                <a:ea typeface="Open Sans"/>
                <a:cs typeface="Open Sans"/>
              </a:rPr>
              <a:t>Introductions (cont.)</a:t>
            </a:r>
            <a:endParaRPr lang="en-US">
              <a:solidFill>
                <a:srgbClr val="FF0000"/>
              </a:solidFill>
            </a:endParaRPr>
          </a:p>
        </p:txBody>
      </p:sp>
      <p:sp>
        <p:nvSpPr>
          <p:cNvPr id="6" name="Content Placeholder 5">
            <a:extLst>
              <a:ext uri="{FF2B5EF4-FFF2-40B4-BE49-F238E27FC236}">
                <a16:creationId xmlns:a16="http://schemas.microsoft.com/office/drawing/2014/main" id="{2A9AFECA-88F2-597F-29FC-672A55B15952}"/>
              </a:ext>
            </a:extLst>
          </p:cNvPr>
          <p:cNvSpPr>
            <a:spLocks noGrp="1"/>
          </p:cNvSpPr>
          <p:nvPr>
            <p:ph idx="1"/>
          </p:nvPr>
        </p:nvSpPr>
        <p:spPr>
          <a:xfrm>
            <a:off x="844825" y="2141552"/>
            <a:ext cx="10502349" cy="3922136"/>
          </a:xfrm>
        </p:spPr>
        <p:txBody>
          <a:bodyPr>
            <a:normAutofit lnSpcReduction="10000"/>
          </a:bodyPr>
          <a:lstStyle/>
          <a:p>
            <a:r>
              <a:rPr lang="en-US"/>
              <a:t>Balaji Raman, Director Patient Financial Systems Catholic Health</a:t>
            </a:r>
          </a:p>
          <a:p>
            <a:pPr lvl="1"/>
            <a:r>
              <a:rPr lang="en-US"/>
              <a:t>25+ years of healthcare experience </a:t>
            </a:r>
          </a:p>
          <a:p>
            <a:pPr lvl="1"/>
            <a:r>
              <a:rPr lang="en-US"/>
              <a:t>18+ years in Revenue Cycle both in Operations and Information Technology</a:t>
            </a:r>
          </a:p>
          <a:p>
            <a:pPr lvl="1"/>
            <a:r>
              <a:rPr lang="en-US"/>
              <a:t>Have lead multiple Electronic Medical Record Implementations</a:t>
            </a:r>
          </a:p>
          <a:p>
            <a:pPr lvl="1"/>
            <a:r>
              <a:rPr lang="en-US"/>
              <a:t>In-depth experience in Revenue Cycle Consulting specifically focusing on transformation and optimization</a:t>
            </a:r>
          </a:p>
          <a:p>
            <a:endParaRPr lang="en-US"/>
          </a:p>
        </p:txBody>
      </p:sp>
    </p:spTree>
    <p:extLst>
      <p:ext uri="{BB962C8B-B14F-4D97-AF65-F5344CB8AC3E}">
        <p14:creationId xmlns:p14="http://schemas.microsoft.com/office/powerpoint/2010/main" val="3922224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a:br>
            <a:r>
              <a:rPr lang="en-US"/>
              <a:t> Case Study – Catholic Health</a:t>
            </a:r>
          </a:p>
        </p:txBody>
      </p:sp>
      <p:pic>
        <p:nvPicPr>
          <p:cNvPr id="4" name="Picture 3" descr="A waiting area in an urgent care center with several accessible Check-In Kiosks positioned around the room."/>
          <p:cNvPicPr>
            <a:picLocks noChangeAspect="1"/>
          </p:cNvPicPr>
          <p:nvPr/>
        </p:nvPicPr>
        <p:blipFill>
          <a:blip r:embed="rId3"/>
          <a:stretch>
            <a:fillRect/>
          </a:stretch>
        </p:blipFill>
        <p:spPr>
          <a:xfrm>
            <a:off x="3073399" y="2140983"/>
            <a:ext cx="6045201" cy="3477741"/>
          </a:xfrm>
          <a:prstGeom prst="rect">
            <a:avLst/>
          </a:prstGeom>
        </p:spPr>
      </p:pic>
    </p:spTree>
    <p:extLst>
      <p:ext uri="{BB962C8B-B14F-4D97-AF65-F5344CB8AC3E}">
        <p14:creationId xmlns:p14="http://schemas.microsoft.com/office/powerpoint/2010/main" val="3293990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a:xfrm>
            <a:off x="6334539" y="2964404"/>
            <a:ext cx="9783170" cy="1433015"/>
          </a:xfrm>
        </p:spPr>
        <p:txBody>
          <a:bodyPr anchor="b">
            <a:noAutofit/>
          </a:bodyPr>
          <a:lstStyle/>
          <a:p>
            <a:pPr>
              <a:spcBef>
                <a:spcPts val="600"/>
              </a:spcBef>
              <a:spcAft>
                <a:spcPts val="600"/>
              </a:spcAft>
            </a:pPr>
            <a:r>
              <a:rPr lang="en-US" sz="12500">
                <a:solidFill>
                  <a:srgbClr val="1A3B5B"/>
                </a:solidFill>
                <a:latin typeface="Helvetica"/>
                <a:cs typeface="Helvetica"/>
              </a:rPr>
              <a:t>QA</a:t>
            </a:r>
          </a:p>
        </p:txBody>
      </p:sp>
      <p:pic>
        <p:nvPicPr>
          <p:cNvPr id="2" name="Picture 1" descr="Healthcare">
            <a:extLst>
              <a:ext uri="{FF2B5EF4-FFF2-40B4-BE49-F238E27FC236}">
                <a16:creationId xmlns:a16="http://schemas.microsoft.com/office/drawing/2014/main" id="{CF40A525-EC8A-BE37-C2F9-F7032C4A20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52"/>
          <a:stretch/>
        </p:blipFill>
        <p:spPr bwMode="auto">
          <a:xfrm>
            <a:off x="2068214" y="2181284"/>
            <a:ext cx="2489272" cy="4728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527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331FC-0367-5046-BD08-479CD3D8B7C8}"/>
              </a:ext>
            </a:extLst>
          </p:cNvPr>
          <p:cNvSpPr>
            <a:spLocks noGrp="1"/>
          </p:cNvSpPr>
          <p:nvPr>
            <p:ph type="title"/>
          </p:nvPr>
        </p:nvSpPr>
        <p:spPr>
          <a:xfrm>
            <a:off x="1660939" y="2296747"/>
            <a:ext cx="9783170" cy="1433015"/>
          </a:xfrm>
        </p:spPr>
        <p:txBody>
          <a:bodyPr anchor="b">
            <a:noAutofit/>
          </a:bodyPr>
          <a:lstStyle/>
          <a:p>
            <a:pPr>
              <a:spcBef>
                <a:spcPts val="600"/>
              </a:spcBef>
              <a:spcAft>
                <a:spcPts val="600"/>
              </a:spcAft>
            </a:pPr>
            <a:r>
              <a:rPr lang="en-US" sz="3200" b="0">
                <a:solidFill>
                  <a:srgbClr val="1A3B5B"/>
                </a:solidFill>
                <a:latin typeface="Helvetica"/>
                <a:cs typeface="Helvetica"/>
                <a:hlinkClick r:id="rId3">
                  <a:extLst>
                    <a:ext uri="{A12FA001-AC4F-418D-AE19-62706E023703}">
                      <ahyp:hlinkClr xmlns:ahyp="http://schemas.microsoft.com/office/drawing/2018/hyperlinkcolor" val="tx"/>
                    </a:ext>
                  </a:extLst>
                </a:hlinkClick>
              </a:rPr>
              <a:t>Traci Murray </a:t>
            </a:r>
            <a:r>
              <a:rPr lang="en-US" sz="3200" b="0">
                <a:solidFill>
                  <a:srgbClr val="1C75BC"/>
                </a:solidFill>
                <a:latin typeface="Helvetica"/>
                <a:cs typeface="Helvetica"/>
                <a:hlinkClick r:id="rId3">
                  <a:extLst>
                    <a:ext uri="{A12FA001-AC4F-418D-AE19-62706E023703}">
                      <ahyp:hlinkClr xmlns:ahyp="http://schemas.microsoft.com/office/drawing/2018/hyperlinkcolor" val="tx"/>
                    </a:ext>
                  </a:extLst>
                </a:hlinkClick>
              </a:rPr>
              <a:t>- tmurray@vispero.com</a:t>
            </a:r>
            <a:br>
              <a:rPr lang="en-US" sz="3200" b="0">
                <a:solidFill>
                  <a:srgbClr val="1A3B5B"/>
                </a:solidFill>
                <a:latin typeface="Helvetica"/>
                <a:cs typeface="Helvetica"/>
              </a:rPr>
            </a:br>
            <a:r>
              <a:rPr lang="en-US" sz="3200" b="0" u="sng">
                <a:solidFill>
                  <a:srgbClr val="1A3B5B"/>
                </a:solidFill>
                <a:latin typeface="Helvetica"/>
                <a:cs typeface="Helvetica"/>
              </a:rPr>
              <a:t>Mike Raudenbush </a:t>
            </a:r>
            <a:r>
              <a:rPr lang="en-US" sz="3200" b="0">
                <a:solidFill>
                  <a:srgbClr val="1A3B5B"/>
                </a:solidFill>
                <a:latin typeface="Helvetica"/>
                <a:cs typeface="Helvetica"/>
              </a:rPr>
              <a:t>- </a:t>
            </a:r>
            <a:r>
              <a:rPr lang="en-US" sz="3200" b="0">
                <a:solidFill>
                  <a:srgbClr val="1A3B5B"/>
                </a:solidFill>
                <a:latin typeface="Helvetica"/>
                <a:cs typeface="Helvetica"/>
                <a:hlinkClick r:id="rId4"/>
              </a:rPr>
              <a:t>nraudenbush@kiosk.com</a:t>
            </a:r>
            <a:endParaRPr lang="en-US" sz="3200" b="0">
              <a:solidFill>
                <a:srgbClr val="1A3B5B"/>
              </a:solidFill>
              <a:latin typeface="Helvetica"/>
              <a:cs typeface="Helvetica"/>
            </a:endParaRPr>
          </a:p>
        </p:txBody>
      </p:sp>
    </p:spTree>
    <p:extLst>
      <p:ext uri="{BB962C8B-B14F-4D97-AF65-F5344CB8AC3E}">
        <p14:creationId xmlns:p14="http://schemas.microsoft.com/office/powerpoint/2010/main" val="1754183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5E290B-817A-4522-A0E3-908F9EB698D8}"/>
              </a:ext>
            </a:extLst>
          </p:cNvPr>
          <p:cNvSpPr>
            <a:spLocks noGrp="1"/>
          </p:cNvSpPr>
          <p:nvPr>
            <p:ph type="title"/>
          </p:nvPr>
        </p:nvSpPr>
        <p:spPr>
          <a:xfrm>
            <a:off x="685800" y="1921522"/>
            <a:ext cx="7932218" cy="1680411"/>
          </a:xfrm>
        </p:spPr>
        <p:txBody>
          <a:bodyPr/>
          <a:lstStyle/>
          <a:p>
            <a:r>
              <a:rPr lang="en-US">
                <a:effectLst/>
                <a:latin typeface="Calibri" panose="020F0502020204030204" pitchFamily="34" charset="0"/>
              </a:rPr>
              <a:t>Modernizing the Patient Experience with Self-Service Kiosks</a:t>
            </a:r>
            <a:endParaRPr lang="en-US"/>
          </a:p>
        </p:txBody>
      </p:sp>
      <p:pic>
        <p:nvPicPr>
          <p:cNvPr id="5" name="Picture 4" descr="Kiosk Information Systems.">
            <a:extLst>
              <a:ext uri="{FF2B5EF4-FFF2-40B4-BE49-F238E27FC236}">
                <a16:creationId xmlns:a16="http://schemas.microsoft.com/office/drawing/2014/main" id="{4750E2B2-B773-DF70-5A50-6E0BEAF2B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291510"/>
            <a:ext cx="5137746" cy="1541323"/>
          </a:xfrm>
          <a:prstGeom prst="rect">
            <a:avLst/>
          </a:prstGeom>
        </p:spPr>
      </p:pic>
    </p:spTree>
    <p:extLst>
      <p:ext uri="{BB962C8B-B14F-4D97-AF65-F5344CB8AC3E}">
        <p14:creationId xmlns:p14="http://schemas.microsoft.com/office/powerpoint/2010/main" val="3484514806"/>
      </p:ext>
    </p:extLst>
  </p:cSld>
  <p:clrMapOvr>
    <a:masterClrMapping/>
  </p:clrMapOvr>
</p:sld>
</file>

<file path=ppt/theme/theme1.xml><?xml version="1.0" encoding="utf-8"?>
<a:theme xmlns:a="http://schemas.openxmlformats.org/drawingml/2006/main" name="Office Theme">
  <a:themeElements>
    <a:clrScheme name="TPG Colors">
      <a:dk1>
        <a:srgbClr val="1C75BC"/>
      </a:dk1>
      <a:lt1>
        <a:srgbClr val="FFFFFF"/>
      </a:lt1>
      <a:dk2>
        <a:srgbClr val="666666"/>
      </a:dk2>
      <a:lt2>
        <a:srgbClr val="FCB316"/>
      </a:lt2>
      <a:accent1>
        <a:srgbClr val="DFDFDF"/>
      </a:accent1>
      <a:accent2>
        <a:srgbClr val="DA1640"/>
      </a:accent2>
      <a:accent3>
        <a:srgbClr val="20B74A"/>
      </a:accent3>
      <a:accent4>
        <a:srgbClr val="46BFCE"/>
      </a:accent4>
      <a:accent5>
        <a:srgbClr val="8F2653"/>
      </a:accent5>
      <a:accent6>
        <a:srgbClr val="148790"/>
      </a:accent6>
      <a:hlink>
        <a:srgbClr val="1C75BC"/>
      </a:hlink>
      <a:folHlink>
        <a:srgbClr val="6239B4"/>
      </a:folHlink>
    </a:clrScheme>
    <a:fontScheme name="TPG Font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mtClean="0">
            <a:solidFill>
              <a:schemeClr val="bg1"/>
            </a:solidFill>
          </a:defRPr>
        </a:defPPr>
      </a:lstStyle>
    </a:txDef>
  </a:objectDefaults>
  <a:extraClrSchemeLst/>
  <a:extLst>
    <a:ext uri="{05A4C25C-085E-4340-85A3-A5531E510DB2}">
      <thm15:themeFamily xmlns:thm15="http://schemas.microsoft.com/office/thememl/2012/main" name="Real New template TPGi (002)  -  Read-Only" id="{3A9E05F6-C963-4FDF-A049-A7878B522062}" vid="{E839ECBB-1FC0-4F1E-B943-1FB4B6E53C3B}"/>
    </a:ext>
  </a:extLst>
</a:theme>
</file>

<file path=ppt/theme/theme2.xml><?xml version="1.0" encoding="utf-8"?>
<a:theme xmlns:a="http://schemas.openxmlformats.org/drawingml/2006/main" name="Kiosk">
  <a:themeElements>
    <a:clrScheme name="Custom 14">
      <a:dk1>
        <a:srgbClr val="1F1F1F"/>
      </a:dk1>
      <a:lt1>
        <a:sysClr val="window" lastClr="FFFFFF"/>
      </a:lt1>
      <a:dk2>
        <a:srgbClr val="808080"/>
      </a:dk2>
      <a:lt2>
        <a:srgbClr val="D8D8D8"/>
      </a:lt2>
      <a:accent1>
        <a:srgbClr val="1C82BE"/>
      </a:accent1>
      <a:accent2>
        <a:srgbClr val="1D4372"/>
      </a:accent2>
      <a:accent3>
        <a:srgbClr val="B0BC22"/>
      </a:accent3>
      <a:accent4>
        <a:srgbClr val="679436"/>
      </a:accent4>
      <a:accent5>
        <a:srgbClr val="C92A0A"/>
      </a:accent5>
      <a:accent6>
        <a:srgbClr val="000000"/>
      </a:accent6>
      <a:hlink>
        <a:srgbClr val="1F1F1F"/>
      </a:hlink>
      <a:folHlink>
        <a:srgbClr val="1F1F1F"/>
      </a:folHlink>
    </a:clrScheme>
    <a:fontScheme name="Calibri">
      <a:majorFont>
        <a:latin typeface="Calibri Light"/>
        <a:ea typeface=""/>
        <a:cs typeface="Calibri"/>
      </a:majorFont>
      <a:minorFont>
        <a:latin typeface="Calibri"/>
        <a:ea typeface=""/>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HC Patient Check-in Journey Mapping" id="{C6B50544-9750-49F8-84F7-35D7C81C7304}" vid="{3C630B30-F3E6-4F1C-82AE-D69A1656CAA3}"/>
    </a:ext>
  </a:extLst>
</a:theme>
</file>

<file path=ppt/theme/theme3.xml><?xml version="1.0" encoding="utf-8"?>
<a:theme xmlns:a="http://schemas.openxmlformats.org/drawingml/2006/main" name="1_Kiosk">
  <a:themeElements>
    <a:clrScheme name="Custom 14">
      <a:dk1>
        <a:srgbClr val="1F1F1F"/>
      </a:dk1>
      <a:lt1>
        <a:sysClr val="window" lastClr="FFFFFF"/>
      </a:lt1>
      <a:dk2>
        <a:srgbClr val="808080"/>
      </a:dk2>
      <a:lt2>
        <a:srgbClr val="D8D8D8"/>
      </a:lt2>
      <a:accent1>
        <a:srgbClr val="1C82BE"/>
      </a:accent1>
      <a:accent2>
        <a:srgbClr val="1D4372"/>
      </a:accent2>
      <a:accent3>
        <a:srgbClr val="B0BC22"/>
      </a:accent3>
      <a:accent4>
        <a:srgbClr val="679436"/>
      </a:accent4>
      <a:accent5>
        <a:srgbClr val="C92A0A"/>
      </a:accent5>
      <a:accent6>
        <a:srgbClr val="000000"/>
      </a:accent6>
      <a:hlink>
        <a:srgbClr val="1F1F1F"/>
      </a:hlink>
      <a:folHlink>
        <a:srgbClr val="1F1F1F"/>
      </a:folHlink>
    </a:clrScheme>
    <a:fontScheme name="Calibri">
      <a:majorFont>
        <a:latin typeface="Calibri Light"/>
        <a:ea typeface=""/>
        <a:cs typeface="Calibri"/>
      </a:majorFont>
      <a:minorFont>
        <a:latin typeface="Calibri"/>
        <a:ea typeface=""/>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Master Overview and Services - 2020" id="{311F811B-AB34-45BB-B115-DB05F6A847B4}" vid="{BA4EB1BF-8175-48A1-8663-AC0670A1049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89C370800BD84CADE13CAEEF6B9FBE" ma:contentTypeVersion="5" ma:contentTypeDescription="Create a new document." ma:contentTypeScope="" ma:versionID="ce179464d9ddd9f29aaa956b28613243">
  <xsd:schema xmlns:xsd="http://www.w3.org/2001/XMLSchema" xmlns:xs="http://www.w3.org/2001/XMLSchema" xmlns:p="http://schemas.microsoft.com/office/2006/metadata/properties" xmlns:ns2="6c53dafd-02c2-496a-9a73-21b489ce21b8" xmlns:ns3="ce8a5cfe-27bc-4131-9228-8279ccf8f0aa" targetNamespace="http://schemas.microsoft.com/office/2006/metadata/properties" ma:root="true" ma:fieldsID="67fa00ef17a38632d7feae37bdf6cad9" ns2:_="" ns3:_="">
    <xsd:import namespace="6c53dafd-02c2-496a-9a73-21b489ce21b8"/>
    <xsd:import namespace="ce8a5cfe-27bc-4131-9228-8279ccf8f0a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53dafd-02c2-496a-9a73-21b489ce21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8a5cfe-27bc-4131-9228-8279ccf8f0a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e8a5cfe-27bc-4131-9228-8279ccf8f0aa">
      <UserInfo>
        <DisplayName>Inactive - Tracy Compton - 5-22-23</DisplayName>
        <AccountId>27</AccountId>
        <AccountType/>
      </UserInfo>
      <UserInfo>
        <DisplayName>Martin Bowman</DisplayName>
        <AccountId>17</AccountId>
        <AccountType/>
      </UserInfo>
      <UserInfo>
        <DisplayName>Steve Faulkner</DisplayName>
        <AccountId>31</AccountId>
        <AccountType/>
      </UserInfo>
      <UserInfo>
        <DisplayName>David O'Neill</DisplayName>
        <AccountId>16</AccountId>
        <AccountType/>
      </UserInfo>
      <UserInfo>
        <DisplayName>Jan Williams</DisplayName>
        <AccountId>30</AccountId>
        <AccountType/>
      </UserInfo>
      <UserInfo>
        <DisplayName>Jeremy Marsch</DisplayName>
        <AccountId>22</AccountId>
        <AccountType/>
      </UserInfo>
      <UserInfo>
        <DisplayName>Matthew Atkinson</DisplayName>
        <AccountId>24</AccountId>
        <AccountType/>
      </UserInfo>
      <UserInfo>
        <DisplayName>Tj Squires</DisplayName>
        <AccountId>38</AccountId>
        <AccountType/>
      </UserInfo>
      <UserInfo>
        <DisplayName>Anne Scallan</DisplayName>
        <AccountId>35</AccountId>
        <AccountType/>
      </UserInfo>
      <UserInfo>
        <DisplayName>Dennis Deacon</DisplayName>
        <AccountId>15</AccountId>
        <AccountType/>
      </UserInfo>
      <UserInfo>
        <DisplayName>Jeanne Erickson Cooley</DisplayName>
        <AccountId>39</AccountId>
        <AccountType/>
      </UserInfo>
      <UserInfo>
        <DisplayName>Christiane Takeuchi</DisplayName>
        <AccountId>25</AccountId>
        <AccountType/>
      </UserInfo>
      <UserInfo>
        <DisplayName>Mike Mooney</DisplayName>
        <AccountId>23</AccountId>
        <AccountType/>
      </UserInfo>
      <UserInfo>
        <DisplayName>Inactive - Ray Kim - 05/30/2023</DisplayName>
        <AccountId>18</AccountId>
        <AccountType/>
      </UserInfo>
      <UserInfo>
        <DisplayName>Sarah Fewtrell</DisplayName>
        <AccountId>36</AccountId>
        <AccountType/>
      </UserInfo>
      <UserInfo>
        <DisplayName>Matthew Feldman</DisplayName>
        <AccountId>13</AccountId>
        <AccountType/>
      </UserInfo>
      <UserInfo>
        <DisplayName>Justin Stockton</DisplayName>
        <AccountId>29</AccountId>
        <AccountType/>
      </UserInfo>
      <UserInfo>
        <DisplayName>Inactive - Chase Aucoin - 05/26/2023</DisplayName>
        <AccountId>12</AccountId>
        <AccountType/>
      </UserInfo>
      <UserInfo>
        <DisplayName>Inactive - Rebecca Bridges - 06/16/2023</DisplayName>
        <AccountId>19</AccountId>
        <AccountType/>
      </UserInfo>
      <UserInfo>
        <DisplayName>Gigi Etienne</DisplayName>
        <AccountId>42</AccountId>
        <AccountType/>
      </UserInfo>
      <UserInfo>
        <DisplayName>Alina Castro</DisplayName>
        <AccountId>41</AccountId>
        <AccountType/>
      </UserInfo>
      <UserInfo>
        <DisplayName>Kari Kernen</DisplayName>
        <AccountId>43</AccountId>
        <AccountType/>
      </UserInfo>
      <UserInfo>
        <DisplayName>Alice Barriciello</DisplayName>
        <AccountId>49</AccountId>
        <AccountType/>
      </UserInfo>
      <UserInfo>
        <DisplayName>Travis Brown</DisplayName>
        <AccountId>6</AccountId>
        <AccountType/>
      </UserInfo>
    </SharedWithUsers>
  </documentManagement>
</p:properties>
</file>

<file path=customXml/itemProps1.xml><?xml version="1.0" encoding="utf-8"?>
<ds:datastoreItem xmlns:ds="http://schemas.openxmlformats.org/officeDocument/2006/customXml" ds:itemID="{59638B94-7F75-413E-A80C-C112F10D22EA}">
  <ds:schemaRefs>
    <ds:schemaRef ds:uri="http://schemas.microsoft.com/sharepoint/v3/contenttype/forms"/>
  </ds:schemaRefs>
</ds:datastoreItem>
</file>

<file path=customXml/itemProps2.xml><?xml version="1.0" encoding="utf-8"?>
<ds:datastoreItem xmlns:ds="http://schemas.openxmlformats.org/officeDocument/2006/customXml" ds:itemID="{229A2688-433A-4AA1-B826-91B4C92C4C6A}">
  <ds:schemaRefs>
    <ds:schemaRef ds:uri="6c53dafd-02c2-496a-9a73-21b489ce21b8"/>
    <ds:schemaRef ds:uri="ce8a5cfe-27bc-4131-9228-8279ccf8f0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A7C155-5ACC-4F36-9CD5-1AD0568B07EE}">
  <ds:schemaRefs>
    <ds:schemaRef ds:uri="6c53dafd-02c2-496a-9a73-21b489ce21b8"/>
    <ds:schemaRef ds:uri="ce8a5cfe-27bc-4131-9228-8279ccf8f0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1198</Words>
  <Application>Microsoft Office PowerPoint</Application>
  <PresentationFormat>Widescreen</PresentationFormat>
  <Paragraphs>174</Paragraphs>
  <Slides>23</Slides>
  <Notes>14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HGGothicE</vt:lpstr>
      <vt:lpstr>-apple-system</vt:lpstr>
      <vt:lpstr>Arial</vt:lpstr>
      <vt:lpstr>Calibri</vt:lpstr>
      <vt:lpstr>Calibri Light</vt:lpstr>
      <vt:lpstr>Courier New</vt:lpstr>
      <vt:lpstr>Helvetica</vt:lpstr>
      <vt:lpstr>Open Sans</vt:lpstr>
      <vt:lpstr>Tw Cen MT Condensed</vt:lpstr>
      <vt:lpstr>Wingdings</vt:lpstr>
      <vt:lpstr>Office Theme</vt:lpstr>
      <vt:lpstr>Kiosk</vt:lpstr>
      <vt:lpstr>1_Kiosk</vt:lpstr>
      <vt:lpstr>Modernize &amp; Improve the Patient Experience with Self Check-in</vt:lpstr>
      <vt:lpstr>Agenda</vt:lpstr>
      <vt:lpstr>Introductions</vt:lpstr>
      <vt:lpstr>Introductions (cont.)</vt:lpstr>
      <vt:lpstr>Introductions (cont.)</vt:lpstr>
      <vt:lpstr>  Case Study – Catholic Health</vt:lpstr>
      <vt:lpstr>QA</vt:lpstr>
      <vt:lpstr>Traci Murray - tmurray@vispero.com Mike Raudenbush - nraudenbush@kiosk.com</vt:lpstr>
      <vt:lpstr>Modernizing the Patient Experience with Self-Service Kiosks</vt:lpstr>
      <vt:lpstr>KIOSK Information Systems Global presence and corporate organization </vt:lpstr>
      <vt:lpstr>KIOSK Differentiators </vt:lpstr>
      <vt:lpstr>Complete kiosk Solution Ecosystem</vt:lpstr>
      <vt:lpstr>Common Healthcare industry challenges</vt:lpstr>
      <vt:lpstr>Opportunities for growth</vt:lpstr>
      <vt:lpstr>Software solutions</vt:lpstr>
      <vt:lpstr>Healthcare KIOSK Solutions</vt:lpstr>
      <vt:lpstr>Patient journey</vt:lpstr>
      <vt:lpstr>PRIMARY FOCUS: PATIENT CHEcK-IN</vt:lpstr>
      <vt:lpstr>considerations for ada compliancE</vt:lpstr>
      <vt:lpstr>The Challenge</vt:lpstr>
      <vt:lpstr> The Goals</vt:lpstr>
      <vt:lpstr>  The Solution  </vt:lpstr>
      <vt:lpstr> The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 User Experience and minimize risk with User Flows</dc:title>
  <dc:creator>Matt Feldman</dc:creator>
  <cp:lastModifiedBy>Anthony Priore</cp:lastModifiedBy>
  <cp:revision>1</cp:revision>
  <dcterms:created xsi:type="dcterms:W3CDTF">2021-01-15T13:22:52Z</dcterms:created>
  <dcterms:modified xsi:type="dcterms:W3CDTF">2023-10-10T18:43:49Z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0x010100D989C370800BD84CADE13CAEEF6B9FBE</vt:lpwstr>
  </property>
</Properties>
</file>