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sldIdLst>
    <p:sldId id="306" r:id="rId6"/>
    <p:sldId id="305" r:id="rId7"/>
    <p:sldId id="302" r:id="rId8"/>
    <p:sldId id="303" r:id="rId9"/>
    <p:sldId id="307" r:id="rId10"/>
    <p:sldId id="366" r:id="rId11"/>
    <p:sldId id="308" r:id="rId12"/>
    <p:sldId id="309" r:id="rId13"/>
    <p:sldId id="367" r:id="rId14"/>
    <p:sldId id="304" r:id="rId15"/>
    <p:sldId id="365" r:id="rId16"/>
    <p:sldId id="313" r:id="rId17"/>
    <p:sldId id="314" r:id="rId18"/>
    <p:sldId id="312" r:id="rId19"/>
    <p:sldId id="315" r:id="rId20"/>
    <p:sldId id="316" r:id="rId21"/>
    <p:sldId id="317" r:id="rId22"/>
    <p:sldId id="318" r:id="rId23"/>
    <p:sldId id="1766" r:id="rId24"/>
    <p:sldId id="1764" r:id="rId25"/>
    <p:sldId id="319"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7CBF66-AF08-FDAE-EFCE-155B03993FE1}" name="Mark Miller" initials="MM" userId="S::mmiller@tpgi.com::8b94d032-84cc-44e3-8856-010869eff449" providerId="AD"/>
  <p188:author id="{E75A3F9F-9457-10D4-4D6B-05A3987E9DEE}" name="Mike Mooney" initials="" userId="S::mmooney@tpgi.com::e1124bfc-1f17-4273-a9b6-d0af5d763d91" providerId="AD"/>
  <p188:author id="{5A6DFCA4-E8A3-5629-2954-DC96F97CB0AF}" name="Stephanie Peterson" initials="SP" userId="S::speterson@tpgi.com::0c1fc495-688f-46d7-b5a7-9455cce09ee3" providerId="AD"/>
  <p188:author id="{01FBD5B9-F4D1-9EDC-72B7-BD3D41E02734}" name="David Sloan" initials="" userId="S::dsloan@tpgi.com::83457617-9068-47c0-a0a0-0b9c383fb3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ravis Brown" initials="TB" lastIdx="14" clrIdx="6">
    <p:extLst>
      <p:ext uri="{19B8F6BF-5375-455C-9EA6-DF929625EA0E}">
        <p15:presenceInfo xmlns:p15="http://schemas.microsoft.com/office/powerpoint/2012/main" userId="S::tbrown@tpgi.com::b4a28253-2f7f-4f55-a8bc-05cd32e81a84" providerId="AD"/>
      </p:ext>
    </p:extLst>
  </p:cmAuthor>
  <p:cmAuthor id="1" name="Matt Feldman" initials="MF" lastIdx="1" clrIdx="0"/>
  <p:cmAuthor id="8" name="Brad Henry" initials="BH" lastIdx="4" clrIdx="7">
    <p:extLst>
      <p:ext uri="{19B8F6BF-5375-455C-9EA6-DF929625EA0E}">
        <p15:presenceInfo xmlns:p15="http://schemas.microsoft.com/office/powerpoint/2012/main" userId="S::bhenry@paciellogroup.onmicrosoft.com::4c2f4af8-75e4-4a56-bfc5-8095413d36a6" providerId="AD"/>
      </p:ext>
    </p:extLst>
  </p:cmAuthor>
  <p:cmAuthor id="2" name="Matt Feldman" initials="MF [2]" lastIdx="1" clrIdx="1"/>
  <p:cmAuthor id="3" name="Matt Feldman" initials="MF [3]" lastIdx="1" clrIdx="2"/>
  <p:cmAuthor id="4" name="Marissa Sapega" initials="MS" lastIdx="1" clrIdx="3">
    <p:extLst>
      <p:ext uri="{19B8F6BF-5375-455C-9EA6-DF929625EA0E}">
        <p15:presenceInfo xmlns:p15="http://schemas.microsoft.com/office/powerpoint/2012/main" userId="S::msapega@paciellogroup.onmicrosoft.com::2e4a50be-ddbe-47b0-91e7-d802e67350d0" providerId="AD"/>
      </p:ext>
    </p:extLst>
  </p:cmAuthor>
  <p:cmAuthor id="5" name="Marissa Sapega" initials="MS [2]" lastIdx="1" clrIdx="4">
    <p:extLst>
      <p:ext uri="{19B8F6BF-5375-455C-9EA6-DF929625EA0E}">
        <p15:presenceInfo xmlns:p15="http://schemas.microsoft.com/office/powerpoint/2012/main" userId="S::msapega@tpgi.com::0ec66201-f55b-4757-8792-6d236d6d6d24" providerId="AD"/>
      </p:ext>
    </p:extLst>
  </p:cmAuthor>
  <p:cmAuthor id="6" name="Hans Hillen" initials="HH" lastIdx="9" clrIdx="5">
    <p:extLst>
      <p:ext uri="{19B8F6BF-5375-455C-9EA6-DF929625EA0E}">
        <p15:presenceInfo xmlns:p15="http://schemas.microsoft.com/office/powerpoint/2012/main" userId="S::hhillen@tpgi.com::9f5ea6c4-68ba-48e2-baa1-68285eca04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B5B"/>
    <a:srgbClr val="1D75BD"/>
    <a:srgbClr val="EFEFED"/>
    <a:srgbClr val="000000"/>
    <a:srgbClr val="31A2F1"/>
    <a:srgbClr val="F9B317"/>
    <a:srgbClr val="941100"/>
    <a:srgbClr val="6239B4"/>
    <a:srgbClr val="208FEA"/>
    <a:srgbClr val="272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725DB-5661-E686-5772-EF95781BDAC6}" v="1" dt="2024-02-29T13:11:00.576"/>
    <p1510:client id="{49970064-C242-4228-84AF-0B9796371E47}" v="4183" dt="2024-02-29T14:35:40.142"/>
    <p1510:client id="{56DB0D58-5837-B31C-5AE3-412BF1237FCC}" v="7" dt="2024-02-28T20:40:18.696"/>
    <p1510:client id="{5ACDD91B-FCEE-444E-9488-BB2CDD43F160}" v="792" dt="2024-02-28T20:58:27.077"/>
    <p1510:client id="{A870635B-C017-467D-8243-59E3CFD17999}" v="6" dt="2024-02-29T13:30:20.862"/>
    <p1510:client id="{B1D8AE9B-1B98-4826-B326-079F3E88A485}" v="8" dt="2024-02-28T19:22:37.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81998" autoAdjust="0"/>
  </p:normalViewPr>
  <p:slideViewPr>
    <p:cSldViewPr snapToGrid="0">
      <p:cViewPr varScale="1">
        <p:scale>
          <a:sx n="63" d="100"/>
          <a:sy n="63" d="100"/>
        </p:scale>
        <p:origin x="32" y="64"/>
      </p:cViewPr>
      <p:guideLst>
        <p:guide orient="horz" pos="2160"/>
        <p:guide pos="388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E18554-CE3E-43CA-A544-3FCD65F3DF5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BE254AC-83BE-4576-AEFE-80682C67C8F2}">
      <dgm:prSet phldrT="[Text]"/>
      <dgm:spPr/>
      <dgm:t>
        <a:bodyPr/>
        <a:lstStyle/>
        <a:p>
          <a:r>
            <a:rPr lang="en-US">
              <a:solidFill>
                <a:srgbClr val="1A3B5B"/>
              </a:solidFill>
            </a:rPr>
            <a:t>Digital TV equipment</a:t>
          </a:r>
        </a:p>
      </dgm:t>
    </dgm:pt>
    <dgm:pt modelId="{48CE1051-D7A0-4F2C-94AF-6401081AFCEE}" type="parTrans" cxnId="{E9F2F1F9-C7CA-4A65-BFD3-7AC1657FCC41}">
      <dgm:prSet/>
      <dgm:spPr/>
      <dgm:t>
        <a:bodyPr/>
        <a:lstStyle/>
        <a:p>
          <a:endParaRPr lang="en-US">
            <a:solidFill>
              <a:srgbClr val="1A3B5B"/>
            </a:solidFill>
          </a:endParaRPr>
        </a:p>
      </dgm:t>
    </dgm:pt>
    <dgm:pt modelId="{A67D56FB-CE1C-471D-A586-1D79C89C2B19}" type="sibTrans" cxnId="{E9F2F1F9-C7CA-4A65-BFD3-7AC1657FCC41}">
      <dgm:prSet/>
      <dgm:spPr/>
      <dgm:t>
        <a:bodyPr/>
        <a:lstStyle/>
        <a:p>
          <a:endParaRPr lang="en-US">
            <a:solidFill>
              <a:srgbClr val="1A3B5B"/>
            </a:solidFill>
          </a:endParaRPr>
        </a:p>
      </dgm:t>
    </dgm:pt>
    <dgm:pt modelId="{E4DBFC03-3CD0-40DB-9532-4A7081E81DC5}">
      <dgm:prSet phldrT="[Text]"/>
      <dgm:spPr/>
      <dgm:t>
        <a:bodyPr/>
        <a:lstStyle/>
        <a:p>
          <a:r>
            <a:rPr lang="en-US">
              <a:solidFill>
                <a:srgbClr val="1A3B5B"/>
              </a:solidFill>
            </a:rPr>
            <a:t>Computers and operating systems</a:t>
          </a:r>
        </a:p>
      </dgm:t>
    </dgm:pt>
    <dgm:pt modelId="{36924724-919D-43C4-8FB7-C3AACE9D0BCB}" type="parTrans" cxnId="{7214A1C2-352C-4B25-A6C9-4EAC20D8BAEF}">
      <dgm:prSet/>
      <dgm:spPr/>
      <dgm:t>
        <a:bodyPr/>
        <a:lstStyle/>
        <a:p>
          <a:endParaRPr lang="en-US">
            <a:solidFill>
              <a:srgbClr val="1A3B5B"/>
            </a:solidFill>
          </a:endParaRPr>
        </a:p>
      </dgm:t>
    </dgm:pt>
    <dgm:pt modelId="{2C31BBB7-2C96-4E85-8D4A-F696E0089E3C}" type="sibTrans" cxnId="{7214A1C2-352C-4B25-A6C9-4EAC20D8BAEF}">
      <dgm:prSet/>
      <dgm:spPr/>
      <dgm:t>
        <a:bodyPr/>
        <a:lstStyle/>
        <a:p>
          <a:endParaRPr lang="en-US">
            <a:solidFill>
              <a:srgbClr val="1A3B5B"/>
            </a:solidFill>
          </a:endParaRPr>
        </a:p>
      </dgm:t>
    </dgm:pt>
    <dgm:pt modelId="{8EA0D6A9-1A74-4BF7-B6B1-6CC7D122FFDF}">
      <dgm:prSet phldrT="[Text]"/>
      <dgm:spPr/>
      <dgm:t>
        <a:bodyPr/>
        <a:lstStyle/>
        <a:p>
          <a:r>
            <a:rPr lang="en-US">
              <a:solidFill>
                <a:srgbClr val="1A3B5B"/>
              </a:solidFill>
            </a:rPr>
            <a:t>Smartphones</a:t>
          </a:r>
        </a:p>
      </dgm:t>
    </dgm:pt>
    <dgm:pt modelId="{51A4CA0C-206C-4F85-B3E7-9330DCE0F623}" type="parTrans" cxnId="{90A834E8-AF02-407F-9731-10DA47F64120}">
      <dgm:prSet/>
      <dgm:spPr/>
      <dgm:t>
        <a:bodyPr/>
        <a:lstStyle/>
        <a:p>
          <a:endParaRPr lang="en-US">
            <a:solidFill>
              <a:srgbClr val="1A3B5B"/>
            </a:solidFill>
          </a:endParaRPr>
        </a:p>
      </dgm:t>
    </dgm:pt>
    <dgm:pt modelId="{225FC61D-53A8-4B0A-AC86-7BFE60FC579A}" type="sibTrans" cxnId="{90A834E8-AF02-407F-9731-10DA47F64120}">
      <dgm:prSet/>
      <dgm:spPr/>
      <dgm:t>
        <a:bodyPr/>
        <a:lstStyle/>
        <a:p>
          <a:endParaRPr lang="en-US">
            <a:solidFill>
              <a:srgbClr val="1A3B5B"/>
            </a:solidFill>
          </a:endParaRPr>
        </a:p>
      </dgm:t>
    </dgm:pt>
    <dgm:pt modelId="{F99A9B68-8082-4716-A3F3-0249292DA0EC}">
      <dgm:prSet phldrT="[Text]"/>
      <dgm:spPr/>
      <dgm:t>
        <a:bodyPr/>
        <a:lstStyle/>
        <a:p>
          <a:r>
            <a:rPr lang="en-US">
              <a:solidFill>
                <a:srgbClr val="1A3B5B"/>
              </a:solidFill>
            </a:rPr>
            <a:t>Self-service devices such as ATMs and ticketing machines</a:t>
          </a:r>
        </a:p>
      </dgm:t>
    </dgm:pt>
    <dgm:pt modelId="{0E3E9C1B-4DF1-4C3D-AD99-16DF3369D58D}" type="parTrans" cxnId="{FD8531AB-0D26-490C-A843-72879EDC68A9}">
      <dgm:prSet/>
      <dgm:spPr/>
      <dgm:t>
        <a:bodyPr/>
        <a:lstStyle/>
        <a:p>
          <a:endParaRPr lang="en-US">
            <a:solidFill>
              <a:srgbClr val="1A3B5B"/>
            </a:solidFill>
          </a:endParaRPr>
        </a:p>
      </dgm:t>
    </dgm:pt>
    <dgm:pt modelId="{47E789EB-96CE-4615-972F-F34255BBC2A5}" type="sibTrans" cxnId="{FD8531AB-0D26-490C-A843-72879EDC68A9}">
      <dgm:prSet/>
      <dgm:spPr/>
      <dgm:t>
        <a:bodyPr/>
        <a:lstStyle/>
        <a:p>
          <a:endParaRPr lang="en-US">
            <a:solidFill>
              <a:srgbClr val="1A3B5B"/>
            </a:solidFill>
          </a:endParaRPr>
        </a:p>
      </dgm:t>
    </dgm:pt>
    <dgm:pt modelId="{40EDC5E8-C45E-451B-991D-7A56ED86627B}">
      <dgm:prSet/>
      <dgm:spPr/>
      <dgm:t>
        <a:bodyPr/>
        <a:lstStyle/>
        <a:p>
          <a:r>
            <a:rPr lang="en-US">
              <a:solidFill>
                <a:srgbClr val="1A3B5B"/>
              </a:solidFill>
            </a:rPr>
            <a:t>e-Books and e-Readers</a:t>
          </a:r>
        </a:p>
      </dgm:t>
    </dgm:pt>
    <dgm:pt modelId="{DB7EBADA-02EB-4478-9B04-53493290006D}" type="parTrans" cxnId="{F6858A89-0583-44B0-A6CF-C119EB131F5F}">
      <dgm:prSet/>
      <dgm:spPr/>
      <dgm:t>
        <a:bodyPr/>
        <a:lstStyle/>
        <a:p>
          <a:endParaRPr lang="en-US">
            <a:solidFill>
              <a:srgbClr val="1A3B5B"/>
            </a:solidFill>
          </a:endParaRPr>
        </a:p>
      </dgm:t>
    </dgm:pt>
    <dgm:pt modelId="{DFC28E3E-1FCF-4C2D-803E-036D5D73B6C3}" type="sibTrans" cxnId="{F6858A89-0583-44B0-A6CF-C119EB131F5F}">
      <dgm:prSet/>
      <dgm:spPr/>
      <dgm:t>
        <a:bodyPr/>
        <a:lstStyle/>
        <a:p>
          <a:endParaRPr lang="en-US">
            <a:solidFill>
              <a:srgbClr val="1A3B5B"/>
            </a:solidFill>
          </a:endParaRPr>
        </a:p>
      </dgm:t>
    </dgm:pt>
    <dgm:pt modelId="{7DF5D7C2-621C-44C9-84C4-02768FDEF14F}">
      <dgm:prSet/>
      <dgm:spPr/>
      <dgm:t>
        <a:bodyPr/>
        <a:lstStyle/>
        <a:p>
          <a:r>
            <a:rPr lang="en-US">
              <a:solidFill>
                <a:srgbClr val="1A3B5B"/>
              </a:solidFill>
            </a:rPr>
            <a:t>e-Commerce websites and mobile apps</a:t>
          </a:r>
        </a:p>
      </dgm:t>
    </dgm:pt>
    <dgm:pt modelId="{ADC66DB0-A5C7-44A7-92B7-0F4A7B382EDD}" type="parTrans" cxnId="{21C0C879-6791-4918-A22A-A66004889FCF}">
      <dgm:prSet/>
      <dgm:spPr/>
      <dgm:t>
        <a:bodyPr/>
        <a:lstStyle/>
        <a:p>
          <a:endParaRPr lang="en-US">
            <a:solidFill>
              <a:srgbClr val="1A3B5B"/>
            </a:solidFill>
          </a:endParaRPr>
        </a:p>
      </dgm:t>
    </dgm:pt>
    <dgm:pt modelId="{EB469431-C001-436C-97C6-6202AD7C03E9}" type="sibTrans" cxnId="{21C0C879-6791-4918-A22A-A66004889FCF}">
      <dgm:prSet/>
      <dgm:spPr/>
      <dgm:t>
        <a:bodyPr/>
        <a:lstStyle/>
        <a:p>
          <a:endParaRPr lang="en-US">
            <a:solidFill>
              <a:srgbClr val="1A3B5B"/>
            </a:solidFill>
          </a:endParaRPr>
        </a:p>
      </dgm:t>
    </dgm:pt>
    <dgm:pt modelId="{1A09CE80-8839-463C-A321-160B9CF162A8}">
      <dgm:prSet/>
      <dgm:spPr/>
      <dgm:t>
        <a:bodyPr/>
        <a:lstStyle/>
        <a:p>
          <a:r>
            <a:rPr lang="en-US">
              <a:solidFill>
                <a:srgbClr val="1A3B5B"/>
              </a:solidFill>
            </a:rPr>
            <a:t>Communication technology and equipment</a:t>
          </a:r>
        </a:p>
      </dgm:t>
    </dgm:pt>
    <dgm:pt modelId="{7ADD7D40-0B9E-4EF4-B804-C616FD46128F}" type="parTrans" cxnId="{C3DCC21D-CCDF-4EA4-854C-516A7B947A9C}">
      <dgm:prSet/>
      <dgm:spPr/>
      <dgm:t>
        <a:bodyPr/>
        <a:lstStyle/>
        <a:p>
          <a:endParaRPr lang="en-US">
            <a:solidFill>
              <a:srgbClr val="1A3B5B"/>
            </a:solidFill>
          </a:endParaRPr>
        </a:p>
      </dgm:t>
    </dgm:pt>
    <dgm:pt modelId="{A54AAB6C-50CE-4F57-8944-8A893DD954C8}" type="sibTrans" cxnId="{C3DCC21D-CCDF-4EA4-854C-516A7B947A9C}">
      <dgm:prSet/>
      <dgm:spPr/>
      <dgm:t>
        <a:bodyPr/>
        <a:lstStyle/>
        <a:p>
          <a:endParaRPr lang="en-US">
            <a:solidFill>
              <a:srgbClr val="1A3B5B"/>
            </a:solidFill>
          </a:endParaRPr>
        </a:p>
      </dgm:t>
    </dgm:pt>
    <dgm:pt modelId="{EC2F09B9-CC01-4B72-9D46-3DA858587BFF}">
      <dgm:prSet/>
      <dgm:spPr/>
      <dgm:t>
        <a:bodyPr/>
        <a:lstStyle/>
        <a:p>
          <a:r>
            <a:rPr lang="en-US">
              <a:solidFill>
                <a:srgbClr val="1A3B5B"/>
              </a:solidFill>
            </a:rPr>
            <a:t>Banking services</a:t>
          </a:r>
        </a:p>
      </dgm:t>
    </dgm:pt>
    <dgm:pt modelId="{4374B991-770D-4C46-8D22-9BD587CE5DA4}" type="parTrans" cxnId="{A101F492-9145-4ADA-8295-5D74D2BD1479}">
      <dgm:prSet/>
      <dgm:spPr/>
      <dgm:t>
        <a:bodyPr/>
        <a:lstStyle/>
        <a:p>
          <a:endParaRPr lang="en-US">
            <a:solidFill>
              <a:srgbClr val="1A3B5B"/>
            </a:solidFill>
          </a:endParaRPr>
        </a:p>
      </dgm:t>
    </dgm:pt>
    <dgm:pt modelId="{4D068F5B-8D0F-42B5-AC38-4E2451E6EA0A}" type="sibTrans" cxnId="{A101F492-9145-4ADA-8295-5D74D2BD1479}">
      <dgm:prSet/>
      <dgm:spPr/>
      <dgm:t>
        <a:bodyPr/>
        <a:lstStyle/>
        <a:p>
          <a:endParaRPr lang="en-US">
            <a:solidFill>
              <a:srgbClr val="1A3B5B"/>
            </a:solidFill>
          </a:endParaRPr>
        </a:p>
      </dgm:t>
    </dgm:pt>
    <dgm:pt modelId="{118AF68F-0D61-41F9-840A-1735D7DBAD29}">
      <dgm:prSet/>
      <dgm:spPr/>
      <dgm:t>
        <a:bodyPr/>
        <a:lstStyle/>
        <a:p>
          <a:r>
            <a:rPr lang="en-US">
              <a:solidFill>
                <a:srgbClr val="1A3B5B"/>
              </a:solidFill>
            </a:rPr>
            <a:t>Passenger transport services</a:t>
          </a:r>
        </a:p>
      </dgm:t>
    </dgm:pt>
    <dgm:pt modelId="{F5F53B40-5FE4-4D17-B3DE-F92A71CE5F90}" type="parTrans" cxnId="{C57C866D-FE8F-48B9-869E-CAB5B2E1B468}">
      <dgm:prSet/>
      <dgm:spPr/>
      <dgm:t>
        <a:bodyPr/>
        <a:lstStyle/>
        <a:p>
          <a:endParaRPr lang="en-US">
            <a:solidFill>
              <a:srgbClr val="1A3B5B"/>
            </a:solidFill>
          </a:endParaRPr>
        </a:p>
      </dgm:t>
    </dgm:pt>
    <dgm:pt modelId="{AEB94D4C-05D2-44F6-821F-78EF5D3F2316}" type="sibTrans" cxnId="{C57C866D-FE8F-48B9-869E-CAB5B2E1B468}">
      <dgm:prSet/>
      <dgm:spPr/>
      <dgm:t>
        <a:bodyPr/>
        <a:lstStyle/>
        <a:p>
          <a:endParaRPr lang="en-US">
            <a:solidFill>
              <a:srgbClr val="1A3B5B"/>
            </a:solidFill>
          </a:endParaRPr>
        </a:p>
      </dgm:t>
    </dgm:pt>
    <dgm:pt modelId="{6DA13C00-4806-474A-9D14-6346B7718484}">
      <dgm:prSet/>
      <dgm:spPr/>
      <dgm:t>
        <a:bodyPr/>
        <a:lstStyle/>
        <a:p>
          <a:r>
            <a:rPr lang="en-US">
              <a:solidFill>
                <a:srgbClr val="1A3B5B"/>
              </a:solidFill>
            </a:rPr>
            <a:t>Audiovisual media services</a:t>
          </a:r>
        </a:p>
      </dgm:t>
    </dgm:pt>
    <dgm:pt modelId="{E6251FFB-BEB3-4EF1-A0DA-B8DE7C7B125B}" type="parTrans" cxnId="{ABFA85F1-9A1A-4D3A-8003-5E03216C126A}">
      <dgm:prSet/>
      <dgm:spPr/>
      <dgm:t>
        <a:bodyPr/>
        <a:lstStyle/>
        <a:p>
          <a:endParaRPr lang="en-US">
            <a:solidFill>
              <a:srgbClr val="1A3B5B"/>
            </a:solidFill>
          </a:endParaRPr>
        </a:p>
      </dgm:t>
    </dgm:pt>
    <dgm:pt modelId="{CA7B89CE-464F-4863-A289-95D77BF4A3FF}" type="sibTrans" cxnId="{ABFA85F1-9A1A-4D3A-8003-5E03216C126A}">
      <dgm:prSet/>
      <dgm:spPr/>
      <dgm:t>
        <a:bodyPr/>
        <a:lstStyle/>
        <a:p>
          <a:endParaRPr lang="en-US">
            <a:solidFill>
              <a:srgbClr val="1A3B5B"/>
            </a:solidFill>
          </a:endParaRPr>
        </a:p>
      </dgm:t>
    </dgm:pt>
    <dgm:pt modelId="{7DFC71A3-CEEA-413C-BBD5-5B4A9ABEEC6B}" type="pres">
      <dgm:prSet presAssocID="{50E18554-CE3E-43CA-A544-3FCD65F3DF53}" presName="Name0" presStyleCnt="0">
        <dgm:presLayoutVars>
          <dgm:dir/>
          <dgm:resizeHandles val="exact"/>
        </dgm:presLayoutVars>
      </dgm:prSet>
      <dgm:spPr/>
    </dgm:pt>
    <dgm:pt modelId="{9BCCFCED-D5B4-4B70-808E-A263DF3D849D}" type="pres">
      <dgm:prSet presAssocID="{7BE254AC-83BE-4576-AEFE-80682C67C8F2}" presName="compNode" presStyleCnt="0"/>
      <dgm:spPr/>
    </dgm:pt>
    <dgm:pt modelId="{B7BE9F40-461C-40B5-BB15-983478B81DBD}" type="pres">
      <dgm:prSet presAssocID="{7BE254AC-83BE-4576-AEFE-80682C67C8F2}" presName="pictRect" presStyleLbl="nod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extLst>
        <a:ext uri="{E40237B7-FDA0-4F09-8148-C483321AD2D9}">
          <dgm14:cNvPr xmlns:dgm14="http://schemas.microsoft.com/office/drawing/2010/diagram" id="0" name="" descr="Mobile device with apps"/>
        </a:ext>
      </dgm:extLst>
    </dgm:pt>
    <dgm:pt modelId="{2FEB8FD6-FF60-40EB-BE44-6C56F64E5E73}" type="pres">
      <dgm:prSet presAssocID="{7BE254AC-83BE-4576-AEFE-80682C67C8F2}" presName="textRect" presStyleLbl="revTx" presStyleIdx="0" presStyleCnt="10">
        <dgm:presLayoutVars>
          <dgm:bulletEnabled val="1"/>
        </dgm:presLayoutVars>
      </dgm:prSet>
      <dgm:spPr/>
    </dgm:pt>
    <dgm:pt modelId="{42780DE1-5FC6-4053-94B5-A3D24505EE77}" type="pres">
      <dgm:prSet presAssocID="{A67D56FB-CE1C-471D-A586-1D79C89C2B19}" presName="sibTrans" presStyleLbl="sibTrans2D1" presStyleIdx="0" presStyleCnt="0"/>
      <dgm:spPr/>
    </dgm:pt>
    <dgm:pt modelId="{C287E58E-6DFD-42A5-AFCC-FCED20C82807}" type="pres">
      <dgm:prSet presAssocID="{E4DBFC03-3CD0-40DB-9532-4A7081E81DC5}" presName="compNode" presStyleCnt="0"/>
      <dgm:spPr/>
    </dgm:pt>
    <dgm:pt modelId="{5DAF85AC-EAD9-4C14-8E6C-ABE96C59F8EB}" type="pres">
      <dgm:prSet presAssocID="{E4DBFC03-3CD0-40DB-9532-4A7081E81DC5}" presName="pictRect" presStyleLbl="node1" presStyleIdx="1" presStyleCnt="10"/>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extLst>
        <a:ext uri="{E40237B7-FDA0-4F09-8148-C483321AD2D9}">
          <dgm14:cNvPr xmlns:dgm14="http://schemas.microsoft.com/office/drawing/2010/diagram" id="0" name="" descr="Person using laptop"/>
        </a:ext>
      </dgm:extLst>
    </dgm:pt>
    <dgm:pt modelId="{FF34180E-48D8-4DA2-BCD6-1EAFD49D594B}" type="pres">
      <dgm:prSet presAssocID="{E4DBFC03-3CD0-40DB-9532-4A7081E81DC5}" presName="textRect" presStyleLbl="revTx" presStyleIdx="1" presStyleCnt="10">
        <dgm:presLayoutVars>
          <dgm:bulletEnabled val="1"/>
        </dgm:presLayoutVars>
      </dgm:prSet>
      <dgm:spPr/>
    </dgm:pt>
    <dgm:pt modelId="{848FF6A8-4B14-4573-BBEF-D36B7ADC77AC}" type="pres">
      <dgm:prSet presAssocID="{2C31BBB7-2C96-4E85-8D4A-F696E0089E3C}" presName="sibTrans" presStyleLbl="sibTrans2D1" presStyleIdx="0" presStyleCnt="0"/>
      <dgm:spPr/>
    </dgm:pt>
    <dgm:pt modelId="{540BB935-23BC-4F4B-944F-FD9386266291}" type="pres">
      <dgm:prSet presAssocID="{8EA0D6A9-1A74-4BF7-B6B1-6CC7D122FFDF}" presName="compNode" presStyleCnt="0"/>
      <dgm:spPr/>
    </dgm:pt>
    <dgm:pt modelId="{691FC04B-4E36-4998-8400-144A7C73FB8C}" type="pres">
      <dgm:prSet presAssocID="{8EA0D6A9-1A74-4BF7-B6B1-6CC7D122FFDF}" presName="pictRect" presStyleLbl="node1" presStyleIdx="2" presStyleCnt="10"/>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Man in headphones looking at smartphone"/>
        </a:ext>
      </dgm:extLst>
    </dgm:pt>
    <dgm:pt modelId="{A896E692-BA4C-4486-B6B9-78C4A085A8D8}" type="pres">
      <dgm:prSet presAssocID="{8EA0D6A9-1A74-4BF7-B6B1-6CC7D122FFDF}" presName="textRect" presStyleLbl="revTx" presStyleIdx="2" presStyleCnt="10">
        <dgm:presLayoutVars>
          <dgm:bulletEnabled val="1"/>
        </dgm:presLayoutVars>
      </dgm:prSet>
      <dgm:spPr/>
    </dgm:pt>
    <dgm:pt modelId="{907CB05F-C4AE-4510-B4A7-08C32ED12A19}" type="pres">
      <dgm:prSet presAssocID="{225FC61D-53A8-4B0A-AC86-7BFE60FC579A}" presName="sibTrans" presStyleLbl="sibTrans2D1" presStyleIdx="0" presStyleCnt="0"/>
      <dgm:spPr/>
    </dgm:pt>
    <dgm:pt modelId="{369173AD-388C-4EB0-8820-BBC48831D21C}" type="pres">
      <dgm:prSet presAssocID="{F99A9B68-8082-4716-A3F3-0249292DA0EC}" presName="compNode" presStyleCnt="0"/>
      <dgm:spPr/>
    </dgm:pt>
    <dgm:pt modelId="{5BDA0BD6-2684-47A9-A1E5-C724582A2ED5}" type="pres">
      <dgm:prSet presAssocID="{F99A9B68-8082-4716-A3F3-0249292DA0EC}" presName="pictRect" presStyleLbl="node1" presStyleIdx="3" presStyleCnt="10"/>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rson using credit card"/>
        </a:ext>
      </dgm:extLst>
    </dgm:pt>
    <dgm:pt modelId="{5980D72A-7760-4C70-B9B5-88FBA6A63DE7}" type="pres">
      <dgm:prSet presAssocID="{F99A9B68-8082-4716-A3F3-0249292DA0EC}" presName="textRect" presStyleLbl="revTx" presStyleIdx="3" presStyleCnt="10">
        <dgm:presLayoutVars>
          <dgm:bulletEnabled val="1"/>
        </dgm:presLayoutVars>
      </dgm:prSet>
      <dgm:spPr/>
    </dgm:pt>
    <dgm:pt modelId="{EEBE64C0-D2CD-4D3C-A9AA-C1A21B3F27EC}" type="pres">
      <dgm:prSet presAssocID="{47E789EB-96CE-4615-972F-F34255BBC2A5}" presName="sibTrans" presStyleLbl="sibTrans2D1" presStyleIdx="0" presStyleCnt="0"/>
      <dgm:spPr/>
    </dgm:pt>
    <dgm:pt modelId="{18F96129-92BC-4732-917C-B2FE8C8385F0}" type="pres">
      <dgm:prSet presAssocID="{40EDC5E8-C45E-451B-991D-7A56ED86627B}" presName="compNode" presStyleCnt="0"/>
      <dgm:spPr/>
    </dgm:pt>
    <dgm:pt modelId="{C07EFB2A-7AEF-4009-BFAB-CCF731B9C094}" type="pres">
      <dgm:prSet presAssocID="{40EDC5E8-C45E-451B-991D-7A56ED86627B}" presName="pictRect" presStyleLbl="node1" presStyleIdx="4" presStyleCnt="10"/>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rson with hearing aid looking at phone"/>
        </a:ext>
      </dgm:extLst>
    </dgm:pt>
    <dgm:pt modelId="{74128427-BBA1-4A12-B1DB-5A3510F1ECC1}" type="pres">
      <dgm:prSet presAssocID="{40EDC5E8-C45E-451B-991D-7A56ED86627B}" presName="textRect" presStyleLbl="revTx" presStyleIdx="4" presStyleCnt="10">
        <dgm:presLayoutVars>
          <dgm:bulletEnabled val="1"/>
        </dgm:presLayoutVars>
      </dgm:prSet>
      <dgm:spPr/>
    </dgm:pt>
    <dgm:pt modelId="{6E95AB9F-851F-4804-98DC-4CDCF62AB900}" type="pres">
      <dgm:prSet presAssocID="{DFC28E3E-1FCF-4C2D-803E-036D5D73B6C3}" presName="sibTrans" presStyleLbl="sibTrans2D1" presStyleIdx="0" presStyleCnt="0"/>
      <dgm:spPr/>
    </dgm:pt>
    <dgm:pt modelId="{8465FD9D-6C7C-4E88-95CF-F4CCCDFC6717}" type="pres">
      <dgm:prSet presAssocID="{7DF5D7C2-621C-44C9-84C4-02768FDEF14F}" presName="compNode" presStyleCnt="0"/>
      <dgm:spPr/>
    </dgm:pt>
    <dgm:pt modelId="{86236383-5D8A-41E3-B66F-2ECFFAEBB0C2}" type="pres">
      <dgm:prSet presAssocID="{7DF5D7C2-621C-44C9-84C4-02768FDEF14F}" presName="pictRect" presStyleLbl="node1" presStyleIdx="5" presStyleCnt="10"/>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Close-up of credit card on keyboard"/>
        </a:ext>
      </dgm:extLst>
    </dgm:pt>
    <dgm:pt modelId="{760644BA-DF8E-493F-861C-19A20F0FA8FB}" type="pres">
      <dgm:prSet presAssocID="{7DF5D7C2-621C-44C9-84C4-02768FDEF14F}" presName="textRect" presStyleLbl="revTx" presStyleIdx="5" presStyleCnt="10">
        <dgm:presLayoutVars>
          <dgm:bulletEnabled val="1"/>
        </dgm:presLayoutVars>
      </dgm:prSet>
      <dgm:spPr/>
    </dgm:pt>
    <dgm:pt modelId="{C7F00F8A-5C49-4AAD-A276-5E2E9AFAF6A4}" type="pres">
      <dgm:prSet presAssocID="{EB469431-C001-436C-97C6-6202AD7C03E9}" presName="sibTrans" presStyleLbl="sibTrans2D1" presStyleIdx="0" presStyleCnt="0"/>
      <dgm:spPr/>
    </dgm:pt>
    <dgm:pt modelId="{C49BDE52-6280-4556-9351-4B2AFCA72B7F}" type="pres">
      <dgm:prSet presAssocID="{1A09CE80-8839-463C-A321-160B9CF162A8}" presName="compNode" presStyleCnt="0"/>
      <dgm:spPr/>
    </dgm:pt>
    <dgm:pt modelId="{B95EA861-4955-4E76-9ACB-462521A75509}" type="pres">
      <dgm:prSet presAssocID="{1A09CE80-8839-463C-A321-160B9CF162A8}" presName="pictRect" presStyleLbl="node1" presStyleIdx="6" presStyleCnt="10"/>
      <dgm:spPr>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Man using smartphone"/>
        </a:ext>
      </dgm:extLst>
    </dgm:pt>
    <dgm:pt modelId="{10053776-21A1-43A1-937C-6219AAF1372B}" type="pres">
      <dgm:prSet presAssocID="{1A09CE80-8839-463C-A321-160B9CF162A8}" presName="textRect" presStyleLbl="revTx" presStyleIdx="6" presStyleCnt="10">
        <dgm:presLayoutVars>
          <dgm:bulletEnabled val="1"/>
        </dgm:presLayoutVars>
      </dgm:prSet>
      <dgm:spPr/>
    </dgm:pt>
    <dgm:pt modelId="{AD3A8CBC-9946-4D52-AB5B-AA80059CCD0E}" type="pres">
      <dgm:prSet presAssocID="{A54AAB6C-50CE-4F57-8944-8A893DD954C8}" presName="sibTrans" presStyleLbl="sibTrans2D1" presStyleIdx="0" presStyleCnt="0"/>
      <dgm:spPr/>
    </dgm:pt>
    <dgm:pt modelId="{1D17FD15-6109-408A-9773-6AB0B9872D18}" type="pres">
      <dgm:prSet presAssocID="{EC2F09B9-CC01-4B72-9D46-3DA858587BFF}" presName="compNode" presStyleCnt="0"/>
      <dgm:spPr/>
    </dgm:pt>
    <dgm:pt modelId="{BA94AD58-3D8F-4383-8F55-903C070F82FA}" type="pres">
      <dgm:prSet presAssocID="{EC2F09B9-CC01-4B72-9D46-3DA858587BFF}" presName="pictRect" presStyleLbl="node1" presStyleIdx="7" presStyleCnt="10"/>
      <dgm:spPr>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rson holding credit card using laptop"/>
        </a:ext>
      </dgm:extLst>
    </dgm:pt>
    <dgm:pt modelId="{691AAAB0-0A3A-4583-94F8-68F138093540}" type="pres">
      <dgm:prSet presAssocID="{EC2F09B9-CC01-4B72-9D46-3DA858587BFF}" presName="textRect" presStyleLbl="revTx" presStyleIdx="7" presStyleCnt="10">
        <dgm:presLayoutVars>
          <dgm:bulletEnabled val="1"/>
        </dgm:presLayoutVars>
      </dgm:prSet>
      <dgm:spPr/>
    </dgm:pt>
    <dgm:pt modelId="{0D6AAE2D-0666-48BB-8255-CD07AAA3928B}" type="pres">
      <dgm:prSet presAssocID="{4D068F5B-8D0F-42B5-AC38-4E2451E6EA0A}" presName="sibTrans" presStyleLbl="sibTrans2D1" presStyleIdx="0" presStyleCnt="0"/>
      <dgm:spPr/>
    </dgm:pt>
    <dgm:pt modelId="{21240E12-285D-4D68-B347-FC65EB7DEDF4}" type="pres">
      <dgm:prSet presAssocID="{118AF68F-0D61-41F9-840A-1735D7DBAD29}" presName="compNode" presStyleCnt="0"/>
      <dgm:spPr/>
    </dgm:pt>
    <dgm:pt modelId="{F020907F-10B7-4D23-B443-88801734506F}" type="pres">
      <dgm:prSet presAssocID="{118AF68F-0D61-41F9-840A-1735D7DBAD29}" presName="pictRect" presStyleLbl="node1" presStyleIdx="8" presStyleCnt="10"/>
      <dgm:spPr>
        <a:blipFill>
          <a:blip xmlns:r="http://schemas.openxmlformats.org/officeDocument/2006/relationships" r:embed="rId9">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Interior of empty bus"/>
        </a:ext>
      </dgm:extLst>
    </dgm:pt>
    <dgm:pt modelId="{CC83488C-1149-47D0-8E88-B51BE2780484}" type="pres">
      <dgm:prSet presAssocID="{118AF68F-0D61-41F9-840A-1735D7DBAD29}" presName="textRect" presStyleLbl="revTx" presStyleIdx="8" presStyleCnt="10">
        <dgm:presLayoutVars>
          <dgm:bulletEnabled val="1"/>
        </dgm:presLayoutVars>
      </dgm:prSet>
      <dgm:spPr/>
    </dgm:pt>
    <dgm:pt modelId="{6CA74637-8462-4130-8D11-D6EE3F66D37F}" type="pres">
      <dgm:prSet presAssocID="{AEB94D4C-05D2-44F6-821F-78EF5D3F2316}" presName="sibTrans" presStyleLbl="sibTrans2D1" presStyleIdx="0" presStyleCnt="0"/>
      <dgm:spPr/>
    </dgm:pt>
    <dgm:pt modelId="{59CD1400-BE54-4B85-889F-D322F0532BB9}" type="pres">
      <dgm:prSet presAssocID="{6DA13C00-4806-474A-9D14-6346B7718484}" presName="compNode" presStyleCnt="0"/>
      <dgm:spPr/>
    </dgm:pt>
    <dgm:pt modelId="{2EC1C9B9-804C-4AC1-A52B-16238AA3918D}" type="pres">
      <dgm:prSet presAssocID="{6DA13C00-4806-474A-9D14-6346B7718484}" presName="pictRect" presStyleLbl="node1" presStyleIdx="9" presStyleCnt="10"/>
      <dgm:spPr>
        <a:blipFill>
          <a:blip xmlns:r="http://schemas.openxmlformats.org/officeDocument/2006/relationships" r:embed="rId10">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Vintage TVs on shelves"/>
        </a:ext>
      </dgm:extLst>
    </dgm:pt>
    <dgm:pt modelId="{71CDFF1C-7EE1-494C-ADCE-A7419DB055CF}" type="pres">
      <dgm:prSet presAssocID="{6DA13C00-4806-474A-9D14-6346B7718484}" presName="textRect" presStyleLbl="revTx" presStyleIdx="9" presStyleCnt="10">
        <dgm:presLayoutVars>
          <dgm:bulletEnabled val="1"/>
        </dgm:presLayoutVars>
      </dgm:prSet>
      <dgm:spPr/>
    </dgm:pt>
  </dgm:ptLst>
  <dgm:cxnLst>
    <dgm:cxn modelId="{DD4B6B04-21E8-4DF8-8757-EDEC3616E59C}" type="presOf" srcId="{1A09CE80-8839-463C-A321-160B9CF162A8}" destId="{10053776-21A1-43A1-937C-6219AAF1372B}" srcOrd="0" destOrd="0" presId="urn:microsoft.com/office/officeart/2005/8/layout/pList1"/>
    <dgm:cxn modelId="{1B7FAE1A-8648-4A6B-9653-5535ACB7D9BE}" type="presOf" srcId="{AEB94D4C-05D2-44F6-821F-78EF5D3F2316}" destId="{6CA74637-8462-4130-8D11-D6EE3F66D37F}" srcOrd="0" destOrd="0" presId="urn:microsoft.com/office/officeart/2005/8/layout/pList1"/>
    <dgm:cxn modelId="{C3DCC21D-CCDF-4EA4-854C-516A7B947A9C}" srcId="{50E18554-CE3E-43CA-A544-3FCD65F3DF53}" destId="{1A09CE80-8839-463C-A321-160B9CF162A8}" srcOrd="6" destOrd="0" parTransId="{7ADD7D40-0B9E-4EF4-B804-C616FD46128F}" sibTransId="{A54AAB6C-50CE-4F57-8944-8A893DD954C8}"/>
    <dgm:cxn modelId="{0A9DA727-0A32-41B6-A82F-9E6A4FE09C36}" type="presOf" srcId="{EC2F09B9-CC01-4B72-9D46-3DA858587BFF}" destId="{691AAAB0-0A3A-4583-94F8-68F138093540}" srcOrd="0" destOrd="0" presId="urn:microsoft.com/office/officeart/2005/8/layout/pList1"/>
    <dgm:cxn modelId="{6684E227-3292-4E8E-9E73-326E9FFB7037}" type="presOf" srcId="{47E789EB-96CE-4615-972F-F34255BBC2A5}" destId="{EEBE64C0-D2CD-4D3C-A9AA-C1A21B3F27EC}" srcOrd="0" destOrd="0" presId="urn:microsoft.com/office/officeart/2005/8/layout/pList1"/>
    <dgm:cxn modelId="{57034C37-7BB0-481D-81FF-1645F50F3896}" type="presOf" srcId="{E4DBFC03-3CD0-40DB-9532-4A7081E81DC5}" destId="{FF34180E-48D8-4DA2-BCD6-1EAFD49D594B}" srcOrd="0" destOrd="0" presId="urn:microsoft.com/office/officeart/2005/8/layout/pList1"/>
    <dgm:cxn modelId="{C4054B3C-CFA3-43DC-9CD8-7533812EBD76}" type="presOf" srcId="{DFC28E3E-1FCF-4C2D-803E-036D5D73B6C3}" destId="{6E95AB9F-851F-4804-98DC-4CDCF62AB900}" srcOrd="0" destOrd="0" presId="urn:microsoft.com/office/officeart/2005/8/layout/pList1"/>
    <dgm:cxn modelId="{31EAAE60-1D13-488D-B8CE-72990B63242F}" type="presOf" srcId="{7BE254AC-83BE-4576-AEFE-80682C67C8F2}" destId="{2FEB8FD6-FF60-40EB-BE44-6C56F64E5E73}" srcOrd="0" destOrd="0" presId="urn:microsoft.com/office/officeart/2005/8/layout/pList1"/>
    <dgm:cxn modelId="{3DA66369-C6B5-48A8-B13B-1F0E31CED6F1}" type="presOf" srcId="{4D068F5B-8D0F-42B5-AC38-4E2451E6EA0A}" destId="{0D6AAE2D-0666-48BB-8255-CD07AAA3928B}" srcOrd="0" destOrd="0" presId="urn:microsoft.com/office/officeart/2005/8/layout/pList1"/>
    <dgm:cxn modelId="{C57C866D-FE8F-48B9-869E-CAB5B2E1B468}" srcId="{50E18554-CE3E-43CA-A544-3FCD65F3DF53}" destId="{118AF68F-0D61-41F9-840A-1735D7DBAD29}" srcOrd="8" destOrd="0" parTransId="{F5F53B40-5FE4-4D17-B3DE-F92A71CE5F90}" sibTransId="{AEB94D4C-05D2-44F6-821F-78EF5D3F2316}"/>
    <dgm:cxn modelId="{BCBB5270-D7B8-40D0-A18E-921B727A682F}" type="presOf" srcId="{7DF5D7C2-621C-44C9-84C4-02768FDEF14F}" destId="{760644BA-DF8E-493F-861C-19A20F0FA8FB}" srcOrd="0" destOrd="0" presId="urn:microsoft.com/office/officeart/2005/8/layout/pList1"/>
    <dgm:cxn modelId="{6AFA7054-3AA2-4887-B96A-9A17726F9D48}" type="presOf" srcId="{EB469431-C001-436C-97C6-6202AD7C03E9}" destId="{C7F00F8A-5C49-4AAD-A276-5E2E9AFAF6A4}" srcOrd="0" destOrd="0" presId="urn:microsoft.com/office/officeart/2005/8/layout/pList1"/>
    <dgm:cxn modelId="{3C928876-D412-46A7-94D6-625C0643A94B}" type="presOf" srcId="{118AF68F-0D61-41F9-840A-1735D7DBAD29}" destId="{CC83488C-1149-47D0-8E88-B51BE2780484}" srcOrd="0" destOrd="0" presId="urn:microsoft.com/office/officeart/2005/8/layout/pList1"/>
    <dgm:cxn modelId="{210D1059-6835-4D16-8B6A-7BCC5653DB4D}" type="presOf" srcId="{40EDC5E8-C45E-451B-991D-7A56ED86627B}" destId="{74128427-BBA1-4A12-B1DB-5A3510F1ECC1}" srcOrd="0" destOrd="0" presId="urn:microsoft.com/office/officeart/2005/8/layout/pList1"/>
    <dgm:cxn modelId="{21C0C879-6791-4918-A22A-A66004889FCF}" srcId="{50E18554-CE3E-43CA-A544-3FCD65F3DF53}" destId="{7DF5D7C2-621C-44C9-84C4-02768FDEF14F}" srcOrd="5" destOrd="0" parTransId="{ADC66DB0-A5C7-44A7-92B7-0F4A7B382EDD}" sibTransId="{EB469431-C001-436C-97C6-6202AD7C03E9}"/>
    <dgm:cxn modelId="{378F9D88-1E71-40ED-A869-3C7C0A7F9766}" type="presOf" srcId="{2C31BBB7-2C96-4E85-8D4A-F696E0089E3C}" destId="{848FF6A8-4B14-4573-BBEF-D36B7ADC77AC}" srcOrd="0" destOrd="0" presId="urn:microsoft.com/office/officeart/2005/8/layout/pList1"/>
    <dgm:cxn modelId="{F6858A89-0583-44B0-A6CF-C119EB131F5F}" srcId="{50E18554-CE3E-43CA-A544-3FCD65F3DF53}" destId="{40EDC5E8-C45E-451B-991D-7A56ED86627B}" srcOrd="4" destOrd="0" parTransId="{DB7EBADA-02EB-4478-9B04-53493290006D}" sibTransId="{DFC28E3E-1FCF-4C2D-803E-036D5D73B6C3}"/>
    <dgm:cxn modelId="{A101F492-9145-4ADA-8295-5D74D2BD1479}" srcId="{50E18554-CE3E-43CA-A544-3FCD65F3DF53}" destId="{EC2F09B9-CC01-4B72-9D46-3DA858587BFF}" srcOrd="7" destOrd="0" parTransId="{4374B991-770D-4C46-8D22-9BD587CE5DA4}" sibTransId="{4D068F5B-8D0F-42B5-AC38-4E2451E6EA0A}"/>
    <dgm:cxn modelId="{5D1B829C-74AE-4163-88A5-F63CA5DA60A6}" type="presOf" srcId="{F99A9B68-8082-4716-A3F3-0249292DA0EC}" destId="{5980D72A-7760-4C70-B9B5-88FBA6A63DE7}" srcOrd="0" destOrd="0" presId="urn:microsoft.com/office/officeart/2005/8/layout/pList1"/>
    <dgm:cxn modelId="{237BF6A0-9991-423C-AC97-923E48FCBC85}" type="presOf" srcId="{A54AAB6C-50CE-4F57-8944-8A893DD954C8}" destId="{AD3A8CBC-9946-4D52-AB5B-AA80059CCD0E}" srcOrd="0" destOrd="0" presId="urn:microsoft.com/office/officeart/2005/8/layout/pList1"/>
    <dgm:cxn modelId="{F04FD3AA-F8FE-417B-8934-419B1F0FA1C9}" type="presOf" srcId="{6DA13C00-4806-474A-9D14-6346B7718484}" destId="{71CDFF1C-7EE1-494C-ADCE-A7419DB055CF}" srcOrd="0" destOrd="0" presId="urn:microsoft.com/office/officeart/2005/8/layout/pList1"/>
    <dgm:cxn modelId="{FD8531AB-0D26-490C-A843-72879EDC68A9}" srcId="{50E18554-CE3E-43CA-A544-3FCD65F3DF53}" destId="{F99A9B68-8082-4716-A3F3-0249292DA0EC}" srcOrd="3" destOrd="0" parTransId="{0E3E9C1B-4DF1-4C3D-AD99-16DF3369D58D}" sibTransId="{47E789EB-96CE-4615-972F-F34255BBC2A5}"/>
    <dgm:cxn modelId="{7214A1C2-352C-4B25-A6C9-4EAC20D8BAEF}" srcId="{50E18554-CE3E-43CA-A544-3FCD65F3DF53}" destId="{E4DBFC03-3CD0-40DB-9532-4A7081E81DC5}" srcOrd="1" destOrd="0" parTransId="{36924724-919D-43C4-8FB7-C3AACE9D0BCB}" sibTransId="{2C31BBB7-2C96-4E85-8D4A-F696E0089E3C}"/>
    <dgm:cxn modelId="{90A834E8-AF02-407F-9731-10DA47F64120}" srcId="{50E18554-CE3E-43CA-A544-3FCD65F3DF53}" destId="{8EA0D6A9-1A74-4BF7-B6B1-6CC7D122FFDF}" srcOrd="2" destOrd="0" parTransId="{51A4CA0C-206C-4F85-B3E7-9330DCE0F623}" sibTransId="{225FC61D-53A8-4B0A-AC86-7BFE60FC579A}"/>
    <dgm:cxn modelId="{ABFA85F1-9A1A-4D3A-8003-5E03216C126A}" srcId="{50E18554-CE3E-43CA-A544-3FCD65F3DF53}" destId="{6DA13C00-4806-474A-9D14-6346B7718484}" srcOrd="9" destOrd="0" parTransId="{E6251FFB-BEB3-4EF1-A0DA-B8DE7C7B125B}" sibTransId="{CA7B89CE-464F-4863-A289-95D77BF4A3FF}"/>
    <dgm:cxn modelId="{25D31DF3-2EB6-4AAC-BC0B-F43E1EB22644}" type="presOf" srcId="{50E18554-CE3E-43CA-A544-3FCD65F3DF53}" destId="{7DFC71A3-CEEA-413C-BBD5-5B4A9ABEEC6B}" srcOrd="0" destOrd="0" presId="urn:microsoft.com/office/officeart/2005/8/layout/pList1"/>
    <dgm:cxn modelId="{149578F3-6020-4EB4-A4C8-EAF209CC95E7}" type="presOf" srcId="{8EA0D6A9-1A74-4BF7-B6B1-6CC7D122FFDF}" destId="{A896E692-BA4C-4486-B6B9-78C4A085A8D8}" srcOrd="0" destOrd="0" presId="urn:microsoft.com/office/officeart/2005/8/layout/pList1"/>
    <dgm:cxn modelId="{B30D74F7-04D7-4719-AD0E-E05451046D00}" type="presOf" srcId="{A67D56FB-CE1C-471D-A586-1D79C89C2B19}" destId="{42780DE1-5FC6-4053-94B5-A3D24505EE77}" srcOrd="0" destOrd="0" presId="urn:microsoft.com/office/officeart/2005/8/layout/pList1"/>
    <dgm:cxn modelId="{A76E99F7-4AF3-439C-AFF1-0F917837DD1F}" type="presOf" srcId="{225FC61D-53A8-4B0A-AC86-7BFE60FC579A}" destId="{907CB05F-C4AE-4510-B4A7-08C32ED12A19}" srcOrd="0" destOrd="0" presId="urn:microsoft.com/office/officeart/2005/8/layout/pList1"/>
    <dgm:cxn modelId="{E9F2F1F9-C7CA-4A65-BFD3-7AC1657FCC41}" srcId="{50E18554-CE3E-43CA-A544-3FCD65F3DF53}" destId="{7BE254AC-83BE-4576-AEFE-80682C67C8F2}" srcOrd="0" destOrd="0" parTransId="{48CE1051-D7A0-4F2C-94AF-6401081AFCEE}" sibTransId="{A67D56FB-CE1C-471D-A586-1D79C89C2B19}"/>
    <dgm:cxn modelId="{D6708E5A-9DF3-4D13-83AA-3EF9F7351EE6}" type="presParOf" srcId="{7DFC71A3-CEEA-413C-BBD5-5B4A9ABEEC6B}" destId="{9BCCFCED-D5B4-4B70-808E-A263DF3D849D}" srcOrd="0" destOrd="0" presId="urn:microsoft.com/office/officeart/2005/8/layout/pList1"/>
    <dgm:cxn modelId="{3451BC32-6971-45B4-ADA1-2DDA52EE138B}" type="presParOf" srcId="{9BCCFCED-D5B4-4B70-808E-A263DF3D849D}" destId="{B7BE9F40-461C-40B5-BB15-983478B81DBD}" srcOrd="0" destOrd="0" presId="urn:microsoft.com/office/officeart/2005/8/layout/pList1"/>
    <dgm:cxn modelId="{4B78EF9D-414B-4B96-A372-0FBD4D20AD5A}" type="presParOf" srcId="{9BCCFCED-D5B4-4B70-808E-A263DF3D849D}" destId="{2FEB8FD6-FF60-40EB-BE44-6C56F64E5E73}" srcOrd="1" destOrd="0" presId="urn:microsoft.com/office/officeart/2005/8/layout/pList1"/>
    <dgm:cxn modelId="{CBDACECB-C15F-4CDD-9B1F-829878C6980A}" type="presParOf" srcId="{7DFC71A3-CEEA-413C-BBD5-5B4A9ABEEC6B}" destId="{42780DE1-5FC6-4053-94B5-A3D24505EE77}" srcOrd="1" destOrd="0" presId="urn:microsoft.com/office/officeart/2005/8/layout/pList1"/>
    <dgm:cxn modelId="{69FB04D9-4144-4482-A3E7-B883C5FAE3A5}" type="presParOf" srcId="{7DFC71A3-CEEA-413C-BBD5-5B4A9ABEEC6B}" destId="{C287E58E-6DFD-42A5-AFCC-FCED20C82807}" srcOrd="2" destOrd="0" presId="urn:microsoft.com/office/officeart/2005/8/layout/pList1"/>
    <dgm:cxn modelId="{D9D8BA39-4FF5-4776-AF7A-5347926F1385}" type="presParOf" srcId="{C287E58E-6DFD-42A5-AFCC-FCED20C82807}" destId="{5DAF85AC-EAD9-4C14-8E6C-ABE96C59F8EB}" srcOrd="0" destOrd="0" presId="urn:microsoft.com/office/officeart/2005/8/layout/pList1"/>
    <dgm:cxn modelId="{F360FC21-CC6B-4AF1-AFAB-1041B2C7A653}" type="presParOf" srcId="{C287E58E-6DFD-42A5-AFCC-FCED20C82807}" destId="{FF34180E-48D8-4DA2-BCD6-1EAFD49D594B}" srcOrd="1" destOrd="0" presId="urn:microsoft.com/office/officeart/2005/8/layout/pList1"/>
    <dgm:cxn modelId="{B412A45A-84C1-42B9-BB34-1AA84ECE98B0}" type="presParOf" srcId="{7DFC71A3-CEEA-413C-BBD5-5B4A9ABEEC6B}" destId="{848FF6A8-4B14-4573-BBEF-D36B7ADC77AC}" srcOrd="3" destOrd="0" presId="urn:microsoft.com/office/officeart/2005/8/layout/pList1"/>
    <dgm:cxn modelId="{DA900405-F80A-4760-B8B8-6870671E02D8}" type="presParOf" srcId="{7DFC71A3-CEEA-413C-BBD5-5B4A9ABEEC6B}" destId="{540BB935-23BC-4F4B-944F-FD9386266291}" srcOrd="4" destOrd="0" presId="urn:microsoft.com/office/officeart/2005/8/layout/pList1"/>
    <dgm:cxn modelId="{DA41B119-9EC6-4DD4-9EE3-B3D862E638DD}" type="presParOf" srcId="{540BB935-23BC-4F4B-944F-FD9386266291}" destId="{691FC04B-4E36-4998-8400-144A7C73FB8C}" srcOrd="0" destOrd="0" presId="urn:microsoft.com/office/officeart/2005/8/layout/pList1"/>
    <dgm:cxn modelId="{10ACA909-8FF8-40BB-9A74-1A5F0A3FDFDC}" type="presParOf" srcId="{540BB935-23BC-4F4B-944F-FD9386266291}" destId="{A896E692-BA4C-4486-B6B9-78C4A085A8D8}" srcOrd="1" destOrd="0" presId="urn:microsoft.com/office/officeart/2005/8/layout/pList1"/>
    <dgm:cxn modelId="{D6E2ADAD-49C2-48E2-93C7-BEBA7ACDBF39}" type="presParOf" srcId="{7DFC71A3-CEEA-413C-BBD5-5B4A9ABEEC6B}" destId="{907CB05F-C4AE-4510-B4A7-08C32ED12A19}" srcOrd="5" destOrd="0" presId="urn:microsoft.com/office/officeart/2005/8/layout/pList1"/>
    <dgm:cxn modelId="{00291C4B-C6D5-4C74-8976-D929DAD34841}" type="presParOf" srcId="{7DFC71A3-CEEA-413C-BBD5-5B4A9ABEEC6B}" destId="{369173AD-388C-4EB0-8820-BBC48831D21C}" srcOrd="6" destOrd="0" presId="urn:microsoft.com/office/officeart/2005/8/layout/pList1"/>
    <dgm:cxn modelId="{42CA1100-6BBB-47BE-8AE8-5967B8EA8AD9}" type="presParOf" srcId="{369173AD-388C-4EB0-8820-BBC48831D21C}" destId="{5BDA0BD6-2684-47A9-A1E5-C724582A2ED5}" srcOrd="0" destOrd="0" presId="urn:microsoft.com/office/officeart/2005/8/layout/pList1"/>
    <dgm:cxn modelId="{7FC69815-6DD1-4B04-B98A-5375C4737F4F}" type="presParOf" srcId="{369173AD-388C-4EB0-8820-BBC48831D21C}" destId="{5980D72A-7760-4C70-B9B5-88FBA6A63DE7}" srcOrd="1" destOrd="0" presId="urn:microsoft.com/office/officeart/2005/8/layout/pList1"/>
    <dgm:cxn modelId="{76D21545-ABCB-4112-B09A-11B9A4AD8442}" type="presParOf" srcId="{7DFC71A3-CEEA-413C-BBD5-5B4A9ABEEC6B}" destId="{EEBE64C0-D2CD-4D3C-A9AA-C1A21B3F27EC}" srcOrd="7" destOrd="0" presId="urn:microsoft.com/office/officeart/2005/8/layout/pList1"/>
    <dgm:cxn modelId="{2B791CD7-66B5-4B3A-9EDB-988340522B11}" type="presParOf" srcId="{7DFC71A3-CEEA-413C-BBD5-5B4A9ABEEC6B}" destId="{18F96129-92BC-4732-917C-B2FE8C8385F0}" srcOrd="8" destOrd="0" presId="urn:microsoft.com/office/officeart/2005/8/layout/pList1"/>
    <dgm:cxn modelId="{9EC6525F-19A6-465A-9993-6BBE169D2C0F}" type="presParOf" srcId="{18F96129-92BC-4732-917C-B2FE8C8385F0}" destId="{C07EFB2A-7AEF-4009-BFAB-CCF731B9C094}" srcOrd="0" destOrd="0" presId="urn:microsoft.com/office/officeart/2005/8/layout/pList1"/>
    <dgm:cxn modelId="{E87ED1D1-E9C2-46EB-952F-349D3C8F903F}" type="presParOf" srcId="{18F96129-92BC-4732-917C-B2FE8C8385F0}" destId="{74128427-BBA1-4A12-B1DB-5A3510F1ECC1}" srcOrd="1" destOrd="0" presId="urn:microsoft.com/office/officeart/2005/8/layout/pList1"/>
    <dgm:cxn modelId="{E9876294-77F1-4AF3-852A-91EB2D2E101F}" type="presParOf" srcId="{7DFC71A3-CEEA-413C-BBD5-5B4A9ABEEC6B}" destId="{6E95AB9F-851F-4804-98DC-4CDCF62AB900}" srcOrd="9" destOrd="0" presId="urn:microsoft.com/office/officeart/2005/8/layout/pList1"/>
    <dgm:cxn modelId="{3DC94FFF-F4F0-4FD0-80BD-B065F9B6B917}" type="presParOf" srcId="{7DFC71A3-CEEA-413C-BBD5-5B4A9ABEEC6B}" destId="{8465FD9D-6C7C-4E88-95CF-F4CCCDFC6717}" srcOrd="10" destOrd="0" presId="urn:microsoft.com/office/officeart/2005/8/layout/pList1"/>
    <dgm:cxn modelId="{AFA65345-4004-423E-805F-C783454314A4}" type="presParOf" srcId="{8465FD9D-6C7C-4E88-95CF-F4CCCDFC6717}" destId="{86236383-5D8A-41E3-B66F-2ECFFAEBB0C2}" srcOrd="0" destOrd="0" presId="urn:microsoft.com/office/officeart/2005/8/layout/pList1"/>
    <dgm:cxn modelId="{BD63A1FC-10B7-4784-88F0-31478F5985CD}" type="presParOf" srcId="{8465FD9D-6C7C-4E88-95CF-F4CCCDFC6717}" destId="{760644BA-DF8E-493F-861C-19A20F0FA8FB}" srcOrd="1" destOrd="0" presId="urn:microsoft.com/office/officeart/2005/8/layout/pList1"/>
    <dgm:cxn modelId="{41BD014A-89E0-4992-908B-078BAA991916}" type="presParOf" srcId="{7DFC71A3-CEEA-413C-BBD5-5B4A9ABEEC6B}" destId="{C7F00F8A-5C49-4AAD-A276-5E2E9AFAF6A4}" srcOrd="11" destOrd="0" presId="urn:microsoft.com/office/officeart/2005/8/layout/pList1"/>
    <dgm:cxn modelId="{CD6AEFB5-9880-4BC7-AEC0-13D65B11C877}" type="presParOf" srcId="{7DFC71A3-CEEA-413C-BBD5-5B4A9ABEEC6B}" destId="{C49BDE52-6280-4556-9351-4B2AFCA72B7F}" srcOrd="12" destOrd="0" presId="urn:microsoft.com/office/officeart/2005/8/layout/pList1"/>
    <dgm:cxn modelId="{060CF493-68F4-4F61-A36B-5C76AD8264F8}" type="presParOf" srcId="{C49BDE52-6280-4556-9351-4B2AFCA72B7F}" destId="{B95EA861-4955-4E76-9ACB-462521A75509}" srcOrd="0" destOrd="0" presId="urn:microsoft.com/office/officeart/2005/8/layout/pList1"/>
    <dgm:cxn modelId="{9AD0C589-810D-42D1-AFD0-FCBAF1C05765}" type="presParOf" srcId="{C49BDE52-6280-4556-9351-4B2AFCA72B7F}" destId="{10053776-21A1-43A1-937C-6219AAF1372B}" srcOrd="1" destOrd="0" presId="urn:microsoft.com/office/officeart/2005/8/layout/pList1"/>
    <dgm:cxn modelId="{2557C7F9-5936-4D77-994D-3A11E06F8B94}" type="presParOf" srcId="{7DFC71A3-CEEA-413C-BBD5-5B4A9ABEEC6B}" destId="{AD3A8CBC-9946-4D52-AB5B-AA80059CCD0E}" srcOrd="13" destOrd="0" presId="urn:microsoft.com/office/officeart/2005/8/layout/pList1"/>
    <dgm:cxn modelId="{FA0AB66E-6F56-41A0-946D-EF8FF93640F8}" type="presParOf" srcId="{7DFC71A3-CEEA-413C-BBD5-5B4A9ABEEC6B}" destId="{1D17FD15-6109-408A-9773-6AB0B9872D18}" srcOrd="14" destOrd="0" presId="urn:microsoft.com/office/officeart/2005/8/layout/pList1"/>
    <dgm:cxn modelId="{EDF3A272-0BFE-4BA0-ADF4-B4240B1B2C96}" type="presParOf" srcId="{1D17FD15-6109-408A-9773-6AB0B9872D18}" destId="{BA94AD58-3D8F-4383-8F55-903C070F82FA}" srcOrd="0" destOrd="0" presId="urn:microsoft.com/office/officeart/2005/8/layout/pList1"/>
    <dgm:cxn modelId="{9C9630ED-61C4-48DC-8C4E-D56FF6CF6171}" type="presParOf" srcId="{1D17FD15-6109-408A-9773-6AB0B9872D18}" destId="{691AAAB0-0A3A-4583-94F8-68F138093540}" srcOrd="1" destOrd="0" presId="urn:microsoft.com/office/officeart/2005/8/layout/pList1"/>
    <dgm:cxn modelId="{1CC80FD6-96A6-4204-88FF-655952859E45}" type="presParOf" srcId="{7DFC71A3-CEEA-413C-BBD5-5B4A9ABEEC6B}" destId="{0D6AAE2D-0666-48BB-8255-CD07AAA3928B}" srcOrd="15" destOrd="0" presId="urn:microsoft.com/office/officeart/2005/8/layout/pList1"/>
    <dgm:cxn modelId="{A3FF923A-25F0-4762-8E55-6943C8A2030C}" type="presParOf" srcId="{7DFC71A3-CEEA-413C-BBD5-5B4A9ABEEC6B}" destId="{21240E12-285D-4D68-B347-FC65EB7DEDF4}" srcOrd="16" destOrd="0" presId="urn:microsoft.com/office/officeart/2005/8/layout/pList1"/>
    <dgm:cxn modelId="{13E478B0-91B1-4C28-9950-7DDD67A749BB}" type="presParOf" srcId="{21240E12-285D-4D68-B347-FC65EB7DEDF4}" destId="{F020907F-10B7-4D23-B443-88801734506F}" srcOrd="0" destOrd="0" presId="urn:microsoft.com/office/officeart/2005/8/layout/pList1"/>
    <dgm:cxn modelId="{42CF5D55-CCAE-4B9B-9561-8B8B1CB3D071}" type="presParOf" srcId="{21240E12-285D-4D68-B347-FC65EB7DEDF4}" destId="{CC83488C-1149-47D0-8E88-B51BE2780484}" srcOrd="1" destOrd="0" presId="urn:microsoft.com/office/officeart/2005/8/layout/pList1"/>
    <dgm:cxn modelId="{5584B6C0-DC57-4EA5-97E2-6C62E24637E1}" type="presParOf" srcId="{7DFC71A3-CEEA-413C-BBD5-5B4A9ABEEC6B}" destId="{6CA74637-8462-4130-8D11-D6EE3F66D37F}" srcOrd="17" destOrd="0" presId="urn:microsoft.com/office/officeart/2005/8/layout/pList1"/>
    <dgm:cxn modelId="{458ABC81-D09F-408C-A7A1-803BC1E3904E}" type="presParOf" srcId="{7DFC71A3-CEEA-413C-BBD5-5B4A9ABEEC6B}" destId="{59CD1400-BE54-4B85-889F-D322F0532BB9}" srcOrd="18" destOrd="0" presId="urn:microsoft.com/office/officeart/2005/8/layout/pList1"/>
    <dgm:cxn modelId="{E0E1EA3C-DD33-4313-B270-306269547333}" type="presParOf" srcId="{59CD1400-BE54-4B85-889F-D322F0532BB9}" destId="{2EC1C9B9-804C-4AC1-A52B-16238AA3918D}" srcOrd="0" destOrd="0" presId="urn:microsoft.com/office/officeart/2005/8/layout/pList1"/>
    <dgm:cxn modelId="{590B7EFC-2E4E-4D02-A9E2-2008A3AF33E6}" type="presParOf" srcId="{59CD1400-BE54-4B85-889F-D322F0532BB9}" destId="{71CDFF1C-7EE1-494C-ADCE-A7419DB055C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E9F40-461C-40B5-BB15-983478B81DBD}">
      <dsp:nvSpPr>
        <dsp:cNvPr id="0" name=""/>
        <dsp:cNvSpPr/>
      </dsp:nvSpPr>
      <dsp:spPr>
        <a:xfrm>
          <a:off x="263873" y="2338"/>
          <a:ext cx="1764880" cy="121600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B8FD6-FF60-40EB-BE44-6C56F64E5E73}">
      <dsp:nvSpPr>
        <dsp:cNvPr id="0" name=""/>
        <dsp:cNvSpPr/>
      </dsp:nvSpPr>
      <dsp:spPr>
        <a:xfrm>
          <a:off x="263873" y="1218341"/>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Digital TV equipment</a:t>
          </a:r>
        </a:p>
      </dsp:txBody>
      <dsp:txXfrm>
        <a:off x="263873" y="1218341"/>
        <a:ext cx="1764880" cy="654770"/>
      </dsp:txXfrm>
    </dsp:sp>
    <dsp:sp modelId="{5DAF85AC-EAD9-4C14-8E6C-ABE96C59F8EB}">
      <dsp:nvSpPr>
        <dsp:cNvPr id="0" name=""/>
        <dsp:cNvSpPr/>
      </dsp:nvSpPr>
      <dsp:spPr>
        <a:xfrm>
          <a:off x="2205316" y="2338"/>
          <a:ext cx="1764880" cy="121600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34180E-48D8-4DA2-BCD6-1EAFD49D594B}">
      <dsp:nvSpPr>
        <dsp:cNvPr id="0" name=""/>
        <dsp:cNvSpPr/>
      </dsp:nvSpPr>
      <dsp:spPr>
        <a:xfrm>
          <a:off x="2205316" y="1218341"/>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Computers and operating systems</a:t>
          </a:r>
        </a:p>
      </dsp:txBody>
      <dsp:txXfrm>
        <a:off x="2205316" y="1218341"/>
        <a:ext cx="1764880" cy="654770"/>
      </dsp:txXfrm>
    </dsp:sp>
    <dsp:sp modelId="{691FC04B-4E36-4998-8400-144A7C73FB8C}">
      <dsp:nvSpPr>
        <dsp:cNvPr id="0" name=""/>
        <dsp:cNvSpPr/>
      </dsp:nvSpPr>
      <dsp:spPr>
        <a:xfrm>
          <a:off x="4146759" y="2338"/>
          <a:ext cx="1764880" cy="121600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6E692-BA4C-4486-B6B9-78C4A085A8D8}">
      <dsp:nvSpPr>
        <dsp:cNvPr id="0" name=""/>
        <dsp:cNvSpPr/>
      </dsp:nvSpPr>
      <dsp:spPr>
        <a:xfrm>
          <a:off x="4146759" y="1218341"/>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Smartphones</a:t>
          </a:r>
        </a:p>
      </dsp:txBody>
      <dsp:txXfrm>
        <a:off x="4146759" y="1218341"/>
        <a:ext cx="1764880" cy="654770"/>
      </dsp:txXfrm>
    </dsp:sp>
    <dsp:sp modelId="{5BDA0BD6-2684-47A9-A1E5-C724582A2ED5}">
      <dsp:nvSpPr>
        <dsp:cNvPr id="0" name=""/>
        <dsp:cNvSpPr/>
      </dsp:nvSpPr>
      <dsp:spPr>
        <a:xfrm>
          <a:off x="6088202" y="2338"/>
          <a:ext cx="1764880" cy="121600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0D72A-7760-4C70-B9B5-88FBA6A63DE7}">
      <dsp:nvSpPr>
        <dsp:cNvPr id="0" name=""/>
        <dsp:cNvSpPr/>
      </dsp:nvSpPr>
      <dsp:spPr>
        <a:xfrm>
          <a:off x="6088202" y="1218341"/>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Self-service devices such as ATMs and ticketing machines</a:t>
          </a:r>
        </a:p>
      </dsp:txBody>
      <dsp:txXfrm>
        <a:off x="6088202" y="1218341"/>
        <a:ext cx="1764880" cy="654770"/>
      </dsp:txXfrm>
    </dsp:sp>
    <dsp:sp modelId="{C07EFB2A-7AEF-4009-BFAB-CCF731B9C094}">
      <dsp:nvSpPr>
        <dsp:cNvPr id="0" name=""/>
        <dsp:cNvSpPr/>
      </dsp:nvSpPr>
      <dsp:spPr>
        <a:xfrm>
          <a:off x="8029645" y="2338"/>
          <a:ext cx="1764880" cy="121600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28427-BBA1-4A12-B1DB-5A3510F1ECC1}">
      <dsp:nvSpPr>
        <dsp:cNvPr id="0" name=""/>
        <dsp:cNvSpPr/>
      </dsp:nvSpPr>
      <dsp:spPr>
        <a:xfrm>
          <a:off x="8029645" y="1218341"/>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e-Books and e-Readers</a:t>
          </a:r>
        </a:p>
      </dsp:txBody>
      <dsp:txXfrm>
        <a:off x="8029645" y="1218341"/>
        <a:ext cx="1764880" cy="654770"/>
      </dsp:txXfrm>
    </dsp:sp>
    <dsp:sp modelId="{86236383-5D8A-41E3-B66F-2ECFFAEBB0C2}">
      <dsp:nvSpPr>
        <dsp:cNvPr id="0" name=""/>
        <dsp:cNvSpPr/>
      </dsp:nvSpPr>
      <dsp:spPr>
        <a:xfrm>
          <a:off x="263873" y="2049600"/>
          <a:ext cx="1764880" cy="1216002"/>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644BA-DF8E-493F-861C-19A20F0FA8FB}">
      <dsp:nvSpPr>
        <dsp:cNvPr id="0" name=""/>
        <dsp:cNvSpPr/>
      </dsp:nvSpPr>
      <dsp:spPr>
        <a:xfrm>
          <a:off x="263873" y="3265603"/>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e-Commerce websites and mobile apps</a:t>
          </a:r>
        </a:p>
      </dsp:txBody>
      <dsp:txXfrm>
        <a:off x="263873" y="3265603"/>
        <a:ext cx="1764880" cy="654770"/>
      </dsp:txXfrm>
    </dsp:sp>
    <dsp:sp modelId="{B95EA861-4955-4E76-9ACB-462521A75509}">
      <dsp:nvSpPr>
        <dsp:cNvPr id="0" name=""/>
        <dsp:cNvSpPr/>
      </dsp:nvSpPr>
      <dsp:spPr>
        <a:xfrm>
          <a:off x="2205316" y="2049600"/>
          <a:ext cx="1764880" cy="1216002"/>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53776-21A1-43A1-937C-6219AAF1372B}">
      <dsp:nvSpPr>
        <dsp:cNvPr id="0" name=""/>
        <dsp:cNvSpPr/>
      </dsp:nvSpPr>
      <dsp:spPr>
        <a:xfrm>
          <a:off x="2205316" y="3265603"/>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Communication technology and equipment</a:t>
          </a:r>
        </a:p>
      </dsp:txBody>
      <dsp:txXfrm>
        <a:off x="2205316" y="3265603"/>
        <a:ext cx="1764880" cy="654770"/>
      </dsp:txXfrm>
    </dsp:sp>
    <dsp:sp modelId="{BA94AD58-3D8F-4383-8F55-903C070F82FA}">
      <dsp:nvSpPr>
        <dsp:cNvPr id="0" name=""/>
        <dsp:cNvSpPr/>
      </dsp:nvSpPr>
      <dsp:spPr>
        <a:xfrm>
          <a:off x="4146759" y="2049600"/>
          <a:ext cx="1764880" cy="1216002"/>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1AAAB0-0A3A-4583-94F8-68F138093540}">
      <dsp:nvSpPr>
        <dsp:cNvPr id="0" name=""/>
        <dsp:cNvSpPr/>
      </dsp:nvSpPr>
      <dsp:spPr>
        <a:xfrm>
          <a:off x="4146759" y="3265603"/>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Banking services</a:t>
          </a:r>
        </a:p>
      </dsp:txBody>
      <dsp:txXfrm>
        <a:off x="4146759" y="3265603"/>
        <a:ext cx="1764880" cy="654770"/>
      </dsp:txXfrm>
    </dsp:sp>
    <dsp:sp modelId="{F020907F-10B7-4D23-B443-88801734506F}">
      <dsp:nvSpPr>
        <dsp:cNvPr id="0" name=""/>
        <dsp:cNvSpPr/>
      </dsp:nvSpPr>
      <dsp:spPr>
        <a:xfrm>
          <a:off x="6088202" y="2049600"/>
          <a:ext cx="1764880" cy="1216002"/>
        </a:xfrm>
        <a:prstGeom prst="round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83488C-1149-47D0-8E88-B51BE2780484}">
      <dsp:nvSpPr>
        <dsp:cNvPr id="0" name=""/>
        <dsp:cNvSpPr/>
      </dsp:nvSpPr>
      <dsp:spPr>
        <a:xfrm>
          <a:off x="6088202" y="3265603"/>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Passenger transport services</a:t>
          </a:r>
        </a:p>
      </dsp:txBody>
      <dsp:txXfrm>
        <a:off x="6088202" y="3265603"/>
        <a:ext cx="1764880" cy="654770"/>
      </dsp:txXfrm>
    </dsp:sp>
    <dsp:sp modelId="{2EC1C9B9-804C-4AC1-A52B-16238AA3918D}">
      <dsp:nvSpPr>
        <dsp:cNvPr id="0" name=""/>
        <dsp:cNvSpPr/>
      </dsp:nvSpPr>
      <dsp:spPr>
        <a:xfrm>
          <a:off x="8029645" y="2049600"/>
          <a:ext cx="1764880" cy="1216002"/>
        </a:xfrm>
        <a:prstGeom prst="round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DFF1C-7EE1-494C-ADCE-A7419DB055CF}">
      <dsp:nvSpPr>
        <dsp:cNvPr id="0" name=""/>
        <dsp:cNvSpPr/>
      </dsp:nvSpPr>
      <dsp:spPr>
        <a:xfrm>
          <a:off x="8029645" y="3265603"/>
          <a:ext cx="1764880" cy="65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0" numCol="1" spcCol="1270" anchor="t" anchorCtr="0">
          <a:noAutofit/>
        </a:bodyPr>
        <a:lstStyle/>
        <a:p>
          <a:pPr marL="0" lvl="0" indent="0" algn="ctr" defTabSz="577850">
            <a:lnSpc>
              <a:spcPct val="90000"/>
            </a:lnSpc>
            <a:spcBef>
              <a:spcPct val="0"/>
            </a:spcBef>
            <a:spcAft>
              <a:spcPct val="35000"/>
            </a:spcAft>
            <a:buNone/>
          </a:pPr>
          <a:r>
            <a:rPr lang="en-US" sz="1300" kern="1200">
              <a:solidFill>
                <a:srgbClr val="1A3B5B"/>
              </a:solidFill>
            </a:rPr>
            <a:t>Audiovisual media services</a:t>
          </a:r>
        </a:p>
      </dsp:txBody>
      <dsp:txXfrm>
        <a:off x="8029645" y="3265603"/>
        <a:ext cx="1764880" cy="65477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88D9-06FB-6543-BBFF-1738237CD9EF}"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55CA1-8AB9-7F4B-8B56-30FA76A0413A}" type="slidenum">
              <a:rPr lang="en-US" smtClean="0"/>
              <a:t>‹#›</a:t>
            </a:fld>
            <a:endParaRPr lang="en-US"/>
          </a:p>
        </p:txBody>
      </p:sp>
    </p:spTree>
    <p:extLst>
      <p:ext uri="{BB962C8B-B14F-4D97-AF65-F5344CB8AC3E}">
        <p14:creationId xmlns:p14="http://schemas.microsoft.com/office/powerpoint/2010/main" val="1395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a:t>
            </a:fld>
            <a:endParaRPr lang="en-US"/>
          </a:p>
        </p:txBody>
      </p:sp>
    </p:spTree>
    <p:extLst>
      <p:ext uri="{BB962C8B-B14F-4D97-AF65-F5344CB8AC3E}">
        <p14:creationId xmlns:p14="http://schemas.microsoft.com/office/powerpoint/2010/main" val="216006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Overlays may be attractive to organizations seeking quick fixes with limited time and resource, but bring substantial risks if relied upon instead of investing in an accessibility strategy and commitment. </a:t>
            </a:r>
          </a:p>
        </p:txBody>
      </p:sp>
      <p:sp>
        <p:nvSpPr>
          <p:cNvPr id="4" name="Slide Number Placeholder 3"/>
          <p:cNvSpPr>
            <a:spLocks noGrp="1"/>
          </p:cNvSpPr>
          <p:nvPr>
            <p:ph type="sldNum" sz="quarter" idx="5"/>
          </p:nvPr>
        </p:nvSpPr>
        <p:spPr/>
        <p:txBody>
          <a:bodyPr/>
          <a:lstStyle/>
          <a:p>
            <a:fld id="{2F455CA1-8AB9-7F4B-8B56-30FA76A0413A}" type="slidenum">
              <a:rPr lang="en-US" smtClean="0"/>
              <a:t>12</a:t>
            </a:fld>
            <a:endParaRPr lang="en-US"/>
          </a:p>
        </p:txBody>
      </p:sp>
    </p:spTree>
    <p:extLst>
      <p:ext uri="{BB962C8B-B14F-4D97-AF65-F5344CB8AC3E}">
        <p14:creationId xmlns:p14="http://schemas.microsoft.com/office/powerpoint/2010/main" val="355481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13</a:t>
            </a:fld>
            <a:endParaRPr lang="en-US"/>
          </a:p>
        </p:txBody>
      </p:sp>
    </p:spTree>
    <p:extLst>
      <p:ext uri="{BB962C8B-B14F-4D97-AF65-F5344CB8AC3E}">
        <p14:creationId xmlns:p14="http://schemas.microsoft.com/office/powerpoint/2010/main" val="3201859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Conformance goal – EN 301549 and WCAG 2.1 AA or WCAG 2.2 AA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Prioritize your product and service inventory based on assessed risk of non conformance</a:t>
            </a:r>
          </a:p>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14</a:t>
            </a:fld>
            <a:endParaRPr lang="en-US"/>
          </a:p>
        </p:txBody>
      </p:sp>
    </p:spTree>
    <p:extLst>
      <p:ext uri="{BB962C8B-B14F-4D97-AF65-F5344CB8AC3E}">
        <p14:creationId xmlns:p14="http://schemas.microsoft.com/office/powerpoint/2010/main" val="223941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15</a:t>
            </a:fld>
            <a:endParaRPr lang="en-US"/>
          </a:p>
        </p:txBody>
      </p:sp>
    </p:spTree>
    <p:extLst>
      <p:ext uri="{BB962C8B-B14F-4D97-AF65-F5344CB8AC3E}">
        <p14:creationId xmlns:p14="http://schemas.microsoft.com/office/powerpoint/2010/main" val="178972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Role-based training means giving team members the accessibility knowledge they need to meet their accessibility responsibilities</a:t>
            </a:r>
          </a:p>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16</a:t>
            </a:fld>
            <a:endParaRPr lang="en-US"/>
          </a:p>
        </p:txBody>
      </p:sp>
    </p:spTree>
    <p:extLst>
      <p:ext uri="{BB962C8B-B14F-4D97-AF65-F5344CB8AC3E}">
        <p14:creationId xmlns:p14="http://schemas.microsoft.com/office/powerpoint/2010/main" val="43068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Take a prioritized approach to remediation – for example by addressing high impact, low effort to fix barriers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Documentation could include creating Accessibility Conformance Reports (VPATs) as well as customer-focused accessibility advice (accessibility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EU Model Accessibility Statement provides a good template for a public facing accessibility statement – see https://universaldesign.ie/communications-digital/web-and-mobile-accessibility/writing-an-accessibility-statement for more advice</a:t>
            </a:r>
          </a:p>
          <a:p>
            <a:r>
              <a:rPr lang="en-US"/>
              <a:t>Involving users with disabilities – make sure you act on findings, and document what you did</a:t>
            </a:r>
          </a:p>
        </p:txBody>
      </p:sp>
      <p:sp>
        <p:nvSpPr>
          <p:cNvPr id="4" name="Slide Number Placeholder 3"/>
          <p:cNvSpPr>
            <a:spLocks noGrp="1"/>
          </p:cNvSpPr>
          <p:nvPr>
            <p:ph type="sldNum" sz="quarter" idx="5"/>
          </p:nvPr>
        </p:nvSpPr>
        <p:spPr/>
        <p:txBody>
          <a:bodyPr/>
          <a:lstStyle/>
          <a:p>
            <a:fld id="{2F455CA1-8AB9-7F4B-8B56-30FA76A0413A}" type="slidenum">
              <a:rPr lang="en-US" smtClean="0"/>
              <a:t>17</a:t>
            </a:fld>
            <a:endParaRPr lang="en-US"/>
          </a:p>
        </p:txBody>
      </p:sp>
    </p:spTree>
    <p:extLst>
      <p:ext uri="{BB962C8B-B14F-4D97-AF65-F5344CB8AC3E}">
        <p14:creationId xmlns:p14="http://schemas.microsoft.com/office/powerpoint/2010/main" val="148676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18</a:t>
            </a:fld>
            <a:endParaRPr lang="en-US"/>
          </a:p>
        </p:txBody>
      </p:sp>
    </p:spTree>
    <p:extLst>
      <p:ext uri="{BB962C8B-B14F-4D97-AF65-F5344CB8AC3E}">
        <p14:creationId xmlns:p14="http://schemas.microsoft.com/office/powerpoint/2010/main" val="94066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78F81-1735-4BD3-5272-451A32A014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1424DB4-EFEE-8567-01BA-E04B43D46100}"/>
              </a:ext>
            </a:extLst>
          </p:cNvPr>
          <p:cNvSpPr txBox="1">
            <a:spLocks noGrp="1"/>
          </p:cNvSpPr>
          <p:nvPr>
            <p:ph type="body" sz="quarter" idx="1"/>
          </p:nvPr>
        </p:nvSpPr>
        <p:spPr>
          <a:xfrm>
            <a:off x="615043" y="4308021"/>
            <a:ext cx="5725890" cy="4786993"/>
          </a:xfrm>
        </p:spPr>
        <p:txBody>
          <a:bodyPr/>
          <a:lstStyle/>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4D87074-E113-1ED4-BD4C-FF3301247A6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199B42E-2CC5-49C4-BD46-29F586ADB9D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C1F85-56F2-D0C8-58D3-A2024E6FB93A}"/>
              </a:ext>
            </a:extLst>
          </p:cNvPr>
          <p:cNvSpPr>
            <a:spLocks noGrp="1" noRot="1" noChangeAspect="1"/>
          </p:cNvSpPr>
          <p:nvPr>
            <p:ph type="sldImg"/>
          </p:nvPr>
        </p:nvSpPr>
        <p:spPr>
          <a:xfrm>
            <a:off x="685800" y="1116013"/>
            <a:ext cx="5486400" cy="3086100"/>
          </a:xfrm>
        </p:spPr>
      </p:sp>
      <p:sp>
        <p:nvSpPr>
          <p:cNvPr id="3" name="Notes Placeholder 2">
            <a:extLst>
              <a:ext uri="{FF2B5EF4-FFF2-40B4-BE49-F238E27FC236}">
                <a16:creationId xmlns:a16="http://schemas.microsoft.com/office/drawing/2014/main" id="{6D31134A-87D7-F3FF-E802-BEF247AC45D2}"/>
              </a:ext>
            </a:extLst>
          </p:cNvPr>
          <p:cNvSpPr txBox="1">
            <a:spLocks noGrp="1"/>
          </p:cNvSpPr>
          <p:nvPr>
            <p:ph type="body" sz="quarter" idx="1"/>
          </p:nvPr>
        </p:nvSpPr>
        <p:spPr>
          <a:xfrm>
            <a:off x="252246" y="4400549"/>
            <a:ext cx="6353507" cy="4514850"/>
          </a:xfrm>
        </p:spPr>
        <p:txBody>
          <a:bodyPr/>
          <a:lstStyle/>
          <a:p>
            <a:pPr marL="0" marR="0">
              <a:lnSpc>
                <a:spcPct val="107000"/>
              </a:lnSpc>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2791B3C-D5D8-9FDB-319A-495FEA93D32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6E56CB8-0AA0-46F5-9438-C54E70CA5B4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Harmonization means a common set of requirements across EU member states, making it easier for product and service providers to understand what to do to meet accessibility requirements across Europe. Also makes it easier for customers to know what to expect </a:t>
            </a:r>
          </a:p>
          <a:p>
            <a:endParaRPr lang="en-US"/>
          </a:p>
          <a:p>
            <a:r>
              <a:rPr lang="en-US"/>
              <a:t>Why – civil rights for people with disabilities not to encounter discrimination when accessing digital products and services. Building on UN Convention on the Rights of Persons with Disabilities (UN CRPD)</a:t>
            </a:r>
          </a:p>
          <a:p>
            <a:r>
              <a:rPr lang="en-US"/>
              <a:t>Business logic – people with disabilities have spending power, and the population of disabled people in Europe is growing. 101 million (1 in 4) people aged over 16 in the European Union (2022) https://www.consilium.europa.eu/en/infographics/disability-eu-facts-figures/</a:t>
            </a:r>
          </a:p>
          <a:p>
            <a:endParaRPr lang="en-US"/>
          </a:p>
          <a:p>
            <a:r>
              <a:rPr lang="en-US"/>
              <a:t>Exceptions exist for certain legacy technology and for micro-enterprises, but conformance is still recommended</a:t>
            </a:r>
          </a:p>
          <a:p>
            <a:endParaRPr lang="en-US"/>
          </a:p>
          <a:p>
            <a:r>
              <a:rPr lang="en-US"/>
              <a:t>How long? – 15 months &amp; 28 days or 69 Weeks &amp; 2 days or 485 days</a:t>
            </a:r>
          </a:p>
        </p:txBody>
      </p:sp>
      <p:sp>
        <p:nvSpPr>
          <p:cNvPr id="4" name="Slide Number Placeholder 3"/>
          <p:cNvSpPr>
            <a:spLocks noGrp="1"/>
          </p:cNvSpPr>
          <p:nvPr>
            <p:ph type="sldNum" sz="quarter" idx="5"/>
          </p:nvPr>
        </p:nvSpPr>
        <p:spPr/>
        <p:txBody>
          <a:bodyPr/>
          <a:lstStyle/>
          <a:p>
            <a:fld id="{2F455CA1-8AB9-7F4B-8B56-30FA76A0413A}" type="slidenum">
              <a:rPr lang="en-US" smtClean="0"/>
              <a:t>4</a:t>
            </a:fld>
            <a:endParaRPr lang="en-US"/>
          </a:p>
        </p:txBody>
      </p:sp>
    </p:spTree>
    <p:extLst>
      <p:ext uri="{BB962C8B-B14F-4D97-AF65-F5344CB8AC3E}">
        <p14:creationId xmlns:p14="http://schemas.microsoft.com/office/powerpoint/2010/main" val="89902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Categories:</a:t>
            </a:r>
          </a:p>
          <a:p>
            <a:r>
              <a:rPr lang="en-US"/>
              <a:t>- Commonly used hardware and software, including kiosks</a:t>
            </a:r>
          </a:p>
          <a:p>
            <a:r>
              <a:rPr lang="en-US"/>
              <a:t>- Various services related to communication, commerce, finance, education, and transportation</a:t>
            </a:r>
          </a:p>
          <a:p>
            <a:endParaRPr lang="en-US"/>
          </a:p>
          <a:p>
            <a:r>
              <a:rPr lang="en-US"/>
              <a:t>Websites and apps providing ecommerce, banking, transport services</a:t>
            </a:r>
          </a:p>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5</a:t>
            </a:fld>
            <a:endParaRPr lang="en-US"/>
          </a:p>
        </p:txBody>
      </p:sp>
    </p:spTree>
    <p:extLst>
      <p:ext uri="{BB962C8B-B14F-4D97-AF65-F5344CB8AC3E}">
        <p14:creationId xmlns:p14="http://schemas.microsoft.com/office/powerpoint/2010/main" val="247326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6</a:t>
            </a:fld>
            <a:endParaRPr lang="en-US"/>
          </a:p>
        </p:txBody>
      </p:sp>
    </p:spTree>
    <p:extLst>
      <p:ext uri="{BB962C8B-B14F-4D97-AF65-F5344CB8AC3E}">
        <p14:creationId xmlns:p14="http://schemas.microsoft.com/office/powerpoint/2010/main" val="105758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7</a:t>
            </a:fld>
            <a:endParaRPr lang="en-US"/>
          </a:p>
        </p:txBody>
      </p:sp>
    </p:spTree>
    <p:extLst>
      <p:ext uri="{BB962C8B-B14F-4D97-AF65-F5344CB8AC3E}">
        <p14:creationId xmlns:p14="http://schemas.microsoft.com/office/powerpoint/2010/main" val="4106840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 301549 is a free standard, available from ETSI.org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 was initially developed to support procurement efforts of public organizations in the EU, following the European Web Accessibility Directive.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Australia has also adopted EN 301549 as part of federal procurement policy. </a:t>
            </a:r>
          </a:p>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8</a:t>
            </a:fld>
            <a:endParaRPr lang="en-US"/>
          </a:p>
        </p:txBody>
      </p:sp>
    </p:spTree>
    <p:extLst>
      <p:ext uri="{BB962C8B-B14F-4D97-AF65-F5344CB8AC3E}">
        <p14:creationId xmlns:p14="http://schemas.microsoft.com/office/powerpoint/2010/main" val="288367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other accessibility standards are:</a:t>
            </a:r>
          </a:p>
          <a:p>
            <a:r>
              <a:rPr lang="en-US"/>
              <a:t>EN 17210:2021 Accessibility and usability of the built environment - Functional requirements</a:t>
            </a:r>
          </a:p>
          <a:p>
            <a:r>
              <a:rPr lang="en-US"/>
              <a:t>EN 17161:2019 Design for All - Accessibility following a Design for All approach in products, goods and services - Extending the range of users.</a:t>
            </a:r>
          </a:p>
        </p:txBody>
      </p:sp>
      <p:sp>
        <p:nvSpPr>
          <p:cNvPr id="4" name="Slide Number Placeholder 3"/>
          <p:cNvSpPr>
            <a:spLocks noGrp="1"/>
          </p:cNvSpPr>
          <p:nvPr>
            <p:ph type="sldNum" sz="quarter" idx="5"/>
          </p:nvPr>
        </p:nvSpPr>
        <p:spPr/>
        <p:txBody>
          <a:bodyPr/>
          <a:lstStyle/>
          <a:p>
            <a:fld id="{2F455CA1-8AB9-7F4B-8B56-30FA76A0413A}" type="slidenum">
              <a:rPr lang="en-US" smtClean="0"/>
              <a:t>9</a:t>
            </a:fld>
            <a:endParaRPr lang="en-US"/>
          </a:p>
        </p:txBody>
      </p:sp>
    </p:spTree>
    <p:extLst>
      <p:ext uri="{BB962C8B-B14F-4D97-AF65-F5344CB8AC3E}">
        <p14:creationId xmlns:p14="http://schemas.microsoft.com/office/powerpoint/2010/main" val="301155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Meeting baseline technical requirements helps you anticipate requirements across different member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the Act may not mandate involvement of disabled people in product and service design and testing, it’s a great way to focus efforts on ensuring products and services are usable by people with a range of disabilities</a:t>
            </a:r>
          </a:p>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10</a:t>
            </a:fld>
            <a:endParaRPr lang="en-US"/>
          </a:p>
        </p:txBody>
      </p:sp>
    </p:spTree>
    <p:extLst>
      <p:ext uri="{BB962C8B-B14F-4D97-AF65-F5344CB8AC3E}">
        <p14:creationId xmlns:p14="http://schemas.microsoft.com/office/powerpoint/2010/main" val="648605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Reminder that EAA conformance is monitored at state level, and states have responsibilities to address instances of non-conformance. This contrasts with civil rights legislation protecting disabled people, such as the ADA in the US, which typically requires people to file allegations of unlawful discrimination</a:t>
            </a:r>
          </a:p>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11</a:t>
            </a:fld>
            <a:endParaRPr lang="en-US"/>
          </a:p>
        </p:txBody>
      </p:sp>
    </p:spTree>
    <p:extLst>
      <p:ext uri="{BB962C8B-B14F-4D97-AF65-F5344CB8AC3E}">
        <p14:creationId xmlns:p14="http://schemas.microsoft.com/office/powerpoint/2010/main" val="4402588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604AE5-A136-DA44-A46E-C337DF104A8B}"/>
              </a:ext>
            </a:extLst>
          </p:cNvPr>
          <p:cNvSpPr/>
          <p:nvPr userDrawn="1"/>
        </p:nvSpPr>
        <p:spPr>
          <a:xfrm>
            <a:off x="228600" y="4518824"/>
            <a:ext cx="9624060" cy="2064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hasCustomPrompt="1"/>
          </p:nvPr>
        </p:nvSpPr>
        <p:spPr/>
        <p:txBody>
          <a:bodyPr/>
          <a:lstStyle>
            <a:lvl1pPr>
              <a:defRPr/>
            </a:lvl1pPr>
          </a:lstStyle>
          <a:p>
            <a:r>
              <a:rPr lang="en-US"/>
              <a:t>Not a template – use this for logos</a:t>
            </a:r>
          </a:p>
        </p:txBody>
      </p:sp>
      <p:pic>
        <p:nvPicPr>
          <p:cNvPr id="4" name="Graphic 3">
            <a:extLst>
              <a:ext uri="{FF2B5EF4-FFF2-40B4-BE49-F238E27FC236}">
                <a16:creationId xmlns:a16="http://schemas.microsoft.com/office/drawing/2014/main" id="{6B44B3CF-68FA-D34B-AAEF-5E736E5481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3622" y="2313932"/>
            <a:ext cx="4648200" cy="1790700"/>
          </a:xfrm>
          <a:prstGeom prst="rect">
            <a:avLst/>
          </a:prstGeom>
        </p:spPr>
      </p:pic>
      <p:pic>
        <p:nvPicPr>
          <p:cNvPr id="6" name="Graphic 5">
            <a:extLst>
              <a:ext uri="{FF2B5EF4-FFF2-40B4-BE49-F238E27FC236}">
                <a16:creationId xmlns:a16="http://schemas.microsoft.com/office/drawing/2014/main" id="{747C90F4-6E24-8A43-956D-866A6E1BBCE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583" y="4789525"/>
            <a:ext cx="3421140" cy="1317980"/>
          </a:xfrm>
          <a:prstGeom prst="rect">
            <a:avLst/>
          </a:prstGeom>
        </p:spPr>
      </p:pic>
      <p:pic>
        <p:nvPicPr>
          <p:cNvPr id="8" name="Graphic 7">
            <a:extLst>
              <a:ext uri="{FF2B5EF4-FFF2-40B4-BE49-F238E27FC236}">
                <a16:creationId xmlns:a16="http://schemas.microsoft.com/office/drawing/2014/main" id="{ACFE4A18-253C-234C-846C-97A26FDBE5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3840" y="2104880"/>
            <a:ext cx="4648200" cy="1790700"/>
          </a:xfrm>
          <a:prstGeom prst="rect">
            <a:avLst/>
          </a:prstGeom>
        </p:spPr>
      </p:pic>
      <p:pic>
        <p:nvPicPr>
          <p:cNvPr id="10" name="Graphic 9">
            <a:extLst>
              <a:ext uri="{FF2B5EF4-FFF2-40B4-BE49-F238E27FC236}">
                <a16:creationId xmlns:a16="http://schemas.microsoft.com/office/drawing/2014/main" id="{FE30D27E-1AB1-9840-8A73-C62C8F02835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4020" y="2888553"/>
            <a:ext cx="1905000" cy="1905000"/>
          </a:xfrm>
          <a:prstGeom prst="rect">
            <a:avLst/>
          </a:prstGeom>
        </p:spPr>
      </p:pic>
      <p:pic>
        <p:nvPicPr>
          <p:cNvPr id="12" name="Graphic 11">
            <a:extLst>
              <a:ext uri="{FF2B5EF4-FFF2-40B4-BE49-F238E27FC236}">
                <a16:creationId xmlns:a16="http://schemas.microsoft.com/office/drawing/2014/main" id="{68138D33-974F-1147-AD4E-A5B61417447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6484" y="4928652"/>
            <a:ext cx="3975100" cy="1244600"/>
          </a:xfrm>
          <a:prstGeom prst="rect">
            <a:avLst/>
          </a:prstGeom>
        </p:spPr>
      </p:pic>
    </p:spTree>
    <p:extLst>
      <p:ext uri="{BB962C8B-B14F-4D97-AF65-F5344CB8AC3E}">
        <p14:creationId xmlns:p14="http://schemas.microsoft.com/office/powerpoint/2010/main" val="11514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1" name="Diagonal Stripe 10">
            <a:extLst>
              <a:ext uri="{FF2B5EF4-FFF2-40B4-BE49-F238E27FC236}">
                <a16:creationId xmlns:a16="http://schemas.microsoft.com/office/drawing/2014/main" id="{F4D2313D-445B-1749-9332-140F28D8FA48}"/>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1066799" y="2254827"/>
            <a:ext cx="8131791" cy="3922136"/>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4E78468F-6640-2043-896C-0F489B894DE6}"/>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002147-2B19-F846-8342-4AB09A07BE24}"/>
              </a:ext>
            </a:extLst>
          </p:cNvPr>
          <p:cNvSpPr/>
          <p:nvPr userDrawn="1"/>
        </p:nvSpPr>
        <p:spPr>
          <a:xfrm>
            <a:off x="0" y="0"/>
            <a:ext cx="12191999" cy="1912139"/>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1066800" y="218364"/>
            <a:ext cx="9783170" cy="1433015"/>
          </a:xfrm>
        </p:spPr>
        <p:txBody>
          <a:bodyPr anchor="b"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38122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35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3160227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rgbClr val="EF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rgbClr val="1A3B5B"/>
                </a:solidFill>
              </a:defRPr>
            </a:lvl1pPr>
            <a:lvl2pPr>
              <a:buClr>
                <a:schemeClr val="bg1"/>
              </a:buClr>
              <a:defRPr sz="2000">
                <a:solidFill>
                  <a:srgbClr val="1A3B5B"/>
                </a:solidFill>
              </a:defRPr>
            </a:lvl2pPr>
            <a:lvl3pPr>
              <a:buClr>
                <a:schemeClr val="bg1"/>
              </a:buClr>
              <a:defRPr sz="2000">
                <a:solidFill>
                  <a:srgbClr val="1A3B5B"/>
                </a:solidFill>
              </a:defRPr>
            </a:lvl3pPr>
            <a:lvl4pPr>
              <a:buClr>
                <a:schemeClr val="bg1"/>
              </a:buClr>
              <a:defRPr sz="2000">
                <a:solidFill>
                  <a:srgbClr val="1A3B5B"/>
                </a:solidFill>
              </a:defRPr>
            </a:lvl4pPr>
            <a:lvl5pPr>
              <a:buClr>
                <a:schemeClr val="bg1"/>
              </a:buClr>
              <a:defRPr sz="2000">
                <a:solidFill>
                  <a:srgbClr val="1A3B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445345E-96B9-AFE8-CE6F-BDB44B6F38C6}"/>
              </a:ext>
            </a:extLst>
          </p:cNvPr>
          <p:cNvPicPr>
            <a:picLocks noChangeAspect="1"/>
          </p:cNvPicPr>
          <p:nvPr userDrawn="1"/>
        </p:nvPicPr>
        <p:blipFill rotWithShape="1">
          <a:blip r:embed="rId2"/>
          <a:srcRect l="30895" b="25545"/>
          <a:stretch/>
        </p:blipFill>
        <p:spPr>
          <a:xfrm rot="1207748">
            <a:off x="7051884" y="-2165794"/>
            <a:ext cx="8674901" cy="4838974"/>
          </a:xfrm>
          <a:prstGeom prst="rect">
            <a:avLst/>
          </a:prstGeom>
        </p:spPr>
      </p:pic>
      <p:pic>
        <p:nvPicPr>
          <p:cNvPr id="7" name="Graphic 6">
            <a:extLst>
              <a:ext uri="{FF2B5EF4-FFF2-40B4-BE49-F238E27FC236}">
                <a16:creationId xmlns:a16="http://schemas.microsoft.com/office/drawing/2014/main" id="{00CAB1BB-798B-8A0E-3384-3CCB569713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9674" y="6176962"/>
            <a:ext cx="1212024" cy="466927"/>
          </a:xfrm>
          <a:prstGeom prst="rect">
            <a:avLst/>
          </a:prstGeom>
        </p:spPr>
      </p:pic>
      <p:pic>
        <p:nvPicPr>
          <p:cNvPr id="9" name="Picture 8">
            <a:extLst>
              <a:ext uri="{FF2B5EF4-FFF2-40B4-BE49-F238E27FC236}">
                <a16:creationId xmlns:a16="http://schemas.microsoft.com/office/drawing/2014/main" id="{4358B81E-A15C-AB44-C86C-40BA7DA40C13}"/>
              </a:ext>
            </a:extLst>
          </p:cNvPr>
          <p:cNvPicPr>
            <a:picLocks noChangeAspect="1"/>
          </p:cNvPicPr>
          <p:nvPr userDrawn="1"/>
        </p:nvPicPr>
        <p:blipFill>
          <a:blip r:embed="rId5"/>
          <a:stretch>
            <a:fillRect/>
          </a:stretch>
        </p:blipFill>
        <p:spPr>
          <a:xfrm>
            <a:off x="168442" y="-372616"/>
            <a:ext cx="774700" cy="825500"/>
          </a:xfrm>
          <a:prstGeom prst="rect">
            <a:avLst/>
          </a:prstGeom>
        </p:spPr>
      </p:pic>
      <p:pic>
        <p:nvPicPr>
          <p:cNvPr id="10" name="Picture 9">
            <a:extLst>
              <a:ext uri="{FF2B5EF4-FFF2-40B4-BE49-F238E27FC236}">
                <a16:creationId xmlns:a16="http://schemas.microsoft.com/office/drawing/2014/main" id="{58DC445A-9486-7495-1AF8-C7D5B399E729}"/>
              </a:ext>
            </a:extLst>
          </p:cNvPr>
          <p:cNvPicPr>
            <a:picLocks noChangeAspect="1"/>
          </p:cNvPicPr>
          <p:nvPr userDrawn="1"/>
        </p:nvPicPr>
        <p:blipFill>
          <a:blip r:embed="rId5"/>
          <a:stretch>
            <a:fillRect/>
          </a:stretch>
        </p:blipFill>
        <p:spPr>
          <a:xfrm>
            <a:off x="-313092" y="503724"/>
            <a:ext cx="774700" cy="825500"/>
          </a:xfrm>
          <a:prstGeom prst="rect">
            <a:avLst/>
          </a:prstGeom>
        </p:spPr>
      </p:pic>
      <p:pic>
        <p:nvPicPr>
          <p:cNvPr id="11" name="Picture 10">
            <a:extLst>
              <a:ext uri="{FF2B5EF4-FFF2-40B4-BE49-F238E27FC236}">
                <a16:creationId xmlns:a16="http://schemas.microsoft.com/office/drawing/2014/main" id="{EA2C98C2-C5A9-2BF5-314F-4E94BB0244C4}"/>
              </a:ext>
            </a:extLst>
          </p:cNvPr>
          <p:cNvPicPr>
            <a:picLocks noChangeAspect="1"/>
          </p:cNvPicPr>
          <p:nvPr userDrawn="1"/>
        </p:nvPicPr>
        <p:blipFill>
          <a:blip r:embed="rId5"/>
          <a:stretch>
            <a:fillRect/>
          </a:stretch>
        </p:blipFill>
        <p:spPr>
          <a:xfrm>
            <a:off x="10614635" y="176032"/>
            <a:ext cx="774700" cy="825500"/>
          </a:xfrm>
          <a:prstGeom prst="rect">
            <a:avLst/>
          </a:prstGeom>
        </p:spPr>
      </p:pic>
      <p:pic>
        <p:nvPicPr>
          <p:cNvPr id="12" name="Picture 11">
            <a:extLst>
              <a:ext uri="{FF2B5EF4-FFF2-40B4-BE49-F238E27FC236}">
                <a16:creationId xmlns:a16="http://schemas.microsoft.com/office/drawing/2014/main" id="{66327F11-7522-00B2-E105-583D4DB04183}"/>
              </a:ext>
            </a:extLst>
          </p:cNvPr>
          <p:cNvPicPr>
            <a:picLocks noChangeAspect="1"/>
          </p:cNvPicPr>
          <p:nvPr userDrawn="1"/>
        </p:nvPicPr>
        <p:blipFill>
          <a:blip r:embed="rId6"/>
          <a:stretch>
            <a:fillRect/>
          </a:stretch>
        </p:blipFill>
        <p:spPr>
          <a:xfrm rot="992719">
            <a:off x="11312732" y="1072157"/>
            <a:ext cx="2711375" cy="1608126"/>
          </a:xfrm>
          <a:prstGeom prst="rect">
            <a:avLst/>
          </a:prstGeom>
        </p:spPr>
      </p:pic>
      <p:pic>
        <p:nvPicPr>
          <p:cNvPr id="13" name="Picture 12">
            <a:extLst>
              <a:ext uri="{FF2B5EF4-FFF2-40B4-BE49-F238E27FC236}">
                <a16:creationId xmlns:a16="http://schemas.microsoft.com/office/drawing/2014/main" id="{952B331E-89C2-BAFE-772C-FA2E71C595B5}"/>
              </a:ext>
            </a:extLst>
          </p:cNvPr>
          <p:cNvPicPr>
            <a:picLocks noChangeAspect="1"/>
          </p:cNvPicPr>
          <p:nvPr userDrawn="1"/>
        </p:nvPicPr>
        <p:blipFill rotWithShape="1">
          <a:blip r:embed="rId7"/>
          <a:srcRect t="39173" r="7270"/>
          <a:stretch/>
        </p:blipFill>
        <p:spPr>
          <a:xfrm>
            <a:off x="-1676400" y="6266988"/>
            <a:ext cx="7207405" cy="1407267"/>
          </a:xfrm>
          <a:prstGeom prst="rect">
            <a:avLst/>
          </a:prstGeom>
        </p:spPr>
      </p:pic>
      <p:pic>
        <p:nvPicPr>
          <p:cNvPr id="14" name="Picture 13">
            <a:extLst>
              <a:ext uri="{FF2B5EF4-FFF2-40B4-BE49-F238E27FC236}">
                <a16:creationId xmlns:a16="http://schemas.microsoft.com/office/drawing/2014/main" id="{170CC01D-7A47-7C32-5F4D-8C58AAA07E07}"/>
              </a:ext>
            </a:extLst>
          </p:cNvPr>
          <p:cNvPicPr>
            <a:picLocks noChangeAspect="1"/>
          </p:cNvPicPr>
          <p:nvPr userDrawn="1"/>
        </p:nvPicPr>
        <p:blipFill>
          <a:blip r:embed="rId5"/>
          <a:stretch>
            <a:fillRect/>
          </a:stretch>
        </p:blipFill>
        <p:spPr>
          <a:xfrm>
            <a:off x="642196" y="6445250"/>
            <a:ext cx="774700" cy="825500"/>
          </a:xfrm>
          <a:prstGeom prst="rect">
            <a:avLst/>
          </a:prstGeom>
        </p:spPr>
      </p:pic>
      <p:pic>
        <p:nvPicPr>
          <p:cNvPr id="15" name="Picture 14">
            <a:extLst>
              <a:ext uri="{FF2B5EF4-FFF2-40B4-BE49-F238E27FC236}">
                <a16:creationId xmlns:a16="http://schemas.microsoft.com/office/drawing/2014/main" id="{05A2B00B-3242-FBFA-F1C6-553FFD6D0239}"/>
              </a:ext>
            </a:extLst>
          </p:cNvPr>
          <p:cNvPicPr>
            <a:picLocks noChangeAspect="1"/>
          </p:cNvPicPr>
          <p:nvPr userDrawn="1"/>
        </p:nvPicPr>
        <p:blipFill>
          <a:blip r:embed="rId5"/>
          <a:stretch>
            <a:fillRect/>
          </a:stretch>
        </p:blipFill>
        <p:spPr>
          <a:xfrm>
            <a:off x="-293110" y="5628805"/>
            <a:ext cx="774700" cy="825500"/>
          </a:xfrm>
          <a:prstGeom prst="rect">
            <a:avLst/>
          </a:prstGeom>
        </p:spPr>
      </p:pic>
    </p:spTree>
    <p:extLst>
      <p:ext uri="{BB962C8B-B14F-4D97-AF65-F5344CB8AC3E}">
        <p14:creationId xmlns:p14="http://schemas.microsoft.com/office/powerpoint/2010/main" val="89211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BF90B608-39F4-8C4A-ADEF-6FA5EF5542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9022" y="-1795043"/>
            <a:ext cx="5617269" cy="10448086"/>
          </a:xfrm>
          <a:prstGeom prst="rect">
            <a:avLst/>
          </a:prstGeom>
        </p:spPr>
      </p:pic>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184343" y="4618041"/>
            <a:ext cx="4572000" cy="369459"/>
          </a:xfrm>
        </p:spPr>
        <p:txBody>
          <a:bodyPr>
            <a:normAutofit/>
          </a:bodyPr>
          <a:lstStyle>
            <a:lvl1pPr marL="0" indent="0" algn="l">
              <a:buNone/>
              <a:defRPr sz="1500" b="0" i="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184343" y="5132643"/>
            <a:ext cx="4572000" cy="422275"/>
          </a:xfrm>
        </p:spPr>
        <p:txBody>
          <a:bodyPr>
            <a:normAutofit/>
          </a:bodyPr>
          <a:lstStyle>
            <a:lvl1pPr marL="0" indent="0">
              <a:buNone/>
              <a:defRPr sz="1200" b="0" i="1">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4" name="Graphic 13">
            <a:extLst>
              <a:ext uri="{FF2B5EF4-FFF2-40B4-BE49-F238E27FC236}">
                <a16:creationId xmlns:a16="http://schemas.microsoft.com/office/drawing/2014/main" id="{C14B5255-FF06-BD4C-8536-329CCB1425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2" y="846671"/>
            <a:ext cx="3911557" cy="1506912"/>
          </a:xfrm>
          <a:prstGeom prst="rect">
            <a:avLst/>
          </a:prstGeom>
        </p:spPr>
      </p:pic>
    </p:spTree>
    <p:extLst>
      <p:ext uri="{BB962C8B-B14F-4D97-AF65-F5344CB8AC3E}">
        <p14:creationId xmlns:p14="http://schemas.microsoft.com/office/powerpoint/2010/main" val="6411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67419"/>
            <a:ext cx="4237794" cy="3451891"/>
          </a:xfrm>
        </p:spPr>
        <p:txBody>
          <a:bodyPr anchor="b">
            <a:normAutofit/>
          </a:bodyPr>
          <a:lstStyle>
            <a:lvl1pPr algn="l">
              <a:defRPr sz="55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2" name="Rectangle 11"/>
          <p:cNvSpPr/>
          <p:nvPr userDrawn="1"/>
        </p:nvSpPr>
        <p:spPr>
          <a:xfrm>
            <a:off x="0" y="4810325"/>
            <a:ext cx="12192000" cy="2047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
        <p:nvSpPr>
          <p:cNvPr id="4" name="Rectangle 3"/>
          <p:cNvSpPr/>
          <p:nvPr userDrawn="1"/>
        </p:nvSpPr>
        <p:spPr>
          <a:xfrm>
            <a:off x="6716068" y="0"/>
            <a:ext cx="3504378" cy="5625296"/>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21275" y="1624205"/>
            <a:ext cx="6298092" cy="400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137" y="1433191"/>
            <a:ext cx="8048625" cy="474811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7882360" y="0"/>
            <a:ext cx="2604304" cy="6858000"/>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4755636"/>
            <a:ext cx="12192000" cy="210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03251"/>
            <a:ext cx="5751924" cy="3451891"/>
          </a:xfrm>
        </p:spPr>
        <p:txBody>
          <a:bodyPr anchor="b">
            <a:normAutofit/>
          </a:bodyPr>
          <a:lstStyle>
            <a:lvl1pPr algn="l">
              <a:defRPr sz="55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
        <p:nvSpPr>
          <p:cNvPr id="11" name="Freeform 13">
            <a:extLst>
              <a:ext uri="{FF2B5EF4-FFF2-40B4-BE49-F238E27FC236}">
                <a16:creationId xmlns:a16="http://schemas.microsoft.com/office/drawing/2014/main" id="{D82B087F-9B39-4634-A2AD-3D2D0D736FC7}"/>
              </a:ext>
            </a:extLst>
          </p:cNvPr>
          <p:cNvSpPr>
            <a:spLocks/>
          </p:cNvSpPr>
          <p:nvPr userDrawn="1"/>
        </p:nvSpPr>
        <p:spPr bwMode="auto">
          <a:xfrm flipV="1">
            <a:off x="-11576" y="4667693"/>
            <a:ext cx="12292315" cy="87942"/>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a:off x="7377396" y="1951151"/>
            <a:ext cx="3572255" cy="490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457" y="673355"/>
            <a:ext cx="4135262" cy="6272588"/>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618611" y="469528"/>
            <a:ext cx="5267461" cy="604019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ctr"/>
          <a:lstStyle/>
          <a:p>
            <a:endParaRPr lang="en-US" sz="2400">
              <a:solidFill>
                <a:schemeClr val="bg1"/>
              </a:solidFill>
              <a:ea typeface="Roboto Slab" charset="0"/>
              <a:cs typeface="Roboto Slab"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714" y="4426217"/>
            <a:ext cx="3391550" cy="3750919"/>
          </a:xfrm>
          <a:prstGeom prst="rect">
            <a:avLst/>
          </a:prstGeom>
        </p:spPr>
      </p:pic>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729728" y="1414272"/>
            <a:ext cx="2926080" cy="3011945"/>
          </a:xfrm>
        </p:spPr>
        <p:txBody>
          <a:bodyPr/>
          <a:lstStyle>
            <a:lvl1pPr marL="0" indent="0">
              <a:buNone/>
              <a:defRPr>
                <a:solidFill>
                  <a:schemeClr val="bg1"/>
                </a:solidFill>
              </a:defRPr>
            </a:lvl1pPr>
          </a:lstStyle>
          <a:p>
            <a:r>
              <a:rPr lang="en-US"/>
              <a:t>[Insert Avatar Picture]</a:t>
            </a:r>
          </a:p>
        </p:txBody>
      </p:sp>
      <p:sp>
        <p:nvSpPr>
          <p:cNvPr id="8" name="Title 1"/>
          <p:cNvSpPr>
            <a:spLocks noGrp="1"/>
          </p:cNvSpPr>
          <p:nvPr>
            <p:ph type="title" hasCustomPrompt="1"/>
          </p:nvPr>
        </p:nvSpPr>
        <p:spPr>
          <a:xfrm>
            <a:off x="6498336" y="14813"/>
            <a:ext cx="5388864" cy="959168"/>
          </a:xfrm>
        </p:spPr>
        <p:txBody>
          <a:bodyPr/>
          <a:lstStyle>
            <a:lvl1pPr algn="ctr">
              <a:defRPr baseline="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a:t>
            </a:r>
          </a:p>
        </p:txBody>
      </p:sp>
      <p:sp>
        <p:nvSpPr>
          <p:cNvPr id="9" name="Content Placeholder 6"/>
          <p:cNvSpPr>
            <a:spLocks noGrp="1"/>
          </p:cNvSpPr>
          <p:nvPr>
            <p:ph sz="quarter" idx="10"/>
          </p:nvPr>
        </p:nvSpPr>
        <p:spPr>
          <a:xfrm>
            <a:off x="780288" y="694944"/>
            <a:ext cx="4925568" cy="5629656"/>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Tree>
    <p:extLst>
      <p:ext uri="{BB962C8B-B14F-4D97-AF65-F5344CB8AC3E}">
        <p14:creationId xmlns:p14="http://schemas.microsoft.com/office/powerpoint/2010/main" val="1964574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Me 1">
    <p:spTree>
      <p:nvGrpSpPr>
        <p:cNvPr id="1" name=""/>
        <p:cNvGrpSpPr/>
        <p:nvPr/>
      </p:nvGrpSpPr>
      <p:grpSpPr>
        <a:xfrm>
          <a:off x="0" y="0"/>
          <a:ext cx="0" cy="0"/>
          <a:chOff x="0" y="0"/>
          <a:chExt cx="0" cy="0"/>
        </a:xfrm>
      </p:grpSpPr>
      <p:grpSp>
        <p:nvGrpSpPr>
          <p:cNvPr id="2" name="Group 1"/>
          <p:cNvGrpSpPr/>
          <p:nvPr userDrawn="1"/>
        </p:nvGrpSpPr>
        <p:grpSpPr>
          <a:xfrm>
            <a:off x="7283566" y="-528034"/>
            <a:ext cx="4029565" cy="6383841"/>
            <a:chOff x="7852246" y="-8205"/>
            <a:chExt cx="4029565" cy="6383841"/>
          </a:xfrm>
        </p:grpSpPr>
        <p:sp>
          <p:nvSpPr>
            <p:cNvPr id="3" name="Rounded Rectangle 2"/>
            <p:cNvSpPr/>
            <p:nvPr/>
          </p:nvSpPr>
          <p:spPr>
            <a:xfrm>
              <a:off x="8732614" y="1487176"/>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33505" y="0"/>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0566669" y="1478971"/>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767560" y="-8205"/>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852246" y="1550388"/>
              <a:ext cx="4029565" cy="4825248"/>
              <a:chOff x="8182988" y="1595007"/>
              <a:chExt cx="3376612" cy="4043362"/>
            </a:xfrm>
          </p:grpSpPr>
          <p:sp>
            <p:nvSpPr>
              <p:cNvPr id="8" name="Rectangle 7"/>
              <p:cNvSpPr/>
              <p:nvPr/>
            </p:nvSpPr>
            <p:spPr>
              <a:xfrm>
                <a:off x="8182988" y="1595007"/>
                <a:ext cx="3376612" cy="4043362"/>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49770" y="1762558"/>
                <a:ext cx="3043237" cy="37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16364" y="1930109"/>
                <a:ext cx="2705194" cy="3375749"/>
              </a:xfrm>
              <a:prstGeom prst="rect">
                <a:avLst/>
              </a:prstGeom>
              <a:gradFill flip="none" rotWithShape="1">
                <a:gsLst>
                  <a:gs pos="44000">
                    <a:schemeClr val="bg1"/>
                  </a:gs>
                  <a:gs pos="88000">
                    <a:schemeClr val="accent1">
                      <a:lumMod val="95000"/>
                      <a:lumOff val="5000"/>
                    </a:schemeClr>
                  </a:gs>
                  <a:gs pos="100000">
                    <a:schemeClr val="bg1">
                      <a:lumMod val="85000"/>
                    </a:schemeClr>
                  </a:gs>
                </a:gsLst>
                <a:path path="circle">
                  <a:fillToRect l="50000" t="130000" r="50000" b="-30000"/>
                </a:path>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itle 1"/>
          <p:cNvSpPr>
            <a:spLocks noGrp="1"/>
          </p:cNvSpPr>
          <p:nvPr>
            <p:ph type="title" hasCustomPrompt="1"/>
          </p:nvPr>
        </p:nvSpPr>
        <p:spPr>
          <a:xfrm>
            <a:off x="503447" y="365125"/>
            <a:ext cx="6212454" cy="1325563"/>
          </a:xfrm>
        </p:spPr>
        <p:txBody>
          <a:bodyPr/>
          <a:lstStyle>
            <a:lvl1pP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Name] [Last Name]</a:t>
            </a:r>
          </a:p>
        </p:txBody>
      </p:sp>
      <p:sp>
        <p:nvSpPr>
          <p:cNvPr id="15" name="Content Placeholder 6"/>
          <p:cNvSpPr>
            <a:spLocks noGrp="1"/>
          </p:cNvSpPr>
          <p:nvPr>
            <p:ph sz="quarter" idx="10"/>
          </p:nvPr>
        </p:nvSpPr>
        <p:spPr>
          <a:xfrm>
            <a:off x="503238" y="2171700"/>
            <a:ext cx="621287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681409" y="1430461"/>
            <a:ext cx="3228311" cy="4028535"/>
          </a:xfrm>
        </p:spPr>
        <p:txBody>
          <a:bodyPr/>
          <a:lstStyle>
            <a:lvl1pPr marL="0" indent="0">
              <a:buNone/>
              <a:defRPr/>
            </a:lvl1pPr>
          </a:lstStyle>
          <a:p>
            <a:r>
              <a:rPr lang="en-US"/>
              <a:t>[Insert Avatar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Me - 2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0441" y="566744"/>
            <a:ext cx="4368392" cy="2696431"/>
          </a:xfrm>
          <a:prstGeom prst="rect">
            <a:avLst/>
          </a:prstGeom>
        </p:spPr>
      </p:pic>
      <p:pic>
        <p:nvPicPr>
          <p:cNvPr id="5"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02814">
            <a:off x="4143010" y="4135827"/>
            <a:ext cx="2633779" cy="3168091"/>
          </a:xfrm>
          <a:prstGeom prst="rect">
            <a:avLst/>
          </a:prstGeom>
        </p:spPr>
      </p:pic>
      <p:sp>
        <p:nvSpPr>
          <p:cNvPr id="6" name="Title 1"/>
          <p:cNvSpPr>
            <a:spLocks noGrp="1"/>
          </p:cNvSpPr>
          <p:nvPr>
            <p:ph type="title" hasCustomPrompt="1"/>
          </p:nvPr>
        </p:nvSpPr>
        <p:spPr>
          <a:xfrm>
            <a:off x="7159399" y="1529251"/>
            <a:ext cx="4289434" cy="922361"/>
          </a:xfrm>
        </p:spPr>
        <p:txBody>
          <a:bodyPr>
            <a:normAutofit/>
          </a:bodyPr>
          <a:lstStyle>
            <a:lvl1pPr algn="ct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a:t>
            </a:r>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rot="1636993">
            <a:off x="-827136" y="788610"/>
            <a:ext cx="5724870" cy="7143933"/>
          </a:xfrm>
        </p:spPr>
        <p:txBody>
          <a:bodyPr/>
          <a:lstStyle>
            <a:lvl1pPr marL="0" indent="0">
              <a:buNone/>
              <a:defRPr/>
            </a:lvl1pPr>
          </a:lstStyle>
          <a:p>
            <a:r>
              <a:rPr lang="en-US"/>
              <a:t>[Insert Avatar Picture]</a:t>
            </a:r>
          </a:p>
        </p:txBody>
      </p:sp>
    </p:spTree>
    <p:extLst>
      <p:ext uri="{BB962C8B-B14F-4D97-AF65-F5344CB8AC3E}">
        <p14:creationId xmlns:p14="http://schemas.microsoft.com/office/powerpoint/2010/main" val="370722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146D3-C2CA-114D-AFBB-6BE6BD3840A4}"/>
              </a:ext>
            </a:extLst>
          </p:cNvPr>
          <p:cNvSpPr/>
          <p:nvPr userDrawn="1"/>
        </p:nvSpPr>
        <p:spPr>
          <a:xfrm>
            <a:off x="0" y="0"/>
            <a:ext cx="8621486"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915883" y="4618041"/>
            <a:ext cx="3840460" cy="369459"/>
          </a:xfrm>
        </p:spPr>
        <p:txBody>
          <a:bodyPr>
            <a:noAutofit/>
          </a:bodyPr>
          <a:lstStyle>
            <a:lvl1pPr marL="0" indent="0" algn="l">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6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7" name="Graphic 6">
            <a:extLst>
              <a:ext uri="{FF2B5EF4-FFF2-40B4-BE49-F238E27FC236}">
                <a16:creationId xmlns:a16="http://schemas.microsoft.com/office/drawing/2014/main" id="{48A7D4F1-6B69-3343-9061-E645B995C5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4782" y="344634"/>
            <a:ext cx="6168732" cy="6168732"/>
          </a:xfrm>
          <a:prstGeom prst="rect">
            <a:avLst/>
          </a:prstGeom>
        </p:spPr>
      </p:pic>
      <p:pic>
        <p:nvPicPr>
          <p:cNvPr id="10" name="Picture 9" descr="Logo&#10;&#10;Description automatically generated">
            <a:extLst>
              <a:ext uri="{FF2B5EF4-FFF2-40B4-BE49-F238E27FC236}">
                <a16:creationId xmlns:a16="http://schemas.microsoft.com/office/drawing/2014/main" id="{0B6DD8C9-F29A-994C-BABD-DD7A451571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pic>
        <p:nvPicPr>
          <p:cNvPr id="12" name="Graphic 11" descr="User outline">
            <a:extLst>
              <a:ext uri="{FF2B5EF4-FFF2-40B4-BE49-F238E27FC236}">
                <a16:creationId xmlns:a16="http://schemas.microsoft.com/office/drawing/2014/main" id="{98B39284-94E1-D84A-B46B-C1AF674ED0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271892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Me - 3">
    <p:bg>
      <p:bgPr>
        <a:solidFill>
          <a:schemeClr val="tx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6820426" y="881498"/>
            <a:ext cx="4489404" cy="4641478"/>
          </a:xfrm>
        </p:spPr>
        <p:txBody>
          <a:bodyPr/>
          <a:lstStyle>
            <a:lvl1pPr marL="0" indent="0">
              <a:buNone/>
              <a:defRPr>
                <a:solidFill>
                  <a:schemeClr val="bg1"/>
                </a:solidFill>
              </a:defRPr>
            </a:lvl1pPr>
          </a:lstStyle>
          <a:p>
            <a:r>
              <a:rPr lang="en-US"/>
              <a:t>[Insert Avatar Picture]</a:t>
            </a:r>
          </a:p>
        </p:txBody>
      </p:sp>
      <p:sp>
        <p:nvSpPr>
          <p:cNvPr id="6" name="Rectangular Callout 5"/>
          <p:cNvSpPr/>
          <p:nvPr userDrawn="1"/>
        </p:nvSpPr>
        <p:spPr>
          <a:xfrm>
            <a:off x="1757620" y="881498"/>
            <a:ext cx="4294710" cy="2675141"/>
          </a:xfrm>
          <a:prstGeom prst="wedgeRectCallout">
            <a:avLst>
              <a:gd name="adj1" fmla="val 64042"/>
              <a:gd name="adj2" fmla="val 32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Hi!</a:t>
            </a:r>
            <a:r>
              <a:rPr lang="en-US">
                <a:latin typeface="Open Sans" panose="020B0606030504020204" pitchFamily="34" charset="0"/>
                <a:ea typeface="Open Sans" panose="020B0606030504020204" pitchFamily="34" charset="0"/>
                <a:cs typeface="Open Sans" panose="020B0606030504020204" pitchFamily="34" charset="0"/>
              </a:rPr>
              <a:t>i</a:t>
            </a:r>
          </a:p>
        </p:txBody>
      </p:sp>
      <p:sp>
        <p:nvSpPr>
          <p:cNvPr id="7" name="Rectangle 6"/>
          <p:cNvSpPr/>
          <p:nvPr userDrawn="1"/>
        </p:nvSpPr>
        <p:spPr>
          <a:xfrm>
            <a:off x="6547104" y="5522976"/>
            <a:ext cx="5644896" cy="1072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6820426" y="5522976"/>
            <a:ext cx="5286230" cy="959168"/>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a:t>
            </a:r>
          </a:p>
        </p:txBody>
      </p:sp>
    </p:spTree>
    <p:extLst>
      <p:ext uri="{BB962C8B-B14F-4D97-AF65-F5344CB8AC3E}">
        <p14:creationId xmlns:p14="http://schemas.microsoft.com/office/powerpoint/2010/main" val="244079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Me - 4">
    <p:spTree>
      <p:nvGrpSpPr>
        <p:cNvPr id="1" name=""/>
        <p:cNvGrpSpPr/>
        <p:nvPr/>
      </p:nvGrpSpPr>
      <p:grpSpPr>
        <a:xfrm>
          <a:off x="0" y="0"/>
          <a:ext cx="0" cy="0"/>
          <a:chOff x="0" y="0"/>
          <a:chExt cx="0" cy="0"/>
        </a:xfrm>
      </p:grpSpPr>
      <p:grpSp>
        <p:nvGrpSpPr>
          <p:cNvPr id="3" name="Group 2"/>
          <p:cNvGrpSpPr/>
          <p:nvPr userDrawn="1"/>
        </p:nvGrpSpPr>
        <p:grpSpPr>
          <a:xfrm rot="10800000">
            <a:off x="-20317" y="-21"/>
            <a:ext cx="12212317" cy="5493997"/>
            <a:chOff x="-20317" y="-21"/>
            <a:chExt cx="12744735" cy="5493997"/>
          </a:xfrm>
        </p:grpSpPr>
        <p:sp>
          <p:nvSpPr>
            <p:cNvPr id="4" name="Rectangle 3"/>
            <p:cNvSpPr/>
            <p:nvPr/>
          </p:nvSpPr>
          <p:spPr>
            <a:xfrm rot="10800000">
              <a:off x="-2031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800000">
              <a:off x="821741"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0800000">
              <a:off x="1678686"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2520744"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3377589"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0800000">
              <a:off x="421964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5076491"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5918549" y="-1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775494"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7617552"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a:off x="8474397"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a:off x="9316455"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0800000">
              <a:off x="10158411"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0800000">
              <a:off x="11015256" y="-16"/>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0800000">
              <a:off x="11857314"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454" y="3253181"/>
            <a:ext cx="3374136" cy="3731660"/>
          </a:xfrm>
          <a:prstGeom prst="rect">
            <a:avLst/>
          </a:prstGeom>
        </p:spPr>
      </p:pic>
      <p:sp>
        <p:nvSpPr>
          <p:cNvPr id="21" name="Rectangle 20"/>
          <p:cNvSpPr/>
          <p:nvPr userDrawn="1"/>
        </p:nvSpPr>
        <p:spPr>
          <a:xfrm>
            <a:off x="0" y="5493971"/>
            <a:ext cx="12192000" cy="14908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4396674" y="320990"/>
            <a:ext cx="3228311" cy="2932192"/>
          </a:xfrm>
        </p:spPr>
        <p:txBody>
          <a:bodyPr/>
          <a:lstStyle>
            <a:lvl1pPr marL="0" indent="0">
              <a:buNone/>
              <a:defRPr>
                <a:solidFill>
                  <a:schemeClr val="bg1"/>
                </a:solidFill>
              </a:defRPr>
            </a:lvl1pPr>
          </a:lstStyle>
          <a:p>
            <a:r>
              <a:rPr lang="en-US"/>
              <a:t>[Insert Avatar Picture]</a:t>
            </a:r>
          </a:p>
        </p:txBody>
      </p:sp>
      <p:sp>
        <p:nvSpPr>
          <p:cNvPr id="27" name="Title 1"/>
          <p:cNvSpPr>
            <a:spLocks noGrp="1"/>
          </p:cNvSpPr>
          <p:nvPr>
            <p:ph type="title" hasCustomPrompt="1"/>
          </p:nvPr>
        </p:nvSpPr>
        <p:spPr>
          <a:xfrm>
            <a:off x="353568" y="5655168"/>
            <a:ext cx="11521439" cy="959168"/>
          </a:xfrm>
        </p:spPr>
        <p:txBody>
          <a:bodyPr/>
          <a:lstStyle>
            <a:lvl1pPr algn="ct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 | [Title}</a:t>
            </a:r>
          </a:p>
        </p:txBody>
      </p:sp>
    </p:spTree>
    <p:extLst>
      <p:ext uri="{BB962C8B-B14F-4D97-AF65-F5344CB8AC3E}">
        <p14:creationId xmlns:p14="http://schemas.microsoft.com/office/powerpoint/2010/main" val="173028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1" y="1167419"/>
            <a:ext cx="5138465" cy="3451891"/>
          </a:xfrm>
        </p:spPr>
        <p:txBody>
          <a:bodyPr anchor="b">
            <a:normAutofit/>
          </a:bodyPr>
          <a:lstStyle>
            <a:lvl1pPr algn="l">
              <a:defRPr sz="550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2460999" y="5105436"/>
            <a:ext cx="3345656" cy="369459"/>
          </a:xfrm>
        </p:spPr>
        <p:txBody>
          <a:bodyPr>
            <a:normAutofit/>
          </a:bodyPr>
          <a:lstStyle>
            <a:lvl1pPr marL="0" indent="0" algn="r">
              <a:buNone/>
              <a:defRPr sz="15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0" name="Freeform 13">
            <a:extLst>
              <a:ext uri="{FF2B5EF4-FFF2-40B4-BE49-F238E27FC236}">
                <a16:creationId xmlns:a16="http://schemas.microsoft.com/office/drawing/2014/main" id="{D82B087F-9B39-4634-A2AD-3D2D0D736FC7}"/>
              </a:ext>
            </a:extLst>
          </p:cNvPr>
          <p:cNvSpPr>
            <a:spLocks/>
          </p:cNvSpPr>
          <p:nvPr userDrawn="1"/>
        </p:nvSpPr>
        <p:spPr bwMode="auto">
          <a:xfrm>
            <a:off x="-1" y="4730513"/>
            <a:ext cx="5806656" cy="83677"/>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2460999" y="5541541"/>
            <a:ext cx="3345656" cy="422275"/>
          </a:xfrm>
        </p:spPr>
        <p:txBody>
          <a:bodyPr>
            <a:normAutofit/>
          </a:bodyPr>
          <a:lstStyle>
            <a:lvl1pPr marL="0" indent="0" algn="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2"/>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2">
            <a:lumMod val="5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5" name="Straight Connector 4"/>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445F694-BA73-DA4F-9DF6-1B37520575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944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7B3AAA52-2219-3A4E-963F-FE7E434899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B3507D84-A691-5743-BDA3-2A405961D2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8322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9CF6021-81D1-6F9F-E537-F954626CC61D}"/>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10" name="Picture 9" descr="TPGi">
            <a:extLst>
              <a:ext uri="{FF2B5EF4-FFF2-40B4-BE49-F238E27FC236}">
                <a16:creationId xmlns:a16="http://schemas.microsoft.com/office/drawing/2014/main" id="{444EB3D2-C44F-0760-7BF1-65550D646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pic>
        <p:nvPicPr>
          <p:cNvPr id="13" name="Graphic 12">
            <a:extLst>
              <a:ext uri="{FF2B5EF4-FFF2-40B4-BE49-F238E27FC236}">
                <a16:creationId xmlns:a16="http://schemas.microsoft.com/office/drawing/2014/main" id="{7D8EED64-F1F7-D959-82B1-15F5121390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9617" y="1339384"/>
            <a:ext cx="11730211" cy="5518616"/>
          </a:xfrm>
          <a:prstGeom prst="rect">
            <a:avLst/>
          </a:prstGeom>
        </p:spPr>
      </p:pic>
    </p:spTree>
    <p:extLst>
      <p:ext uri="{BB962C8B-B14F-4D97-AF65-F5344CB8AC3E}">
        <p14:creationId xmlns:p14="http://schemas.microsoft.com/office/powerpoint/2010/main" val="38016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89990"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02F21F96-5A43-415F-A9BA-49D344A7E31B}"/>
              </a:ext>
            </a:extLst>
          </p:cNvPr>
          <p:cNvSpPr>
            <a:spLocks noGrp="1"/>
          </p:cNvSpPr>
          <p:nvPr>
            <p:ph type="pic" sz="quarter" idx="10" hasCustomPrompt="1"/>
          </p:nvPr>
        </p:nvSpPr>
        <p:spPr>
          <a:xfrm>
            <a:off x="228686" y="128588"/>
            <a:ext cx="497054" cy="497054"/>
          </a:xfrm>
        </p:spPr>
        <p:txBody>
          <a:bodyPr>
            <a:normAutofit/>
          </a:bodyPr>
          <a:lstStyle>
            <a:lvl1pPr marL="0" indent="0">
              <a:buNone/>
              <a:defRPr sz="1000">
                <a:solidFill>
                  <a:schemeClr val="bg1"/>
                </a:solidFill>
              </a:defRPr>
            </a:lvl1pPr>
          </a:lstStyle>
          <a:p>
            <a:r>
              <a:rPr lang="en-US"/>
              <a:t>[Icon]</a:t>
            </a:r>
          </a:p>
        </p:txBody>
      </p:sp>
      <p:sp>
        <p:nvSpPr>
          <p:cNvPr id="6" name="Content Placeholder 2">
            <a:extLst>
              <a:ext uri="{FF2B5EF4-FFF2-40B4-BE49-F238E27FC236}">
                <a16:creationId xmlns:a16="http://schemas.microsoft.com/office/drawing/2014/main" id="{9809B8B1-BEA4-400F-985B-DEF0895F4182}"/>
              </a:ext>
            </a:extLst>
          </p:cNvPr>
          <p:cNvSpPr>
            <a:spLocks noGrp="1"/>
          </p:cNvSpPr>
          <p:nvPr>
            <p:ph idx="11" hasCustomPrompt="1"/>
          </p:nvPr>
        </p:nvSpPr>
        <p:spPr>
          <a:xfrm>
            <a:off x="6169307" y="2254827"/>
            <a:ext cx="4955894"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8EDB861A-AA5E-454A-A41D-D4824C8847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1884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d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lvl1pPr marL="0" indent="0">
              <a:spcBef>
                <a:spcPts val="0"/>
              </a:spcBef>
              <a:spcAft>
                <a:spcPts val="0"/>
              </a:spcAft>
              <a:buNone/>
              <a:defRPr>
                <a:latin typeface="Courier New" panose="02070309020205020404" pitchFamily="49" charset="0"/>
                <a:cs typeface="Courier New" panose="02070309020205020404" pitchFamily="49" charset="0"/>
              </a:defRPr>
            </a:lvl1pPr>
            <a:lvl2pPr marL="365760" indent="0">
              <a:spcBef>
                <a:spcPts val="0"/>
              </a:spcBef>
              <a:spcAft>
                <a:spcPts val="0"/>
              </a:spcAft>
              <a:buNone/>
              <a:defRPr>
                <a:latin typeface="Courier New" panose="02070309020205020404" pitchFamily="49" charset="0"/>
                <a:cs typeface="Courier New" panose="02070309020205020404" pitchFamily="49" charset="0"/>
              </a:defRPr>
            </a:lvl2pPr>
            <a:lvl3pPr marL="731520" indent="0">
              <a:spcBef>
                <a:spcPts val="0"/>
              </a:spcBef>
              <a:spcAft>
                <a:spcPts val="0"/>
              </a:spcAft>
              <a:buNone/>
              <a:defRPr>
                <a:latin typeface="Courier New" panose="02070309020205020404" pitchFamily="49" charset="0"/>
                <a:cs typeface="Courier New" panose="02070309020205020404" pitchFamily="49" charset="0"/>
              </a:defRPr>
            </a:lvl3pPr>
            <a:lvl4pPr marL="1097280" indent="0">
              <a:spcBef>
                <a:spcPts val="0"/>
              </a:spcBef>
              <a:spcAft>
                <a:spcPts val="0"/>
              </a:spcAft>
              <a:buNone/>
              <a:defRPr>
                <a:latin typeface="Courier New" panose="02070309020205020404" pitchFamily="49" charset="0"/>
                <a:cs typeface="Courier New" panose="02070309020205020404" pitchFamily="49" charset="0"/>
              </a:defRPr>
            </a:lvl4pPr>
            <a:lvl5pPr marL="1463040" indent="0">
              <a:spcBef>
                <a:spcPts val="0"/>
              </a:spcBef>
              <a:spcAft>
                <a:spcPts val="0"/>
              </a:spcAft>
              <a:buNone/>
              <a:defRPr>
                <a:latin typeface="Courier New" panose="02070309020205020404" pitchFamily="49" charset="0"/>
                <a:cs typeface="Courier New" panose="02070309020205020404" pitchFamily="49" charset="0"/>
              </a:defRPr>
            </a:lvl5pPr>
          </a:lstStyle>
          <a:p>
            <a:pPr lvl="0"/>
            <a:r>
              <a:rPr lang="en-US"/>
              <a:t>&lt;code examples&gt;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EEEFD1BD-01CC-4A4A-B6E4-2A6AA57D2D15}"/>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pic>
        <p:nvPicPr>
          <p:cNvPr id="5" name="Graphic 4">
            <a:extLst>
              <a:ext uri="{FF2B5EF4-FFF2-40B4-BE49-F238E27FC236}">
                <a16:creationId xmlns:a16="http://schemas.microsoft.com/office/drawing/2014/main" id="{525E4F7E-9D5C-0647-AE44-C114E20D4B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660968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4102100"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863600" y="622300"/>
            <a:ext cx="5168900" cy="6235700"/>
          </a:xfrm>
        </p:spPr>
        <p:txBody>
          <a:bodyPr/>
          <a:lstStyle>
            <a:lvl1pPr marL="0" indent="0">
              <a:buNone/>
              <a:defRPr/>
            </a:lvl1pPr>
          </a:lstStyle>
          <a:p>
            <a:r>
              <a:rPr lang="en-US"/>
              <a:t>[Picture]</a:t>
            </a:r>
          </a:p>
        </p:txBody>
      </p:sp>
      <p:pic>
        <p:nvPicPr>
          <p:cNvPr id="6" name="Graphic 5">
            <a:extLst>
              <a:ext uri="{FF2B5EF4-FFF2-40B4-BE49-F238E27FC236}">
                <a16:creationId xmlns:a16="http://schemas.microsoft.com/office/drawing/2014/main" id="{9DC8AF6E-0E05-D04A-B789-036B46D4B7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381651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pic>
        <p:nvPicPr>
          <p:cNvPr id="7" name="Graphic 6">
            <a:extLst>
              <a:ext uri="{FF2B5EF4-FFF2-40B4-BE49-F238E27FC236}">
                <a16:creationId xmlns:a16="http://schemas.microsoft.com/office/drawing/2014/main" id="{75E4C5EC-1910-DC4A-A86C-CB004100567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mage Feature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sp>
        <p:nvSpPr>
          <p:cNvPr id="7" name="Rectangle 6"/>
          <p:cNvSpPr/>
          <p:nvPr userDrawn="1"/>
        </p:nvSpPr>
        <p:spPr>
          <a:xfrm>
            <a:off x="-560440" y="1297858"/>
            <a:ext cx="6248317" cy="392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1C00D4A-D1BD-AF42-B4FC-1EE62FC10E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Feature 3 (Rep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3699667"/>
            <a:ext cx="9950450" cy="2574133"/>
          </a:xfrm>
        </p:spPr>
        <p:txBody>
          <a:bodyPr numCol="3" spcCol="914400">
            <a:normAutofit/>
          </a:bodyPr>
          <a:lstStyle>
            <a:lvl1pPr marL="0" indent="0">
              <a:buNone/>
              <a:defRPr sz="1200"/>
            </a:lvl1pPr>
            <a:lvl2pPr marL="365760" indent="0">
              <a:buNone/>
              <a:defRPr sz="1800"/>
            </a:lvl2pPr>
            <a:lvl3pPr>
              <a:defRPr sz="1800"/>
            </a:lvl3pPr>
            <a:lvl4pPr>
              <a:defRPr sz="1800"/>
            </a:lvl4pPr>
            <a:lvl5pPr>
              <a:defRPr sz="1800"/>
            </a:lvl5pPr>
          </a:lstStyle>
          <a:p>
            <a:pPr lvl="0"/>
            <a:r>
              <a:rPr lang="en-US"/>
              <a:t>Click to edit Master text styles</a:t>
            </a:r>
          </a:p>
        </p:txBody>
      </p:sp>
      <p:pic>
        <p:nvPicPr>
          <p:cNvPr id="6" name="Graphic 5">
            <a:extLst>
              <a:ext uri="{FF2B5EF4-FFF2-40B4-BE49-F238E27FC236}">
                <a16:creationId xmlns:a16="http://schemas.microsoft.com/office/drawing/2014/main" id="{E991B888-F47E-0947-8A3D-0826076182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06191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Feature 3 (Presentati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1079500" y="3699667"/>
            <a:ext cx="9950450" cy="25741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to edit Master title style]</a:t>
            </a:r>
          </a:p>
        </p:txBody>
      </p:sp>
      <p:pic>
        <p:nvPicPr>
          <p:cNvPr id="8" name="Graphic 7">
            <a:extLst>
              <a:ext uri="{FF2B5EF4-FFF2-40B4-BE49-F238E27FC236}">
                <a16:creationId xmlns:a16="http://schemas.microsoft.com/office/drawing/2014/main" id="{4F2D4436-44AE-3143-AC2B-11CA662B48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08749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Exampl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38002" y="262989"/>
            <a:ext cx="9950450" cy="1147763"/>
          </a:xfrm>
        </p:spPr>
        <p:txBody>
          <a:bodyPr anchor="b" anchorCtr="0"/>
          <a:lstStyle>
            <a:lvl1pPr>
              <a:defRPr>
                <a:solidFill>
                  <a:schemeClr val="tx1"/>
                </a:solidFill>
              </a:defRPr>
            </a:lvl1pPr>
          </a:lstStyle>
          <a:p>
            <a:r>
              <a:rPr lang="en-US"/>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1494960"/>
            <a:ext cx="2220278" cy="4570175"/>
          </a:xfrm>
          <a:prstGeom prst="rect">
            <a:avLst/>
          </a:prstGeom>
        </p:spPr>
      </p:pic>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590" y="1494959"/>
            <a:ext cx="2220278" cy="4570175"/>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2642" y="1494958"/>
            <a:ext cx="2220278" cy="4570175"/>
          </a:xfrm>
          <a:prstGeom prst="rect">
            <a:avLst/>
          </a:prstGeom>
        </p:spPr>
      </p:pic>
      <p:sp>
        <p:nvSpPr>
          <p:cNvPr id="3" name="Content Placeholder 2"/>
          <p:cNvSpPr>
            <a:spLocks noGrp="1"/>
          </p:cNvSpPr>
          <p:nvPr>
            <p:ph sz="quarter" idx="10"/>
          </p:nvPr>
        </p:nvSpPr>
        <p:spPr>
          <a:xfrm>
            <a:off x="1762642"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8" name="Content Placeholder 2"/>
          <p:cNvSpPr>
            <a:spLocks noGrp="1"/>
          </p:cNvSpPr>
          <p:nvPr>
            <p:ph sz="quarter" idx="11"/>
          </p:nvPr>
        </p:nvSpPr>
        <p:spPr>
          <a:xfrm>
            <a:off x="4585473"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10" name="Content Placeholder 2"/>
          <p:cNvSpPr>
            <a:spLocks noGrp="1"/>
          </p:cNvSpPr>
          <p:nvPr>
            <p:ph sz="quarter" idx="12"/>
          </p:nvPr>
        </p:nvSpPr>
        <p:spPr>
          <a:xfrm>
            <a:off x="7408304"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13B0ADFC-3D37-784D-B8C8-785BAA79AC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469900" y="1830783"/>
            <a:ext cx="3683000"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880" y="1666600"/>
            <a:ext cx="7573300" cy="4369871"/>
          </a:xfrm>
          <a:prstGeom prst="rect">
            <a:avLst/>
          </a:prstGeom>
        </p:spPr>
      </p:pic>
      <p:pic>
        <p:nvPicPr>
          <p:cNvPr id="7" name="Graphic 6">
            <a:extLst>
              <a:ext uri="{FF2B5EF4-FFF2-40B4-BE49-F238E27FC236}">
                <a16:creationId xmlns:a16="http://schemas.microsoft.com/office/drawing/2014/main" id="{9F8ABB40-865E-6D49-BA81-834ADEBCCA0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1A3B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4" name="Picture 3" descr="Logo&#10;&#10;Description automatically generated">
            <a:extLst>
              <a:ext uri="{FF2B5EF4-FFF2-40B4-BE49-F238E27FC236}">
                <a16:creationId xmlns:a16="http://schemas.microsoft.com/office/drawing/2014/main" id="{D9DE154A-C79F-0F47-91E0-C4490C2FE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sp>
        <p:nvSpPr>
          <p:cNvPr id="16" name="Rectangle 15">
            <a:extLst>
              <a:ext uri="{FF2B5EF4-FFF2-40B4-BE49-F238E27FC236}">
                <a16:creationId xmlns:a16="http://schemas.microsoft.com/office/drawing/2014/main" id="{81483517-6F39-774D-930D-AFDD4891821C}"/>
              </a:ext>
            </a:extLst>
          </p:cNvPr>
          <p:cNvSpPr/>
          <p:nvPr userDrawn="1"/>
        </p:nvSpPr>
        <p:spPr>
          <a:xfrm rot="20785132">
            <a:off x="7296447" y="-1107483"/>
            <a:ext cx="5959043" cy="882018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8E1A8D-8B79-6646-A108-3735C332D570}"/>
              </a:ext>
            </a:extLst>
          </p:cNvPr>
          <p:cNvSpPr/>
          <p:nvPr userDrawn="1"/>
        </p:nvSpPr>
        <p:spPr>
          <a:xfrm rot="20785132">
            <a:off x="7374430" y="-452585"/>
            <a:ext cx="381222" cy="8820185"/>
          </a:xfrm>
          <a:prstGeom prst="rect">
            <a:avLst/>
          </a:prstGeom>
          <a:solidFill>
            <a:srgbClr val="1A3B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26DB18-06AA-0541-90F5-5EEBDE0F82AE}"/>
              </a:ext>
            </a:extLst>
          </p:cNvPr>
          <p:cNvSpPr/>
          <p:nvPr userDrawn="1"/>
        </p:nvSpPr>
        <p:spPr>
          <a:xfrm rot="5400000" flipH="1">
            <a:off x="9218991" y="-3235706"/>
            <a:ext cx="182648" cy="6207652"/>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94ABFB-C94B-8045-9556-45C4E7D1038F}"/>
              </a:ext>
            </a:extLst>
          </p:cNvPr>
          <p:cNvSpPr/>
          <p:nvPr userDrawn="1"/>
        </p:nvSpPr>
        <p:spPr>
          <a:xfrm rot="5400000" flipH="1">
            <a:off x="10053382" y="4717989"/>
            <a:ext cx="182648" cy="4538873"/>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66351C-7F29-3C40-ABDA-9C808235A295}"/>
              </a:ext>
            </a:extLst>
          </p:cNvPr>
          <p:cNvSpPr/>
          <p:nvPr userDrawn="1"/>
        </p:nvSpPr>
        <p:spPr>
          <a:xfrm flipH="1">
            <a:off x="12252486" y="-40552"/>
            <a:ext cx="161656" cy="6936651"/>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04D7C28C-CA19-8449-8852-7FF0B7A46A15}"/>
              </a:ext>
            </a:extLst>
          </p:cNvPr>
          <p:cNvSpPr>
            <a:spLocks noGrp="1"/>
          </p:cNvSpPr>
          <p:nvPr>
            <p:ph type="subTitle" idx="1" hasCustomPrompt="1"/>
          </p:nvPr>
        </p:nvSpPr>
        <p:spPr>
          <a:xfrm>
            <a:off x="1915883" y="4618041"/>
            <a:ext cx="3840460"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4" name="Text Placeholder 26">
            <a:extLst>
              <a:ext uri="{FF2B5EF4-FFF2-40B4-BE49-F238E27FC236}">
                <a16:creationId xmlns:a16="http://schemas.microsoft.com/office/drawing/2014/main" id="{C992668E-CFC3-D744-BBA3-1B3FCA29AC46}"/>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25" name="Graphic 24" descr="User outline">
            <a:extLst>
              <a:ext uri="{FF2B5EF4-FFF2-40B4-BE49-F238E27FC236}">
                <a16:creationId xmlns:a16="http://schemas.microsoft.com/office/drawing/2014/main" id="{91A24D51-61CC-F542-810A-6A75C4C5D5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2628480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7732295" y="1894952"/>
            <a:ext cx="4044969"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826814" y="0"/>
            <a:ext cx="9950450" cy="1085492"/>
          </a:xfrm>
        </p:spPr>
        <p:txBody>
          <a:bodyPr anchor="b" anchorCtr="0"/>
          <a:lstStyle>
            <a:lvl1pPr algn="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456" y="1283368"/>
            <a:ext cx="9399451" cy="5423579"/>
          </a:xfrm>
          <a:prstGeom prst="rect">
            <a:avLst/>
          </a:prstGeom>
        </p:spPr>
      </p:pic>
      <p:pic>
        <p:nvPicPr>
          <p:cNvPr id="7" name="Graphic 6">
            <a:extLst>
              <a:ext uri="{FF2B5EF4-FFF2-40B4-BE49-F238E27FC236}">
                <a16:creationId xmlns:a16="http://schemas.microsoft.com/office/drawing/2014/main" id="{5BDA3DA9-D2A9-D643-9D42-89F6D55D7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120775" y="82896"/>
            <a:ext cx="9950450" cy="1085492"/>
          </a:xfrm>
        </p:spPr>
        <p:txBody>
          <a:bodyPr anchor="b" anchorCtr="0"/>
          <a:lstStyle>
            <a:lvl1pPr algn="ct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3479" y="1568796"/>
            <a:ext cx="8693954" cy="5016500"/>
          </a:xfrm>
          <a:prstGeom prst="rect">
            <a:avLst/>
          </a:prstGeom>
        </p:spPr>
      </p:pic>
      <p:pic>
        <p:nvPicPr>
          <p:cNvPr id="5" name="Graphic 4">
            <a:extLst>
              <a:ext uri="{FF2B5EF4-FFF2-40B4-BE49-F238E27FC236}">
                <a16:creationId xmlns:a16="http://schemas.microsoft.com/office/drawing/2014/main" id="{71D42EDF-A695-0948-9D50-066248D12AE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9978" y="1578768"/>
            <a:ext cx="8892044" cy="5130800"/>
          </a:xfrm>
          <a:prstGeom prst="rect">
            <a:avLst/>
          </a:prstGeom>
        </p:spPr>
      </p:pic>
      <p:pic>
        <p:nvPicPr>
          <p:cNvPr id="5" name="Graphic 4">
            <a:extLst>
              <a:ext uri="{FF2B5EF4-FFF2-40B4-BE49-F238E27FC236}">
                <a16:creationId xmlns:a16="http://schemas.microsoft.com/office/drawing/2014/main" id="{AF0533F9-A4C1-AF4D-971C-116D4F51B54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695325" y="695325"/>
            <a:ext cx="4640263" cy="5514975"/>
          </a:xfrm>
        </p:spPr>
        <p:txBody>
          <a:bodyPr/>
          <a:lstStyle>
            <a:lvl1pPr marL="0" indent="0">
              <a:buFontTx/>
              <a:buNone/>
              <a:defRPr/>
            </a:lvl1pPr>
          </a:lstStyle>
          <a:p>
            <a:r>
              <a:rPr lang="en-US"/>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8"/>
            <a:ext cx="6276644" cy="1325563"/>
          </a:xfrm>
        </p:spPr>
        <p:txBody>
          <a:bodyPr anchor="b" anchorCtr="0">
            <a:noAutofit/>
          </a:bodyPr>
          <a:lstStyle>
            <a:lvl1pPr>
              <a:defRPr sz="7200">
                <a:solidFill>
                  <a:schemeClr val="tx1"/>
                </a:solidFill>
              </a:defRPr>
            </a:lvl1pPr>
          </a:lstStyle>
          <a:p>
            <a:r>
              <a:rPr lang="en-US"/>
              <a:t>[Section Title]</a:t>
            </a:r>
          </a:p>
        </p:txBody>
      </p:sp>
      <p:cxnSp>
        <p:nvCxnSpPr>
          <p:cNvPr id="11" name="Straight Connector 10">
            <a:extLst>
              <a:ext uri="{FF2B5EF4-FFF2-40B4-BE49-F238E27FC236}">
                <a16:creationId xmlns:a16="http://schemas.microsoft.com/office/drawing/2014/main" id="{6A767EEA-301D-4909-8ECE-79411707884F}"/>
              </a:ext>
            </a:extLst>
          </p:cNvPr>
          <p:cNvCxnSpPr>
            <a:cxnSpLocks/>
          </p:cNvCxnSpPr>
          <p:nvPr/>
        </p:nvCxnSpPr>
        <p:spPr>
          <a:xfrm>
            <a:off x="5240741" y="4390126"/>
            <a:ext cx="7915701"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hasCustomPrompt="1"/>
          </p:nvPr>
        </p:nvSpPr>
        <p:spPr>
          <a:xfrm>
            <a:off x="5092700" y="4629151"/>
            <a:ext cx="7608888" cy="571500"/>
          </a:xfrm>
        </p:spPr>
        <p:txBody>
          <a:bodyPr/>
          <a:lstStyle>
            <a:lvl1pPr marL="0" indent="0">
              <a:buNone/>
              <a:defRPr>
                <a:solidFill>
                  <a:schemeClr val="bg1"/>
                </a:solidFill>
              </a:defRPr>
            </a:lvl1pPr>
          </a:lstStyle>
          <a:p>
            <a:pPr lvl="0"/>
            <a:r>
              <a:rPr lang="en-US"/>
              <a:t>[Insert section detail]</a:t>
            </a:r>
          </a:p>
        </p:txBody>
      </p:sp>
      <p:pic>
        <p:nvPicPr>
          <p:cNvPr id="6" name="Graphic 5">
            <a:extLst>
              <a:ext uri="{FF2B5EF4-FFF2-40B4-BE49-F238E27FC236}">
                <a16:creationId xmlns:a16="http://schemas.microsoft.com/office/drawing/2014/main" id="{C86E8904-F15F-B945-BDC2-D21920DF9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61DF40ED-86D1-4749-AD07-C8312CA6A7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bg1"/>
                </a:solidFill>
              </a:defRPr>
            </a:lvl1pPr>
          </a:lstStyle>
          <a:p>
            <a:r>
              <a:rPr lang="en-US"/>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lvl1pPr>
            <a:lvl2pPr marL="365760" indent="0">
              <a:buNone/>
              <a:defRPr sz="1800"/>
            </a:lvl2pPr>
            <a:lvl3pPr>
              <a:defRPr sz="1800"/>
            </a:lvl3pPr>
            <a:lvl4pPr>
              <a:defRPr sz="1800"/>
            </a:lvl4pPr>
            <a:lvl5pPr>
              <a:defRPr sz="1800"/>
            </a:lvl5pPr>
          </a:lstStyle>
          <a:p>
            <a:pPr lvl="0"/>
            <a:r>
              <a:rPr lang="en-US"/>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a:t>[Icon Placeholder]</a:t>
            </a:r>
          </a:p>
        </p:txBody>
      </p:sp>
      <p:pic>
        <p:nvPicPr>
          <p:cNvPr id="7" name="Graphic 6">
            <a:extLst>
              <a:ext uri="{FF2B5EF4-FFF2-40B4-BE49-F238E27FC236}">
                <a16:creationId xmlns:a16="http://schemas.microsoft.com/office/drawing/2014/main" id="{666044CB-2B1D-5B47-B8AC-67E61A8C46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708352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9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tx1"/>
                </a:solidFill>
              </a:defRPr>
            </a:lvl1pPr>
          </a:lstStyle>
          <a:p>
            <a:r>
              <a:rPr lang="en-US"/>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solidFill>
                  <a:schemeClr val="bg1"/>
                </a:solidFill>
              </a:defRPr>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solidFill>
                  <a:schemeClr val="bg1"/>
                </a:solidFill>
              </a:defRPr>
            </a:lvl1pPr>
            <a:lvl2pPr marL="365760" indent="0">
              <a:buNone/>
              <a:defRPr sz="1800"/>
            </a:lvl2pPr>
            <a:lvl3pPr>
              <a:defRPr sz="1800"/>
            </a:lvl3pPr>
            <a:lvl4pPr>
              <a:defRPr sz="1800"/>
            </a:lvl4pPr>
            <a:lvl5pPr>
              <a:defRPr sz="1800"/>
            </a:lvl5pPr>
          </a:lstStyle>
          <a:p>
            <a:pPr lvl="0"/>
            <a:r>
              <a:rPr lang="en-US"/>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a:t>[Icon Placeholder]</a:t>
            </a:r>
          </a:p>
        </p:txBody>
      </p:sp>
      <p:sp>
        <p:nvSpPr>
          <p:cNvPr id="15" name="Rectangle 14">
            <a:extLst>
              <a:ext uri="{FF2B5EF4-FFF2-40B4-BE49-F238E27FC236}">
                <a16:creationId xmlns:a16="http://schemas.microsoft.com/office/drawing/2014/main" id="{0A1C8171-8A51-4EF6-B972-D1F39BFEA51F}"/>
              </a:ext>
            </a:extLst>
          </p:cNvPr>
          <p:cNvSpPr/>
          <p:nvPr userDrawn="1"/>
        </p:nvSpPr>
        <p:spPr>
          <a:xfrm>
            <a:off x="0" y="3892550"/>
            <a:ext cx="12192000" cy="152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7A12A13-9C2B-8845-AFF8-FBB8F6AA5B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udit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6">
            <a:extLst>
              <a:ext uri="{FF2B5EF4-FFF2-40B4-BE49-F238E27FC236}">
                <a16:creationId xmlns:a16="http://schemas.microsoft.com/office/drawing/2014/main" id="{1A1F2BD8-B17D-4C47-BCFB-F86D2036E62C}"/>
              </a:ext>
            </a:extLst>
          </p:cNvPr>
          <p:cNvSpPr>
            <a:spLocks noGrp="1"/>
          </p:cNvSpPr>
          <p:nvPr>
            <p:ph type="pic" sz="quarter" idx="10" hasCustomPrompt="1"/>
          </p:nvPr>
        </p:nvSpPr>
        <p:spPr>
          <a:xfrm>
            <a:off x="6096000" y="-60961"/>
            <a:ext cx="6156960" cy="6992983"/>
          </a:xfrm>
          <a:ln w="6350">
            <a:solidFill>
              <a:schemeClr val="accent1"/>
            </a:solidFill>
          </a:ln>
        </p:spPr>
        <p:txBody>
          <a:bodyPr/>
          <a:lstStyle>
            <a:lvl1pPr marL="0" indent="0">
              <a:buNone/>
              <a:defRPr>
                <a:solidFill>
                  <a:schemeClr val="tx2"/>
                </a:solidFill>
              </a:defRPr>
            </a:lvl1pPr>
          </a:lstStyle>
          <a:p>
            <a:r>
              <a:rPr lang="en-US"/>
              <a:t>[Screenshot / large picture]</a:t>
            </a:r>
          </a:p>
        </p:txBody>
      </p:sp>
      <p:pic>
        <p:nvPicPr>
          <p:cNvPr id="6" name="Graphic 5">
            <a:extLst>
              <a:ext uri="{FF2B5EF4-FFF2-40B4-BE49-F238E27FC236}">
                <a16:creationId xmlns:a16="http://schemas.microsoft.com/office/drawing/2014/main" id="{C1EC6F63-E3D5-9140-9893-1635237DEC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68449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udit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6096000" y="-60961"/>
            <a:ext cx="6156960" cy="6992983"/>
          </a:xfrm>
          <a:ln w="6350">
            <a:solidFill>
              <a:schemeClr val="tx1">
                <a:lumMod val="75000"/>
              </a:schemeClr>
            </a:solidFill>
          </a:ln>
        </p:spPr>
        <p:txBody>
          <a:bodyPr/>
          <a:lstStyle>
            <a:lvl1pPr marL="0" indent="0">
              <a:buNone/>
              <a:defRPr>
                <a:solidFill>
                  <a:schemeClr val="bg1"/>
                </a:solidFill>
              </a:defRPr>
            </a:lvl1pPr>
          </a:lstStyle>
          <a:p>
            <a:r>
              <a:rPr lang="en-US"/>
              <a:t>[Screenshot / large picture]</a:t>
            </a:r>
          </a:p>
        </p:txBody>
      </p:sp>
      <p:pic>
        <p:nvPicPr>
          <p:cNvPr id="8" name="Graphic 7">
            <a:extLst>
              <a:ext uri="{FF2B5EF4-FFF2-40B4-BE49-F238E27FC236}">
                <a16:creationId xmlns:a16="http://schemas.microsoft.com/office/drawing/2014/main" id="{197880CF-5688-4343-9670-F2C4C1D4B7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70521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848118" y="299456"/>
            <a:ext cx="10171182" cy="1325563"/>
          </a:xfrm>
        </p:spPr>
        <p:txBody>
          <a:bodyPr anchor="b" anchorCtr="0"/>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9809B8B1-BEA4-400F-985B-DEF0895F4182}"/>
              </a:ext>
            </a:extLst>
          </p:cNvPr>
          <p:cNvSpPr>
            <a:spLocks noGrp="1"/>
          </p:cNvSpPr>
          <p:nvPr>
            <p:ph idx="1"/>
          </p:nvPr>
        </p:nvSpPr>
        <p:spPr>
          <a:xfrm>
            <a:off x="848118" y="2340245"/>
            <a:ext cx="10403657" cy="3852216"/>
          </a:xfrm>
        </p:spPr>
        <p:txBody>
          <a:bodyPr>
            <a:normAutofit/>
          </a:bodyPr>
          <a:lstStyle>
            <a:lvl1pPr marL="365760" indent="-365760">
              <a:buClr>
                <a:schemeClr val="bg1"/>
              </a:buClr>
              <a:buFont typeface="Wingdings" charset="2"/>
              <a:buChar char="§"/>
              <a:defRPr sz="2000">
                <a:solidFill>
                  <a:schemeClr val="bg1"/>
                </a:solidFill>
              </a:defRPr>
            </a:lvl1pPr>
            <a:lvl2pPr marL="731520" indent="-365760">
              <a:buClr>
                <a:schemeClr val="bg1"/>
              </a:buClr>
              <a:buFont typeface="Wingdings" charset="2"/>
              <a:buChar char="§"/>
              <a:defRPr sz="2000">
                <a:solidFill>
                  <a:schemeClr val="bg1"/>
                </a:solidFill>
              </a:defRPr>
            </a:lvl2pPr>
            <a:lvl3pPr marL="1097280" indent="-365760">
              <a:buClr>
                <a:schemeClr val="bg1"/>
              </a:buClr>
              <a:buFont typeface="Wingdings" charset="2"/>
              <a:buChar char="§"/>
              <a:defRPr sz="2000">
                <a:solidFill>
                  <a:schemeClr val="bg1"/>
                </a:solidFill>
              </a:defRPr>
            </a:lvl3pPr>
            <a:lvl4pPr marL="1463040" indent="-365760">
              <a:buClr>
                <a:schemeClr val="bg1"/>
              </a:buClr>
              <a:buFont typeface="Wingdings" charset="2"/>
              <a:buChar char="§"/>
              <a:defRPr sz="2000">
                <a:solidFill>
                  <a:schemeClr val="bg1"/>
                </a:solidFill>
              </a:defRPr>
            </a:lvl4pPr>
            <a:lvl5pPr marL="1828800" indent="-365760">
              <a:buClr>
                <a:schemeClr val="bg1"/>
              </a:buClr>
              <a:buFont typeface="Wingdings" charset="2"/>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AB6BDF93-DBE6-4985-9AF8-29A2553848CD}"/>
              </a:ext>
            </a:extLst>
          </p:cNvPr>
          <p:cNvCxnSpPr>
            <a:cxnSpLocks/>
          </p:cNvCxnSpPr>
          <p:nvPr userDrawn="1"/>
        </p:nvCxnSpPr>
        <p:spPr>
          <a:xfrm>
            <a:off x="0" y="1903108"/>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E09EF7B-C049-8E47-BA30-CC787C41C4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9750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12" name="Graphic 11" descr="User outline">
            <a:extLst>
              <a:ext uri="{FF2B5EF4-FFF2-40B4-BE49-F238E27FC236}">
                <a16:creationId xmlns:a16="http://schemas.microsoft.com/office/drawing/2014/main" id="{16F1F9C0-9FF4-1C42-B1AF-8B998DD8A1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896718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6_Section Blue">
    <p:spTree>
      <p:nvGrpSpPr>
        <p:cNvPr id="1" name=""/>
        <p:cNvGrpSpPr/>
        <p:nvPr/>
      </p:nvGrpSpPr>
      <p:grpSpPr>
        <a:xfrm>
          <a:off x="0" y="0"/>
          <a:ext cx="0" cy="0"/>
          <a:chOff x="0" y="0"/>
          <a:chExt cx="0" cy="0"/>
        </a:xfrm>
      </p:grpSpPr>
      <p:pic>
        <p:nvPicPr>
          <p:cNvPr id="2" name="Graphic 4">
            <a:extLst>
              <a:ext uri="{FF2B5EF4-FFF2-40B4-BE49-F238E27FC236}">
                <a16:creationId xmlns:a16="http://schemas.microsoft.com/office/drawing/2014/main" id="{C73AFA66-D3CF-52A1-9982-0BDE4AACEE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37635" y="6272463"/>
            <a:ext cx="1283287" cy="494379"/>
          </a:xfrm>
          <a:prstGeom prst="rect">
            <a:avLst/>
          </a:prstGeom>
          <a:noFill/>
          <a:ln cap="flat">
            <a:noFill/>
          </a:ln>
        </p:spPr>
      </p:pic>
      <p:sp>
        <p:nvSpPr>
          <p:cNvPr id="3" name="Diagonal Stripe 10">
            <a:extLst>
              <a:ext uri="{FF2B5EF4-FFF2-40B4-BE49-F238E27FC236}">
                <a16:creationId xmlns:a16="http://schemas.microsoft.com/office/drawing/2014/main" id="{277055A0-687F-19F5-EDEB-5B7CFCB0CA5F}"/>
              </a:ext>
            </a:extLst>
          </p:cNvPr>
          <p:cNvSpPr/>
          <p:nvPr/>
        </p:nvSpPr>
        <p:spPr>
          <a:xfrm rot="9208555">
            <a:off x="-744441" y="1472084"/>
            <a:ext cx="2346066" cy="4775015"/>
          </a:xfrm>
          <a:custGeom>
            <a:avLst/>
            <a:gdLst>
              <a:gd name="f0" fmla="val 10800000"/>
              <a:gd name="f1" fmla="val 5400000"/>
              <a:gd name="f2" fmla="val 180"/>
              <a:gd name="f3" fmla="val w"/>
              <a:gd name="f4" fmla="val h"/>
              <a:gd name="f5" fmla="val ss"/>
              <a:gd name="f6" fmla="val 0"/>
              <a:gd name="f7" fmla="val 86230"/>
              <a:gd name="f8" fmla="+- 0 0 -90"/>
              <a:gd name="f9" fmla="+- 0 0 -270"/>
              <a:gd name="f10" fmla="+- 0 0 -36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3 f30 1"/>
              <a:gd name="f39" fmla="*/ f34 f30 1"/>
              <a:gd name="f40" fmla="*/ f36 1 2"/>
              <a:gd name="f41" fmla="*/ f37 1 2"/>
              <a:gd name="f42" fmla="*/ f37 f7 1"/>
              <a:gd name="f43" fmla="*/ f36 f7 1"/>
              <a:gd name="f44" fmla="+- f6 f40 0"/>
              <a:gd name="f45" fmla="+- f6 f41 0"/>
              <a:gd name="f46" fmla="*/ f42 1 100000"/>
              <a:gd name="f47" fmla="*/ f43 1 100000"/>
              <a:gd name="f48" fmla="*/ f46 1 2"/>
              <a:gd name="f49" fmla="+- f46 f33 0"/>
              <a:gd name="f50" fmla="*/ f47 1 2"/>
              <a:gd name="f51" fmla="+- f47 f34 0"/>
              <a:gd name="f52" fmla="*/ f47 f30 1"/>
              <a:gd name="f53" fmla="*/ f46 f30 1"/>
              <a:gd name="f54" fmla="*/ f45 f30 1"/>
              <a:gd name="f55" fmla="*/ f44 f30 1"/>
              <a:gd name="f56" fmla="*/ f49 1 2"/>
              <a:gd name="f57" fmla="*/ f51 1 2"/>
              <a:gd name="f58" fmla="*/ f48 f30 1"/>
              <a:gd name="f59" fmla="*/ f50 f30 1"/>
              <a:gd name="f60" fmla="*/ f56 f30 1"/>
              <a:gd name="f61" fmla="*/ f57 f30 1"/>
            </a:gdLst>
            <a:ahLst/>
            <a:cxnLst>
              <a:cxn ang="3cd4">
                <a:pos x="hc" y="t"/>
              </a:cxn>
              <a:cxn ang="0">
                <a:pos x="r" y="vc"/>
              </a:cxn>
              <a:cxn ang="cd4">
                <a:pos x="hc" y="b"/>
              </a:cxn>
              <a:cxn ang="cd2">
                <a:pos x="l" y="vc"/>
              </a:cxn>
              <a:cxn ang="f27">
                <a:pos x="f54" y="f55"/>
              </a:cxn>
              <a:cxn ang="f28">
                <a:pos x="f35" y="f61"/>
              </a:cxn>
              <a:cxn ang="f28">
                <a:pos x="f58" y="f59"/>
              </a:cxn>
              <a:cxn ang="f29">
                <a:pos x="f60" y="f35"/>
              </a:cxn>
            </a:cxnLst>
            <a:rect l="f35" t="f35" r="f60" b="f61"/>
            <a:pathLst>
              <a:path>
                <a:moveTo>
                  <a:pt x="f35" y="f52"/>
                </a:moveTo>
                <a:lnTo>
                  <a:pt x="f53" y="f35"/>
                </a:lnTo>
                <a:lnTo>
                  <a:pt x="f38" y="f35"/>
                </a:lnTo>
                <a:lnTo>
                  <a:pt x="f35" y="f39"/>
                </a:lnTo>
                <a:close/>
              </a:path>
            </a:pathLst>
          </a:custGeom>
          <a:solidFill>
            <a:srgbClr val="EB4D00">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878BC"/>
              </a:solidFill>
              <a:uFillTx/>
              <a:latin typeface="Helvetica"/>
            </a:endParaRPr>
          </a:p>
        </p:txBody>
      </p:sp>
      <p:sp>
        <p:nvSpPr>
          <p:cNvPr id="4" name="Content Placeholder 2">
            <a:extLst>
              <a:ext uri="{FF2B5EF4-FFF2-40B4-BE49-F238E27FC236}">
                <a16:creationId xmlns:a16="http://schemas.microsoft.com/office/drawing/2014/main" id="{E2948416-63F3-2715-A67B-B872E63D898E}"/>
              </a:ext>
            </a:extLst>
          </p:cNvPr>
          <p:cNvSpPr txBox="1">
            <a:spLocks noGrp="1"/>
          </p:cNvSpPr>
          <p:nvPr>
            <p:ph idx="4294967295"/>
          </p:nvPr>
        </p:nvSpPr>
        <p:spPr>
          <a:xfrm>
            <a:off x="1066803" y="2254828"/>
            <a:ext cx="8131786" cy="3922135"/>
          </a:xfrm>
        </p:spPr>
        <p:txBody>
          <a:bodyPr/>
          <a:lstStyle>
            <a:lvl1pPr>
              <a:buClr>
                <a:srgbClr val="3877BB"/>
              </a:buClr>
              <a:defRPr>
                <a:solidFill>
                  <a:srgbClr val="161718"/>
                </a:solidFill>
              </a:defRPr>
            </a:lvl1pPr>
            <a:lvl2pPr>
              <a:buClr>
                <a:srgbClr val="3877BB"/>
              </a:buClr>
              <a:defRPr>
                <a:solidFill>
                  <a:srgbClr val="161718"/>
                </a:solidFill>
              </a:defRPr>
            </a:lvl2pPr>
            <a:lvl3pPr>
              <a:buClr>
                <a:srgbClr val="3877BB"/>
              </a:buClr>
              <a:defRPr>
                <a:solidFill>
                  <a:srgbClr val="161718"/>
                </a:solidFill>
              </a:defRPr>
            </a:lvl3pPr>
            <a:lvl4pPr>
              <a:buClr>
                <a:srgbClr val="3877BB"/>
              </a:buClr>
              <a:defRPr>
                <a:solidFill>
                  <a:srgbClr val="161718"/>
                </a:solidFill>
              </a:defRPr>
            </a:lvl4pPr>
            <a:lvl5pPr>
              <a:buClr>
                <a:srgbClr val="3877BB"/>
              </a:buClr>
              <a:defRPr>
                <a:solidFill>
                  <a:srgbClr val="16171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936F120E-C3E1-2855-E2AA-243FFC6F025B}"/>
              </a:ext>
            </a:extLst>
          </p:cNvPr>
          <p:cNvSpPr/>
          <p:nvPr/>
        </p:nvSpPr>
        <p:spPr>
          <a:xfrm>
            <a:off x="0" y="0"/>
            <a:ext cx="503432" cy="6858000"/>
          </a:xfrm>
          <a:prstGeom prst="rect">
            <a:avLst/>
          </a:prstGeom>
          <a:solidFill>
            <a:srgbClr val="EB4D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Helvetica"/>
            </a:endParaRPr>
          </a:p>
        </p:txBody>
      </p:sp>
      <p:sp>
        <p:nvSpPr>
          <p:cNvPr id="6" name="Title 1">
            <a:extLst>
              <a:ext uri="{FF2B5EF4-FFF2-40B4-BE49-F238E27FC236}">
                <a16:creationId xmlns:a16="http://schemas.microsoft.com/office/drawing/2014/main" id="{5168463F-EB53-42D6-08FB-A9101A89CB5A}"/>
              </a:ext>
            </a:extLst>
          </p:cNvPr>
          <p:cNvSpPr txBox="1">
            <a:spLocks noGrp="1"/>
          </p:cNvSpPr>
          <p:nvPr>
            <p:ph type="title"/>
          </p:nvPr>
        </p:nvSpPr>
        <p:spPr>
          <a:xfrm>
            <a:off x="1066803" y="218367"/>
            <a:ext cx="9783165" cy="1433011"/>
          </a:xfrm>
        </p:spPr>
        <p:txBody>
          <a:bodyPr/>
          <a:lstStyle>
            <a:lvl1pPr>
              <a:defRPr>
                <a:solidFill>
                  <a:srgbClr val="1A3B5C"/>
                </a:solidFill>
              </a:defRPr>
            </a:lvl1pPr>
          </a:lstStyle>
          <a:p>
            <a:pPr lvl="0"/>
            <a:r>
              <a:rPr lang="en-US"/>
              <a:t>[Click to edit Master title style]</a:t>
            </a:r>
          </a:p>
        </p:txBody>
      </p:sp>
      <p:sp>
        <p:nvSpPr>
          <p:cNvPr id="7" name="Slide Number Placeholder 5">
            <a:extLst>
              <a:ext uri="{FF2B5EF4-FFF2-40B4-BE49-F238E27FC236}">
                <a16:creationId xmlns:a16="http://schemas.microsoft.com/office/drawing/2014/main" id="{4B9D7473-3CFD-E2DF-BC57-72AFB6DC6033}"/>
              </a:ext>
            </a:extLst>
          </p:cNvPr>
          <p:cNvSpPr txBox="1">
            <a:spLocks noGrp="1"/>
          </p:cNvSpPr>
          <p:nvPr>
            <p:ph type="sldNum" sz="quarter" idx="8"/>
          </p:nvPr>
        </p:nvSpPr>
        <p:spPr>
          <a:xfrm>
            <a:off x="1066803" y="6366162"/>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Calibri"/>
              </a:defRPr>
            </a:lvl1pPr>
          </a:lstStyle>
          <a:p>
            <a:pPr lvl="0"/>
            <a:fld id="{2C34D9F2-B19A-44A0-AA2F-81B101A6006D}" type="slidenum">
              <a:t>‹#›</a:t>
            </a:fld>
            <a:endParaRPr lang="en-US"/>
          </a:p>
        </p:txBody>
      </p:sp>
    </p:spTree>
    <p:extLst>
      <p:ext uri="{BB962C8B-B14F-4D97-AF65-F5344CB8AC3E}">
        <p14:creationId xmlns:p14="http://schemas.microsoft.com/office/powerpoint/2010/main" val="328055945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8" name="Graphic 7">
            <a:extLst>
              <a:ext uri="{FF2B5EF4-FFF2-40B4-BE49-F238E27FC236}">
                <a16:creationId xmlns:a16="http://schemas.microsoft.com/office/drawing/2014/main" id="{AE081D44-91E6-A045-861F-0348210A6D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3" y="399324"/>
            <a:ext cx="2260229" cy="870744"/>
          </a:xfrm>
          <a:prstGeom prst="rect">
            <a:avLst/>
          </a:prstGeom>
        </p:spPr>
      </p:pic>
      <p:sp>
        <p:nvSpPr>
          <p:cNvPr id="14" name="Subtitle 2">
            <a:extLst>
              <a:ext uri="{FF2B5EF4-FFF2-40B4-BE49-F238E27FC236}">
                <a16:creationId xmlns:a16="http://schemas.microsoft.com/office/drawing/2014/main" id="{8CD563B8-9D34-DE4B-9511-868DB976E250}"/>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5" name="Text Placeholder 26">
            <a:extLst>
              <a:ext uri="{FF2B5EF4-FFF2-40B4-BE49-F238E27FC236}">
                <a16:creationId xmlns:a16="http://schemas.microsoft.com/office/drawing/2014/main" id="{79E38193-CC8D-6847-AC32-38019B61AC29}"/>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6" name="Graphic 15" descr="User outline">
            <a:extLst>
              <a:ext uri="{FF2B5EF4-FFF2-40B4-BE49-F238E27FC236}">
                <a16:creationId xmlns:a16="http://schemas.microsoft.com/office/drawing/2014/main" id="{26026E31-AB6E-8340-8261-80152C94919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121118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A3B5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447" y="365125"/>
            <a:ext cx="3103353" cy="1325563"/>
          </a:xfrm>
        </p:spPr>
        <p:txBody>
          <a:bodyPr/>
          <a:lstStyle>
            <a:lvl1pPr>
              <a:defRPr>
                <a:solidFill>
                  <a:srgbClr val="D4E6F4"/>
                </a:solidFill>
              </a:defRPr>
            </a:lvl1pPr>
          </a:lstStyle>
          <a:p>
            <a:r>
              <a:rPr lang="en-US"/>
              <a:t>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56286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Blue">
    <p:spTree>
      <p:nvGrpSpPr>
        <p:cNvPr id="1" name=""/>
        <p:cNvGrpSpPr/>
        <p:nvPr/>
      </p:nvGrpSpPr>
      <p:grpSpPr>
        <a:xfrm>
          <a:off x="0" y="0"/>
          <a:ext cx="0" cy="0"/>
          <a:chOff x="0" y="0"/>
          <a:chExt cx="0" cy="0"/>
        </a:xfrm>
      </p:grpSpPr>
      <p:pic>
        <p:nvPicPr>
          <p:cNvPr id="8" name="Picture 7" descr="A picture containing text, monitor, electronics, display&#10;&#10;Description automatically generated">
            <a:extLst>
              <a:ext uri="{FF2B5EF4-FFF2-40B4-BE49-F238E27FC236}">
                <a16:creationId xmlns:a16="http://schemas.microsoft.com/office/drawing/2014/main" id="{F812367A-7503-C34E-BDFB-5B878D3D9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4142" y="1327505"/>
            <a:ext cx="8100142" cy="4674939"/>
          </a:xfrm>
          <a:prstGeom prst="rect">
            <a:avLst/>
          </a:prstGeom>
        </p:spPr>
      </p:pic>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5535560" y="365125"/>
            <a:ext cx="6243485"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5535560" y="2254827"/>
            <a:ext cx="6243485"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721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0756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96672-4053-40B2-8D5A-353AB7048B49}"/>
              </a:ext>
            </a:extLst>
          </p:cNvPr>
          <p:cNvSpPr>
            <a:spLocks noGrp="1"/>
          </p:cNvSpPr>
          <p:nvPr>
            <p:ph type="title"/>
          </p:nvPr>
        </p:nvSpPr>
        <p:spPr>
          <a:xfrm>
            <a:off x="1066800" y="365125"/>
            <a:ext cx="10058400" cy="13255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0669E07F-966D-40C4-889D-88FA8BC10479}"/>
              </a:ext>
            </a:extLst>
          </p:cNvPr>
          <p:cNvSpPr>
            <a:spLocks noGrp="1"/>
          </p:cNvSpPr>
          <p:nvPr>
            <p:ph type="body" idx="1"/>
          </p:nvPr>
        </p:nvSpPr>
        <p:spPr>
          <a:xfrm>
            <a:off x="1066800" y="2254827"/>
            <a:ext cx="10058400" cy="3922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251081"/>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45" r:id="rId3"/>
    <p:sldLayoutId id="2147483736" r:id="rId4"/>
    <p:sldLayoutId id="2147483737" r:id="rId5"/>
    <p:sldLayoutId id="2147483738" r:id="rId6"/>
    <p:sldLayoutId id="2147483739" r:id="rId7"/>
    <p:sldLayoutId id="2147483740" r:id="rId8"/>
    <p:sldLayoutId id="2147483744" r:id="rId9"/>
    <p:sldLayoutId id="2147483741" r:id="rId10"/>
    <p:sldLayoutId id="2147483742" r:id="rId11"/>
    <p:sldLayoutId id="2147483743" r:id="rId12"/>
    <p:sldLayoutId id="2147483746" r:id="rId13"/>
    <p:sldLayoutId id="2147483734" r:id="rId14"/>
    <p:sldLayoutId id="2147483727" r:id="rId15"/>
    <p:sldLayoutId id="2147483724" r:id="rId16"/>
    <p:sldLayoutId id="2147483732" r:id="rId17"/>
    <p:sldLayoutId id="2147483712" r:id="rId18"/>
    <p:sldLayoutId id="2147483729" r:id="rId19"/>
    <p:sldLayoutId id="2147483730" r:id="rId20"/>
    <p:sldLayoutId id="2147483731" r:id="rId21"/>
    <p:sldLayoutId id="2147483721" r:id="rId22"/>
    <p:sldLayoutId id="2147483681" r:id="rId23"/>
    <p:sldLayoutId id="2147483682" r:id="rId24"/>
    <p:sldLayoutId id="2147483723" r:id="rId25"/>
    <p:sldLayoutId id="2147483714" r:id="rId26"/>
    <p:sldLayoutId id="2147483713" r:id="rId27"/>
    <p:sldLayoutId id="2147483719" r:id="rId28"/>
    <p:sldLayoutId id="2147483650" r:id="rId29"/>
    <p:sldLayoutId id="2147483679" r:id="rId30"/>
    <p:sldLayoutId id="2147483666" r:id="rId31"/>
    <p:sldLayoutId id="2147483662" r:id="rId32"/>
    <p:sldLayoutId id="2147483651" r:id="rId33"/>
    <p:sldLayoutId id="2147483692" r:id="rId34"/>
    <p:sldLayoutId id="2147483706" r:id="rId35"/>
    <p:sldLayoutId id="2147483653" r:id="rId36"/>
    <p:sldLayoutId id="2147483674" r:id="rId37"/>
    <p:sldLayoutId id="2147483684" r:id="rId38"/>
    <p:sldLayoutId id="2147483685" r:id="rId39"/>
    <p:sldLayoutId id="2147483688" r:id="rId40"/>
    <p:sldLayoutId id="2147483689" r:id="rId41"/>
    <p:sldLayoutId id="2147483686" r:id="rId42"/>
    <p:sldLayoutId id="2147483696" r:id="rId43"/>
    <p:sldLayoutId id="2147483702" r:id="rId44"/>
    <p:sldLayoutId id="2147483655" r:id="rId45"/>
    <p:sldLayoutId id="2147483718" r:id="rId46"/>
    <p:sldLayoutId id="2147483658" r:id="rId47"/>
    <p:sldLayoutId id="2147483659" r:id="rId48"/>
    <p:sldLayoutId id="2147483707" r:id="rId49"/>
    <p:sldLayoutId id="2147483747" r:id="rId50"/>
  </p:sldLayoutIdLst>
  <p:txStyles>
    <p:titleStyle>
      <a:lvl1pPr algn="l" defTabSz="914400" rtl="0" eaLnBrk="1" latinLnBrk="0" hangingPunct="1">
        <a:lnSpc>
          <a:spcPct val="90000"/>
        </a:lnSpc>
        <a:spcBef>
          <a:spcPct val="0"/>
        </a:spcBef>
        <a:buNone/>
        <a:defRPr sz="4400" b="1" kern="1200"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commission.europa.eu/resources-partners/europa-web-guide/design-content-and-development/accessibility/testing-early-and-regularly/accessibility-overlays_en"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svg"/><Relationship Id="rId18" Type="http://schemas.openxmlformats.org/officeDocument/2006/relationships/image" Target="../media/image56.emf"/><Relationship Id="rId3" Type="http://schemas.openxmlformats.org/officeDocument/2006/relationships/image" Target="../media/image1.png"/><Relationship Id="rId7" Type="http://schemas.openxmlformats.org/officeDocument/2006/relationships/image" Target="../media/image45.emf"/><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notesSlide" Target="../notesSlides/notesSlide17.xml"/><Relationship Id="rId16"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44.emf"/><Relationship Id="rId11" Type="http://schemas.openxmlformats.org/officeDocument/2006/relationships/image" Target="../media/image49.svg"/><Relationship Id="rId5" Type="http://schemas.openxmlformats.org/officeDocument/2006/relationships/image" Target="../media/image43.emf"/><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2.svg"/><Relationship Id="rId9" Type="http://schemas.openxmlformats.org/officeDocument/2006/relationships/image" Target="../media/image47.emf"/><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hyperlink" Target="https://www.tpgi.com/#form" TargetMode="External"/><Relationship Id="rId4" Type="http://schemas.openxmlformats.org/officeDocument/2006/relationships/hyperlink" Target="mailto:ida@tpgi.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etsi.org/deliver/etsi_en/301500_301599/301549/03.02.01_60/en_301549v030201p.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ww.w3.org/TR/WCAG22/"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portal.etsi.org/eWPM/index.html#/schedule?WKI_ID=6428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5D9B-E864-566D-5E42-1B9767332969}"/>
              </a:ext>
            </a:extLst>
          </p:cNvPr>
          <p:cNvSpPr>
            <a:spLocks noGrp="1"/>
          </p:cNvSpPr>
          <p:nvPr>
            <p:ph type="title"/>
          </p:nvPr>
        </p:nvSpPr>
        <p:spPr>
          <a:xfrm>
            <a:off x="1049873" y="2008093"/>
            <a:ext cx="7116974" cy="2180491"/>
          </a:xfrm>
        </p:spPr>
        <p:txBody>
          <a:bodyPr vert="horz" lIns="91440" tIns="45720" rIns="91440" bIns="45720" rtlCol="0" anchor="b" anchorCtr="0">
            <a:noAutofit/>
          </a:bodyPr>
          <a:lstStyle/>
          <a:p>
            <a:pPr>
              <a:lnSpc>
                <a:spcPct val="100000"/>
              </a:lnSpc>
            </a:pPr>
            <a:r>
              <a:rPr lang="en-US" sz="3600" b="0" spc="0">
                <a:latin typeface="Open Sans"/>
                <a:ea typeface="Open Sans"/>
                <a:cs typeface="Open Sans"/>
              </a:rPr>
              <a:t>Navigating the</a:t>
            </a:r>
            <a:br>
              <a:rPr lang="en-US" sz="3600" b="0" spc="0">
                <a:latin typeface="Open Sans"/>
                <a:ea typeface="Open Sans"/>
                <a:cs typeface="Open Sans"/>
              </a:rPr>
            </a:br>
            <a:r>
              <a:rPr lang="en-US" sz="3600" b="0" spc="0">
                <a:latin typeface="Open Sans"/>
                <a:ea typeface="Open Sans"/>
                <a:cs typeface="Open Sans"/>
              </a:rPr>
              <a:t>European Accessibility Act:</a:t>
            </a:r>
            <a:br>
              <a:rPr lang="en-US" sz="3600">
                <a:latin typeface="Open Sans"/>
                <a:ea typeface="Open Sans"/>
                <a:cs typeface="Open Sans"/>
              </a:rPr>
            </a:br>
            <a:r>
              <a:rPr lang="en-US" sz="3600" spc="0">
                <a:latin typeface="Open Sans Semibold" panose="020B0606030504020204" pitchFamily="34" charset="0"/>
                <a:ea typeface="Open Sans Semibold" panose="020B0606030504020204" pitchFamily="34" charset="0"/>
                <a:cs typeface="Open Sans Semibold" panose="020B0606030504020204" pitchFamily="34" charset="0"/>
              </a:rPr>
              <a:t>Your Roadmap to Compliance</a:t>
            </a:r>
          </a:p>
          <a:p>
            <a:endParaRPr lang="en-US" sz="3600"/>
          </a:p>
        </p:txBody>
      </p:sp>
    </p:spTree>
    <p:extLst>
      <p:ext uri="{BB962C8B-B14F-4D97-AF65-F5344CB8AC3E}">
        <p14:creationId xmlns:p14="http://schemas.microsoft.com/office/powerpoint/2010/main" val="49323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1FA9-34F7-8E16-606E-336A88672B84}"/>
              </a:ext>
            </a:extLst>
          </p:cNvPr>
          <p:cNvSpPr>
            <a:spLocks noGrp="1"/>
          </p:cNvSpPr>
          <p:nvPr>
            <p:ph type="title"/>
          </p:nvPr>
        </p:nvSpPr>
        <p:spPr>
          <a:xfrm>
            <a:off x="1066800" y="365125"/>
            <a:ext cx="10058400" cy="1028777"/>
          </a:xfrm>
        </p:spPr>
        <p:txBody>
          <a:bodyPr/>
          <a:lstStyle/>
          <a:p>
            <a:r>
              <a:rPr lang="en-US"/>
              <a:t>Implications for Businesses</a:t>
            </a:r>
          </a:p>
        </p:txBody>
      </p:sp>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66800" y="1773044"/>
            <a:ext cx="10058400" cy="4403919"/>
          </a:xfrm>
        </p:spPr>
        <p:txBody>
          <a:bodyPr>
            <a:normAutofit fontScale="92500" lnSpcReduction="10000"/>
          </a:bodyPr>
          <a:lstStyle/>
          <a:p>
            <a:r>
              <a:rPr lang="en-US"/>
              <a:t>To demonstrate conformance with EAA requirements by June 28 2025:</a:t>
            </a:r>
          </a:p>
          <a:p>
            <a:pPr lvl="1"/>
            <a:r>
              <a:rPr lang="en-US"/>
              <a:t>Adopt EN 301 549 and WCAG 2.1 Level AA (at a minimum) or WCAG 2.2 Level AA (recommended)</a:t>
            </a:r>
          </a:p>
          <a:p>
            <a:pPr lvl="1"/>
            <a:r>
              <a:rPr lang="en-US"/>
              <a:t>Involve people with disabilities in product and service development and evaluation</a:t>
            </a:r>
          </a:p>
          <a:p>
            <a:pPr lvl="1"/>
            <a:r>
              <a:rPr lang="en-US"/>
              <a:t>Document accessibility features of products and services</a:t>
            </a:r>
          </a:p>
          <a:p>
            <a:r>
              <a:rPr lang="en-US"/>
              <a:t>Implement a strategy that ensures capacity to meet and maintain conformance with EAA requirements, including any new requirements that may emerge</a:t>
            </a:r>
          </a:p>
          <a:p>
            <a:pPr lvl="1"/>
            <a:endParaRPr lang="en-US"/>
          </a:p>
        </p:txBody>
      </p:sp>
    </p:spTree>
    <p:extLst>
      <p:ext uri="{BB962C8B-B14F-4D97-AF65-F5344CB8AC3E}">
        <p14:creationId xmlns:p14="http://schemas.microsoft.com/office/powerpoint/2010/main" val="1409112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639F-013B-5490-6F26-3037012BC645}"/>
              </a:ext>
            </a:extLst>
          </p:cNvPr>
          <p:cNvSpPr>
            <a:spLocks noGrp="1"/>
          </p:cNvSpPr>
          <p:nvPr>
            <p:ph type="title"/>
          </p:nvPr>
        </p:nvSpPr>
        <p:spPr>
          <a:xfrm>
            <a:off x="1066800" y="365126"/>
            <a:ext cx="10058400" cy="1073382"/>
          </a:xfrm>
        </p:spPr>
        <p:txBody>
          <a:bodyPr/>
          <a:lstStyle/>
          <a:p>
            <a:r>
              <a:rPr lang="en-US"/>
              <a:t>Implications of Non-Conformance</a:t>
            </a:r>
          </a:p>
        </p:txBody>
      </p:sp>
      <p:sp>
        <p:nvSpPr>
          <p:cNvPr id="4" name="Content Placeholder 3">
            <a:extLst>
              <a:ext uri="{FF2B5EF4-FFF2-40B4-BE49-F238E27FC236}">
                <a16:creationId xmlns:a16="http://schemas.microsoft.com/office/drawing/2014/main" id="{F11757FF-DB56-BDA7-9741-5984F87AD1C2}"/>
              </a:ext>
            </a:extLst>
          </p:cNvPr>
          <p:cNvSpPr>
            <a:spLocks noGrp="1"/>
          </p:cNvSpPr>
          <p:nvPr>
            <p:ph idx="1"/>
          </p:nvPr>
        </p:nvSpPr>
        <p:spPr>
          <a:xfrm>
            <a:off x="1066800" y="1918010"/>
            <a:ext cx="10058400" cy="4258953"/>
          </a:xfrm>
        </p:spPr>
        <p:txBody>
          <a:bodyPr>
            <a:normAutofit lnSpcReduction="10000"/>
          </a:bodyPr>
          <a:lstStyle/>
          <a:p>
            <a:r>
              <a:rPr lang="en-US"/>
              <a:t>Will vary by country, depending on how EAA is transposed into national legislation and how conformance is monitored</a:t>
            </a:r>
          </a:p>
          <a:p>
            <a:r>
              <a:rPr lang="en-US"/>
              <a:t>Sanctions for non-conformance may include:</a:t>
            </a:r>
          </a:p>
          <a:p>
            <a:pPr lvl="1"/>
            <a:r>
              <a:rPr lang="en-US"/>
              <a:t>An obligation to address accessibility issues within a given time-period</a:t>
            </a:r>
          </a:p>
          <a:p>
            <a:pPr lvl="1"/>
            <a:r>
              <a:rPr lang="en-US"/>
              <a:t>Withdrawal of product or service from the market</a:t>
            </a:r>
          </a:p>
          <a:p>
            <a:pPr lvl="1"/>
            <a:r>
              <a:rPr lang="en-US"/>
              <a:t>Fines</a:t>
            </a:r>
          </a:p>
          <a:p>
            <a:pPr lvl="1"/>
            <a:r>
              <a:rPr lang="en-US"/>
              <a:t>Imprisonment of company leadership</a:t>
            </a:r>
          </a:p>
        </p:txBody>
      </p:sp>
    </p:spTree>
    <p:extLst>
      <p:ext uri="{BB962C8B-B14F-4D97-AF65-F5344CB8AC3E}">
        <p14:creationId xmlns:p14="http://schemas.microsoft.com/office/powerpoint/2010/main" val="2743859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3542-AC51-CCF8-AC42-25B6FE5108EC}"/>
              </a:ext>
            </a:extLst>
          </p:cNvPr>
          <p:cNvSpPr>
            <a:spLocks noGrp="1"/>
          </p:cNvSpPr>
          <p:nvPr>
            <p:ph type="title"/>
          </p:nvPr>
        </p:nvSpPr>
        <p:spPr>
          <a:xfrm>
            <a:off x="1066800" y="365126"/>
            <a:ext cx="10058400" cy="1084534"/>
          </a:xfrm>
        </p:spPr>
        <p:txBody>
          <a:bodyPr/>
          <a:lstStyle/>
          <a:p>
            <a:r>
              <a:rPr lang="en-US"/>
              <a:t>Overlays and EAA Conformance</a:t>
            </a:r>
          </a:p>
        </p:txBody>
      </p:sp>
      <p:sp>
        <p:nvSpPr>
          <p:cNvPr id="3" name="Content Placeholder 2">
            <a:extLst>
              <a:ext uri="{FF2B5EF4-FFF2-40B4-BE49-F238E27FC236}">
                <a16:creationId xmlns:a16="http://schemas.microsoft.com/office/drawing/2014/main" id="{C5CEB923-A635-DD6A-2D6B-87B6C644FE4E}"/>
              </a:ext>
            </a:extLst>
          </p:cNvPr>
          <p:cNvSpPr>
            <a:spLocks noGrp="1"/>
          </p:cNvSpPr>
          <p:nvPr>
            <p:ph idx="1"/>
          </p:nvPr>
        </p:nvSpPr>
        <p:spPr>
          <a:xfrm>
            <a:off x="1066800" y="1828800"/>
            <a:ext cx="10058400" cy="4348163"/>
          </a:xfrm>
        </p:spPr>
        <p:txBody>
          <a:bodyPr>
            <a:normAutofit fontScale="92500" lnSpcReduction="10000"/>
          </a:bodyPr>
          <a:lstStyle/>
          <a:p>
            <a:r>
              <a:rPr lang="en-US"/>
              <a:t>Accessibility overlays are technologies that temporarily create a real-time transformations to a website’s appearance and functionality when a disabled person visits the site.</a:t>
            </a:r>
          </a:p>
          <a:p>
            <a:r>
              <a:rPr lang="en-US"/>
              <a:t>Overlays cannot automatically detect or fix all possible accessibility issues present in the site</a:t>
            </a:r>
          </a:p>
          <a:p>
            <a:r>
              <a:rPr lang="en-US"/>
              <a:t>Some solutions have been found to make websites less accessible to people using assistive technology</a:t>
            </a:r>
          </a:p>
          <a:p>
            <a:r>
              <a:rPr lang="en-US"/>
              <a:t>The European Commission Directorate-General of Communication </a:t>
            </a:r>
            <a:r>
              <a:rPr lang="en-US" b="1"/>
              <a:t>“…cannot endorse any tools or products that fall into the categories of overlay tools or widgets.” </a:t>
            </a:r>
            <a:r>
              <a:rPr lang="en-US"/>
              <a:t>[</a:t>
            </a:r>
            <a:r>
              <a:rPr lang="en-US">
                <a:hlinkClick r:id="rId3"/>
              </a:rPr>
              <a:t>reference</a:t>
            </a:r>
            <a:r>
              <a:rPr lang="en-US"/>
              <a:t>]</a:t>
            </a:r>
          </a:p>
        </p:txBody>
      </p:sp>
    </p:spTree>
    <p:extLst>
      <p:ext uri="{BB962C8B-B14F-4D97-AF65-F5344CB8AC3E}">
        <p14:creationId xmlns:p14="http://schemas.microsoft.com/office/powerpoint/2010/main" val="36254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6317-60D7-8CFE-2B2B-A7F697B7B1BE}"/>
              </a:ext>
            </a:extLst>
          </p:cNvPr>
          <p:cNvSpPr>
            <a:spLocks noGrp="1"/>
          </p:cNvSpPr>
          <p:nvPr>
            <p:ph type="title"/>
          </p:nvPr>
        </p:nvSpPr>
        <p:spPr/>
        <p:txBody>
          <a:bodyPr/>
          <a:lstStyle/>
          <a:p>
            <a:r>
              <a:rPr lang="en-US"/>
              <a:t>Your EAA Trail Map</a:t>
            </a:r>
          </a:p>
        </p:txBody>
      </p:sp>
      <p:sp>
        <p:nvSpPr>
          <p:cNvPr id="3" name="Content Placeholder 2">
            <a:extLst>
              <a:ext uri="{FF2B5EF4-FFF2-40B4-BE49-F238E27FC236}">
                <a16:creationId xmlns:a16="http://schemas.microsoft.com/office/drawing/2014/main" id="{49236C4C-7982-DF32-DB20-8A147B20F309}"/>
              </a:ext>
            </a:extLst>
          </p:cNvPr>
          <p:cNvSpPr>
            <a:spLocks noGrp="1"/>
          </p:cNvSpPr>
          <p:nvPr>
            <p:ph idx="1"/>
          </p:nvPr>
        </p:nvSpPr>
        <p:spPr/>
        <p:txBody>
          <a:bodyPr/>
          <a:lstStyle/>
          <a:p>
            <a:pPr>
              <a:buClr>
                <a:srgbClr val="1D75BD"/>
              </a:buClr>
            </a:pPr>
            <a:r>
              <a:rPr lang="en-US"/>
              <a:t>Our step-by-step guide to preparing for EAA compliance by June 28, 2025</a:t>
            </a:r>
          </a:p>
          <a:p>
            <a:pPr>
              <a:buClr>
                <a:srgbClr val="1D75BD"/>
              </a:buClr>
            </a:pPr>
            <a:r>
              <a:rPr lang="en-US"/>
              <a:t>Step 1: Assess</a:t>
            </a:r>
          </a:p>
          <a:p>
            <a:pPr>
              <a:buClr>
                <a:srgbClr val="1D75BD"/>
              </a:buClr>
            </a:pPr>
            <a:r>
              <a:rPr lang="en-US"/>
              <a:t>Step 2: Strategize</a:t>
            </a:r>
          </a:p>
          <a:p>
            <a:pPr>
              <a:buClr>
                <a:srgbClr val="1D75BD"/>
              </a:buClr>
            </a:pPr>
            <a:r>
              <a:rPr lang="en-US"/>
              <a:t>Step 3: Prepare and support</a:t>
            </a:r>
          </a:p>
          <a:p>
            <a:pPr>
              <a:buClr>
                <a:srgbClr val="1D75BD"/>
              </a:buClr>
            </a:pPr>
            <a:r>
              <a:rPr lang="en-US"/>
              <a:t>Step 4: Implement</a:t>
            </a:r>
          </a:p>
          <a:p>
            <a:pPr>
              <a:buClr>
                <a:srgbClr val="1D75BD"/>
              </a:buClr>
            </a:pPr>
            <a:r>
              <a:rPr lang="en-US"/>
              <a:t>Step 5: Monitor and grow </a:t>
            </a:r>
          </a:p>
        </p:txBody>
      </p:sp>
    </p:spTree>
    <p:extLst>
      <p:ext uri="{BB962C8B-B14F-4D97-AF65-F5344CB8AC3E}">
        <p14:creationId xmlns:p14="http://schemas.microsoft.com/office/powerpoint/2010/main" val="96681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A78BBD-18D6-D4C4-4241-4941F398B593}"/>
              </a:ext>
            </a:extLst>
          </p:cNvPr>
          <p:cNvSpPr>
            <a:spLocks noGrp="1"/>
          </p:cNvSpPr>
          <p:nvPr>
            <p:ph type="title"/>
          </p:nvPr>
        </p:nvSpPr>
        <p:spPr/>
        <p:txBody>
          <a:bodyPr/>
          <a:lstStyle/>
          <a:p>
            <a:r>
              <a:rPr lang="en-US"/>
              <a:t>Step 1: Assess</a:t>
            </a:r>
          </a:p>
        </p:txBody>
      </p:sp>
      <p:sp>
        <p:nvSpPr>
          <p:cNvPr id="2" name="Content Placeholder 1">
            <a:extLst>
              <a:ext uri="{FF2B5EF4-FFF2-40B4-BE49-F238E27FC236}">
                <a16:creationId xmlns:a16="http://schemas.microsoft.com/office/drawing/2014/main" id="{97E28947-688C-3062-D850-9A67664DB6BE}"/>
              </a:ext>
            </a:extLst>
          </p:cNvPr>
          <p:cNvSpPr>
            <a:spLocks noGrp="1"/>
          </p:cNvSpPr>
          <p:nvPr>
            <p:ph idx="1"/>
          </p:nvPr>
        </p:nvSpPr>
        <p:spPr/>
        <p:txBody>
          <a:bodyPr>
            <a:normAutofit fontScale="85000" lnSpcReduction="10000"/>
          </a:bodyPr>
          <a:lstStyle/>
          <a:p>
            <a:pPr>
              <a:buClr>
                <a:srgbClr val="1D75BD"/>
              </a:buClr>
            </a:pPr>
            <a:r>
              <a:rPr lang="en-US"/>
              <a:t>Establish a technical conformance goal</a:t>
            </a:r>
          </a:p>
          <a:p>
            <a:pPr>
              <a:buClr>
                <a:srgbClr val="1D75BD"/>
              </a:buClr>
            </a:pPr>
            <a:r>
              <a:rPr lang="en-US"/>
              <a:t>Inventory your current digital products and services – websites, mobile apps, kiosks, </a:t>
            </a:r>
            <a:r>
              <a:rPr lang="en-US" err="1"/>
              <a:t>etc</a:t>
            </a:r>
            <a:endParaRPr lang="en-US"/>
          </a:p>
          <a:p>
            <a:pPr>
              <a:buClr>
                <a:srgbClr val="1D75BD"/>
              </a:buClr>
            </a:pPr>
            <a:r>
              <a:rPr lang="en-US"/>
              <a:t>Assess each product and service against your conformance goal</a:t>
            </a:r>
          </a:p>
          <a:p>
            <a:pPr lvl="1">
              <a:buClr>
                <a:srgbClr val="1D75BD"/>
              </a:buClr>
            </a:pPr>
            <a:r>
              <a:rPr lang="en-US"/>
              <a:t>Automated scanning</a:t>
            </a:r>
          </a:p>
          <a:p>
            <a:pPr lvl="1">
              <a:buClr>
                <a:srgbClr val="1D75BD"/>
              </a:buClr>
            </a:pPr>
            <a:r>
              <a:rPr lang="en-US"/>
              <a:t>Manual testing</a:t>
            </a:r>
          </a:p>
          <a:p>
            <a:pPr>
              <a:buClr>
                <a:srgbClr val="1D75BD"/>
              </a:buClr>
            </a:pPr>
            <a:r>
              <a:rPr lang="en-US"/>
              <a:t>Assess your team’s accessibility awareness, knowledge and skills</a:t>
            </a:r>
          </a:p>
          <a:p>
            <a:pPr>
              <a:buClr>
                <a:srgbClr val="1D75BD"/>
              </a:buClr>
            </a:pPr>
            <a:r>
              <a:rPr lang="en-US"/>
              <a:t>Engage with senior leaders and other stakeholders to secure investment and support in an accessibility strategy</a:t>
            </a:r>
          </a:p>
        </p:txBody>
      </p:sp>
    </p:spTree>
    <p:extLst>
      <p:ext uri="{BB962C8B-B14F-4D97-AF65-F5344CB8AC3E}">
        <p14:creationId xmlns:p14="http://schemas.microsoft.com/office/powerpoint/2010/main" val="26149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69F52-0E11-849D-A4F5-D94D63F8A6E3}"/>
              </a:ext>
            </a:extLst>
          </p:cNvPr>
          <p:cNvSpPr>
            <a:spLocks noGrp="1"/>
          </p:cNvSpPr>
          <p:nvPr>
            <p:ph type="title"/>
          </p:nvPr>
        </p:nvSpPr>
        <p:spPr/>
        <p:txBody>
          <a:bodyPr/>
          <a:lstStyle/>
          <a:p>
            <a:r>
              <a:rPr lang="en-US"/>
              <a:t>Step 2: Strategize</a:t>
            </a:r>
          </a:p>
        </p:txBody>
      </p:sp>
      <p:sp>
        <p:nvSpPr>
          <p:cNvPr id="2" name="Content Placeholder 1">
            <a:extLst>
              <a:ext uri="{FF2B5EF4-FFF2-40B4-BE49-F238E27FC236}">
                <a16:creationId xmlns:a16="http://schemas.microsoft.com/office/drawing/2014/main" id="{0EF1B328-2DD8-014B-A9FC-5F282B69A0F3}"/>
              </a:ext>
            </a:extLst>
          </p:cNvPr>
          <p:cNvSpPr>
            <a:spLocks noGrp="1"/>
          </p:cNvSpPr>
          <p:nvPr>
            <p:ph idx="1"/>
          </p:nvPr>
        </p:nvSpPr>
        <p:spPr/>
        <p:txBody>
          <a:bodyPr>
            <a:normAutofit fontScale="85000" lnSpcReduction="10000"/>
          </a:bodyPr>
          <a:lstStyle/>
          <a:p>
            <a:pPr>
              <a:buClr>
                <a:srgbClr val="1D75BD"/>
              </a:buClr>
            </a:pPr>
            <a:r>
              <a:rPr lang="en-US"/>
              <a:t>Communicate an organization wide future state of accessibility and a plan for reaching that state</a:t>
            </a:r>
          </a:p>
          <a:p>
            <a:pPr>
              <a:buClr>
                <a:srgbClr val="1D75BD"/>
              </a:buClr>
            </a:pPr>
            <a:r>
              <a:rPr lang="en-US"/>
              <a:t>Define accessibility responsibilities for stakeholders involved in creating and managing digital resources</a:t>
            </a:r>
          </a:p>
          <a:p>
            <a:pPr>
              <a:buClr>
                <a:srgbClr val="1D75BD"/>
              </a:buClr>
            </a:pPr>
            <a:r>
              <a:rPr lang="en-US"/>
              <a:t>Plan for:</a:t>
            </a:r>
          </a:p>
          <a:p>
            <a:pPr lvl="1">
              <a:buClr>
                <a:srgbClr val="1D75BD"/>
              </a:buClr>
            </a:pPr>
            <a:r>
              <a:rPr lang="en-US"/>
              <a:t>Addressing accessibility barriers found in assessments of current digital resources</a:t>
            </a:r>
          </a:p>
          <a:p>
            <a:pPr lvl="1">
              <a:buClr>
                <a:srgbClr val="1D75BD"/>
              </a:buClr>
            </a:pPr>
            <a:r>
              <a:rPr lang="en-US"/>
              <a:t>Managing accessibility in new digital resources that you’ll build</a:t>
            </a:r>
          </a:p>
          <a:p>
            <a:pPr lvl="1">
              <a:buClr>
                <a:srgbClr val="1D75BD"/>
              </a:buClr>
            </a:pPr>
            <a:r>
              <a:rPr lang="en-US"/>
              <a:t>Involving disabled people in product development and evaluation</a:t>
            </a:r>
          </a:p>
          <a:p>
            <a:pPr lvl="1">
              <a:buClr>
                <a:srgbClr val="1D75BD"/>
              </a:buClr>
            </a:pPr>
            <a:r>
              <a:rPr lang="en-US"/>
              <a:t>Creating accessibility documentation for digital resources</a:t>
            </a:r>
          </a:p>
        </p:txBody>
      </p:sp>
    </p:spTree>
    <p:extLst>
      <p:ext uri="{BB962C8B-B14F-4D97-AF65-F5344CB8AC3E}">
        <p14:creationId xmlns:p14="http://schemas.microsoft.com/office/powerpoint/2010/main" val="2645966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B1C56-D946-EA9B-C8FA-49C8050F9ED5}"/>
              </a:ext>
            </a:extLst>
          </p:cNvPr>
          <p:cNvSpPr>
            <a:spLocks noGrp="1"/>
          </p:cNvSpPr>
          <p:nvPr>
            <p:ph type="title"/>
          </p:nvPr>
        </p:nvSpPr>
        <p:spPr/>
        <p:txBody>
          <a:bodyPr/>
          <a:lstStyle/>
          <a:p>
            <a:r>
              <a:rPr lang="en-US"/>
              <a:t>Step 3: Prepare and Support</a:t>
            </a:r>
          </a:p>
        </p:txBody>
      </p:sp>
      <p:sp>
        <p:nvSpPr>
          <p:cNvPr id="2" name="Content Placeholder 1">
            <a:extLst>
              <a:ext uri="{FF2B5EF4-FFF2-40B4-BE49-F238E27FC236}">
                <a16:creationId xmlns:a16="http://schemas.microsoft.com/office/drawing/2014/main" id="{CB6A72B9-DBD0-053A-D868-F683EE23EB23}"/>
              </a:ext>
            </a:extLst>
          </p:cNvPr>
          <p:cNvSpPr>
            <a:spLocks noGrp="1"/>
          </p:cNvSpPr>
          <p:nvPr>
            <p:ph idx="1"/>
          </p:nvPr>
        </p:nvSpPr>
        <p:spPr/>
        <p:txBody>
          <a:bodyPr/>
          <a:lstStyle/>
          <a:p>
            <a:pPr>
              <a:buClr>
                <a:srgbClr val="1D75BD"/>
              </a:buClr>
            </a:pPr>
            <a:r>
              <a:rPr lang="en-US"/>
              <a:t>Provide role-based accessibility training</a:t>
            </a:r>
          </a:p>
          <a:p>
            <a:pPr>
              <a:buClr>
                <a:srgbClr val="1D75BD"/>
              </a:buClr>
            </a:pPr>
            <a:r>
              <a:rPr lang="en-US"/>
              <a:t>Define accessibility tests to be performed on digital resources</a:t>
            </a:r>
          </a:p>
          <a:p>
            <a:pPr>
              <a:buClr>
                <a:srgbClr val="1D75BD"/>
              </a:buClr>
            </a:pPr>
            <a:r>
              <a:rPr lang="en-US"/>
              <a:t>Provide tools to support building and monitoring accessible digital resources</a:t>
            </a:r>
          </a:p>
          <a:p>
            <a:pPr>
              <a:buClr>
                <a:srgbClr val="1D75BD"/>
              </a:buClr>
            </a:pPr>
            <a:r>
              <a:rPr lang="en-US"/>
              <a:t>Create a shared repository of accessibility knowledge to support team members</a:t>
            </a:r>
          </a:p>
        </p:txBody>
      </p:sp>
    </p:spTree>
    <p:extLst>
      <p:ext uri="{BB962C8B-B14F-4D97-AF65-F5344CB8AC3E}">
        <p14:creationId xmlns:p14="http://schemas.microsoft.com/office/powerpoint/2010/main" val="893451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150C6-30BA-7CDE-DECD-DA691A4F3EAA}"/>
              </a:ext>
            </a:extLst>
          </p:cNvPr>
          <p:cNvSpPr>
            <a:spLocks noGrp="1"/>
          </p:cNvSpPr>
          <p:nvPr>
            <p:ph type="title"/>
          </p:nvPr>
        </p:nvSpPr>
        <p:spPr/>
        <p:txBody>
          <a:bodyPr/>
          <a:lstStyle/>
          <a:p>
            <a:r>
              <a:rPr lang="en-US"/>
              <a:t>Step 4: Implement</a:t>
            </a:r>
          </a:p>
        </p:txBody>
      </p:sp>
      <p:sp>
        <p:nvSpPr>
          <p:cNvPr id="2" name="Content Placeholder 1">
            <a:extLst>
              <a:ext uri="{FF2B5EF4-FFF2-40B4-BE49-F238E27FC236}">
                <a16:creationId xmlns:a16="http://schemas.microsoft.com/office/drawing/2014/main" id="{F787268F-5BC6-0A41-C59C-B714FEC34E5B}"/>
              </a:ext>
            </a:extLst>
          </p:cNvPr>
          <p:cNvSpPr>
            <a:spLocks noGrp="1"/>
          </p:cNvSpPr>
          <p:nvPr>
            <p:ph idx="1"/>
          </p:nvPr>
        </p:nvSpPr>
        <p:spPr/>
        <p:txBody>
          <a:bodyPr/>
          <a:lstStyle/>
          <a:p>
            <a:pPr>
              <a:buClr>
                <a:srgbClr val="1D75BD"/>
              </a:buClr>
            </a:pPr>
            <a:r>
              <a:rPr lang="en-US"/>
              <a:t>Work through the process of remediating barriers present in existing resources</a:t>
            </a:r>
          </a:p>
          <a:p>
            <a:pPr>
              <a:buClr>
                <a:srgbClr val="1D75BD"/>
              </a:buClr>
            </a:pPr>
            <a:r>
              <a:rPr lang="en-US"/>
              <a:t>Meet accessibility requirements as early as possible when developing new resources</a:t>
            </a:r>
          </a:p>
          <a:p>
            <a:pPr>
              <a:buClr>
                <a:srgbClr val="1D75BD"/>
              </a:buClr>
            </a:pPr>
            <a:r>
              <a:rPr lang="en-US"/>
              <a:t>Include people with disabilities in digital asset usability evaluation</a:t>
            </a:r>
          </a:p>
          <a:p>
            <a:pPr>
              <a:buClr>
                <a:srgbClr val="1D75BD"/>
              </a:buClr>
            </a:pPr>
            <a:r>
              <a:rPr lang="en-US"/>
              <a:t>Document progress towards addressing accessibility requirements, including producing an accessibility statement for each digital asset you provide to customers.</a:t>
            </a:r>
          </a:p>
          <a:p>
            <a:pPr>
              <a:buClr>
                <a:srgbClr val="1D75BD"/>
              </a:buClr>
            </a:pPr>
            <a:endParaRPr lang="en-US"/>
          </a:p>
        </p:txBody>
      </p:sp>
    </p:spTree>
    <p:extLst>
      <p:ext uri="{BB962C8B-B14F-4D97-AF65-F5344CB8AC3E}">
        <p14:creationId xmlns:p14="http://schemas.microsoft.com/office/powerpoint/2010/main" val="178457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9F74A9-F55C-9AE0-89D9-BBCA70B59473}"/>
              </a:ext>
            </a:extLst>
          </p:cNvPr>
          <p:cNvSpPr>
            <a:spLocks noGrp="1"/>
          </p:cNvSpPr>
          <p:nvPr>
            <p:ph type="title"/>
          </p:nvPr>
        </p:nvSpPr>
        <p:spPr/>
        <p:txBody>
          <a:bodyPr/>
          <a:lstStyle/>
          <a:p>
            <a:r>
              <a:rPr lang="en-US"/>
              <a:t>Step 5: Monitor and Grow</a:t>
            </a:r>
          </a:p>
        </p:txBody>
      </p:sp>
      <p:sp>
        <p:nvSpPr>
          <p:cNvPr id="2" name="Content Placeholder 1">
            <a:extLst>
              <a:ext uri="{FF2B5EF4-FFF2-40B4-BE49-F238E27FC236}">
                <a16:creationId xmlns:a16="http://schemas.microsoft.com/office/drawing/2014/main" id="{439F494A-9179-4922-6E16-167A81C4DEC8}"/>
              </a:ext>
            </a:extLst>
          </p:cNvPr>
          <p:cNvSpPr>
            <a:spLocks noGrp="1"/>
          </p:cNvSpPr>
          <p:nvPr>
            <p:ph idx="1"/>
          </p:nvPr>
        </p:nvSpPr>
        <p:spPr/>
        <p:txBody>
          <a:bodyPr/>
          <a:lstStyle/>
          <a:p>
            <a:pPr>
              <a:buClr>
                <a:srgbClr val="1D75BD"/>
              </a:buClr>
            </a:pPr>
            <a:r>
              <a:rPr lang="en-US"/>
              <a:t>Track accessibility data for each digital asset and address areas where improvement is not happening at the desired rate</a:t>
            </a:r>
          </a:p>
          <a:p>
            <a:pPr>
              <a:buClr>
                <a:srgbClr val="1D75BD"/>
              </a:buClr>
            </a:pPr>
            <a:r>
              <a:rPr lang="en-US"/>
              <a:t>Review and address gaps in knowledge and tools available</a:t>
            </a:r>
          </a:p>
          <a:p>
            <a:pPr>
              <a:buClr>
                <a:srgbClr val="1D75BD"/>
              </a:buClr>
            </a:pPr>
            <a:r>
              <a:rPr lang="en-US"/>
              <a:t>Review, report, and celebrate successes!</a:t>
            </a:r>
          </a:p>
        </p:txBody>
      </p:sp>
    </p:spTree>
    <p:extLst>
      <p:ext uri="{BB962C8B-B14F-4D97-AF65-F5344CB8AC3E}">
        <p14:creationId xmlns:p14="http://schemas.microsoft.com/office/powerpoint/2010/main" val="199653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7">
            <a:extLst>
              <a:ext uri="{FF2B5EF4-FFF2-40B4-BE49-F238E27FC236}">
                <a16:creationId xmlns:a16="http://schemas.microsoft.com/office/drawing/2014/main" id="{4BFE3677-849F-E1B7-33C3-D5E984A0B99D}"/>
              </a:ext>
            </a:extLst>
          </p:cNvPr>
          <p:cNvSpPr txBox="1">
            <a:spLocks noGrp="1"/>
          </p:cNvSpPr>
          <p:nvPr>
            <p:ph type="title"/>
          </p:nvPr>
        </p:nvSpPr>
        <p:spPr/>
        <p:txBody>
          <a:bodyPr/>
          <a:lstStyle/>
          <a:p>
            <a:pPr lvl="0"/>
            <a:r>
              <a:rPr lang="en-US" sz="3600"/>
              <a:t>Accessibility Maturity Model</a:t>
            </a:r>
          </a:p>
        </p:txBody>
      </p:sp>
      <p:pic>
        <p:nvPicPr>
          <p:cNvPr id="2" name="Graphic 21" descr="TPGi.">
            <a:extLst>
              <a:ext uri="{FF2B5EF4-FFF2-40B4-BE49-F238E27FC236}">
                <a16:creationId xmlns:a16="http://schemas.microsoft.com/office/drawing/2014/main" id="{50C55A9F-89D2-C784-E097-B574B1554C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348" y="404128"/>
            <a:ext cx="1060932" cy="408718"/>
          </a:xfrm>
          <a:prstGeom prst="rect">
            <a:avLst/>
          </a:prstGeom>
          <a:noFill/>
          <a:ln cap="flat">
            <a:noFill/>
          </a:ln>
        </p:spPr>
      </p:pic>
      <p:grpSp>
        <p:nvGrpSpPr>
          <p:cNvPr id="4" name="Group 31" descr="Line chart showing an increase in ROI as core competencies and activities are achieved, organized in three primary levels, reactive, defined and optimized">
            <a:extLst>
              <a:ext uri="{FF2B5EF4-FFF2-40B4-BE49-F238E27FC236}">
                <a16:creationId xmlns:a16="http://schemas.microsoft.com/office/drawing/2014/main" id="{6AB8EB84-C732-7E86-98AE-1B68B562EAB1}"/>
              </a:ext>
            </a:extLst>
          </p:cNvPr>
          <p:cNvGrpSpPr/>
          <p:nvPr/>
        </p:nvGrpSpPr>
        <p:grpSpPr>
          <a:xfrm>
            <a:off x="-13071493" y="-4875497"/>
            <a:ext cx="24658825" cy="9848726"/>
            <a:chOff x="-13071493" y="-4875497"/>
            <a:chExt cx="24658825" cy="9848726"/>
          </a:xfrm>
        </p:grpSpPr>
        <p:sp>
          <p:nvSpPr>
            <p:cNvPr id="5" name="Arc 32">
              <a:extLst>
                <a:ext uri="{FF2B5EF4-FFF2-40B4-BE49-F238E27FC236}">
                  <a16:creationId xmlns:a16="http://schemas.microsoft.com/office/drawing/2014/main" id="{2ADD7C5B-BDEB-2A81-572F-3EE424233818}"/>
                </a:ext>
              </a:extLst>
            </p:cNvPr>
            <p:cNvSpPr/>
            <p:nvPr/>
          </p:nvSpPr>
          <p:spPr>
            <a:xfrm rot="5400013">
              <a:off x="-5291047" y="-12395303"/>
              <a:ext cx="9250299" cy="2450645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22"/>
                <a:gd name="f11" fmla="val 254"/>
                <a:gd name="f12" fmla="+- 0 0 -312"/>
                <a:gd name="f13" fmla="+- 0 0 -418"/>
                <a:gd name="f14" fmla="+- 0 0 -524"/>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101598" cap="flat">
              <a:solidFill>
                <a:srgbClr val="FFC2B1"/>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Arc 33">
              <a:extLst>
                <a:ext uri="{FF2B5EF4-FFF2-40B4-BE49-F238E27FC236}">
                  <a16:creationId xmlns:a16="http://schemas.microsoft.com/office/drawing/2014/main" id="{9AF363DD-739D-CA56-829E-53C7CB28A9ED}"/>
                </a:ext>
              </a:extLst>
            </p:cNvPr>
            <p:cNvSpPr/>
            <p:nvPr/>
          </p:nvSpPr>
          <p:spPr>
            <a:xfrm rot="5400013">
              <a:off x="-5362571" y="-12383297"/>
              <a:ext cx="9250299" cy="2450645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84"/>
                <a:gd name="f11" fmla="val 200"/>
                <a:gd name="f12" fmla="+- 0 0 -274"/>
                <a:gd name="f13" fmla="+- 0 0 -372"/>
                <a:gd name="f14" fmla="+- 0 0 -470"/>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101598" cap="flat">
              <a:solidFill>
                <a:srgbClr val="FE663B"/>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Arc 34">
              <a:extLst>
                <a:ext uri="{FF2B5EF4-FFF2-40B4-BE49-F238E27FC236}">
                  <a16:creationId xmlns:a16="http://schemas.microsoft.com/office/drawing/2014/main" id="{733DD81B-3DF3-F36B-8A87-CBE1107C8236}"/>
                </a:ext>
              </a:extLst>
            </p:cNvPr>
            <p:cNvSpPr/>
            <p:nvPr/>
          </p:nvSpPr>
          <p:spPr>
            <a:xfrm rot="5400013">
              <a:off x="-5339336" y="-12383297"/>
              <a:ext cx="9250299" cy="2450645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200"/>
                <a:gd name="f11" fmla="val 221"/>
                <a:gd name="f12" fmla="+- 0 0 -290"/>
                <a:gd name="f13" fmla="+- 0 0 -390"/>
                <a:gd name="f14" fmla="+- 0 0 -491"/>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101598" cap="flat">
              <a:solidFill>
                <a:srgbClr val="FE663B"/>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 name="Arc 36">
              <a:extLst>
                <a:ext uri="{FF2B5EF4-FFF2-40B4-BE49-F238E27FC236}">
                  <a16:creationId xmlns:a16="http://schemas.microsoft.com/office/drawing/2014/main" id="{AD53869C-14BA-B413-6752-15A3AFB8A274}"/>
                </a:ext>
              </a:extLst>
            </p:cNvPr>
            <p:cNvSpPr/>
            <p:nvPr/>
          </p:nvSpPr>
          <p:spPr>
            <a:xfrm rot="5400013">
              <a:off x="-5443413" y="-12503577"/>
              <a:ext cx="9250299" cy="24506459"/>
            </a:xfrm>
            <a:custGeom>
              <a:avLst/>
              <a:gdLst>
                <a:gd name="f0" fmla="val 10800000"/>
                <a:gd name="f1" fmla="val 5400000"/>
                <a:gd name="f2" fmla="val 16200000"/>
                <a:gd name="f3" fmla="val 180"/>
                <a:gd name="f4" fmla="val w"/>
                <a:gd name="f5" fmla="val h"/>
                <a:gd name="f6" fmla="val ss"/>
                <a:gd name="f7" fmla="val 0"/>
                <a:gd name="f8" fmla="*/ 5419351 1 1725033"/>
                <a:gd name="f9" fmla="+- 0 0 1"/>
                <a:gd name="f10" fmla="val 184"/>
                <a:gd name="f11" fmla="val 253"/>
                <a:gd name="f12" fmla="+- 0 0 -274"/>
                <a:gd name="f13" fmla="+- 0 0 -398"/>
                <a:gd name="f14" fmla="+- 0 0 -523"/>
                <a:gd name="f15" fmla="abs f4"/>
                <a:gd name="f16" fmla="abs f5"/>
                <a:gd name="f17" fmla="abs f6"/>
                <a:gd name="f18" fmla="+- 0 0 f10"/>
                <a:gd name="f19" fmla="+- 0 0 f11"/>
                <a:gd name="f20" fmla="*/ f12 f0 1"/>
                <a:gd name="f21" fmla="*/ f13 f0 1"/>
                <a:gd name="f22" fmla="*/ f14 f0 1"/>
                <a:gd name="f23" fmla="?: f15 f4 1"/>
                <a:gd name="f24" fmla="?: f16 f5 1"/>
                <a:gd name="f25" fmla="?: f17 f6 1"/>
                <a:gd name="f26" fmla="*/ f18 f0 1"/>
                <a:gd name="f27" fmla="*/ f19 f0 1"/>
                <a:gd name="f28" fmla="*/ f20 1 f3"/>
                <a:gd name="f29" fmla="*/ f21 1 f3"/>
                <a:gd name="f30" fmla="*/ f22 1 f3"/>
                <a:gd name="f31" fmla="*/ f23 1 21600"/>
                <a:gd name="f32" fmla="*/ f24 1 21600"/>
                <a:gd name="f33" fmla="*/ 21600 f23 1"/>
                <a:gd name="f34" fmla="*/ 21600 f24 1"/>
                <a:gd name="f35" fmla="*/ f26 1 f3"/>
                <a:gd name="f36" fmla="*/ f27 1 f3"/>
                <a:gd name="f37" fmla="+- f28 0 f1"/>
                <a:gd name="f38" fmla="+- f29 0 f1"/>
                <a:gd name="f39" fmla="+- f30 0 f1"/>
                <a:gd name="f40" fmla="min f32 f31"/>
                <a:gd name="f41" fmla="*/ f33 1 f25"/>
                <a:gd name="f42" fmla="*/ f34 1 f25"/>
                <a:gd name="f43" fmla="+- f35 0 f1"/>
                <a:gd name="f44" fmla="+- f36 0 f1"/>
                <a:gd name="f45" fmla="val f41"/>
                <a:gd name="f46" fmla="val f42"/>
                <a:gd name="f47" fmla="+- 0 0 f43"/>
                <a:gd name="f48" fmla="+- 0 0 f44"/>
                <a:gd name="f49" fmla="+- f46 0 f7"/>
                <a:gd name="f50" fmla="+- f45 0 f7"/>
                <a:gd name="f51" fmla="+- f48 0 f47"/>
                <a:gd name="f52" fmla="+- f47 f1 0"/>
                <a:gd name="f53" fmla="+- f48 f1 0"/>
                <a:gd name="f54" fmla="+- 21600000 0 f47"/>
                <a:gd name="f55" fmla="+- f1 0 f47"/>
                <a:gd name="f56" fmla="+- 27000000 0 f47"/>
                <a:gd name="f57" fmla="+- f0 0 f47"/>
                <a:gd name="f58" fmla="+- 32400000 0 f47"/>
                <a:gd name="f59" fmla="+- f2 0 f47"/>
                <a:gd name="f60" fmla="+- 37800000 0 f47"/>
                <a:gd name="f61" fmla="*/ f49 1 2"/>
                <a:gd name="f62" fmla="*/ f50 1 2"/>
                <a:gd name="f63" fmla="+- f51 21600000 0"/>
                <a:gd name="f64" fmla="?: f55 f55 f56"/>
                <a:gd name="f65" fmla="?: f57 f57 f58"/>
                <a:gd name="f66" fmla="?: f59 f59 f60"/>
                <a:gd name="f67" fmla="*/ f52 f8 1"/>
                <a:gd name="f68" fmla="*/ f53 f8 1"/>
                <a:gd name="f69" fmla="+- f7 f61 0"/>
                <a:gd name="f70" fmla="+- f7 f62 0"/>
                <a:gd name="f71" fmla="?: f51 f51 f63"/>
                <a:gd name="f72" fmla="*/ f67 1 f0"/>
                <a:gd name="f73" fmla="*/ f68 1 f0"/>
                <a:gd name="f74" fmla="*/ f62 f40 1"/>
                <a:gd name="f75" fmla="*/ f61 f40 1"/>
                <a:gd name="f76" fmla="+- f71 0 f54"/>
                <a:gd name="f77" fmla="+- f71 0 f64"/>
                <a:gd name="f78" fmla="+- f71 0 f65"/>
                <a:gd name="f79" fmla="+- f71 0 f66"/>
                <a:gd name="f80" fmla="+- 0 0 f72"/>
                <a:gd name="f81" fmla="+- 0 0 f73"/>
                <a:gd name="f82" fmla="*/ f70 f40 1"/>
                <a:gd name="f83" fmla="*/ f69 f40 1"/>
                <a:gd name="f84" fmla="+- 0 0 f80"/>
                <a:gd name="f85" fmla="+- 0 0 f81"/>
                <a:gd name="f86" fmla="*/ f84 f0 1"/>
                <a:gd name="f87" fmla="*/ f85 f0 1"/>
                <a:gd name="f88" fmla="*/ f86 1 f8"/>
                <a:gd name="f89" fmla="*/ f87 1 f8"/>
                <a:gd name="f90" fmla="+- f88 0 f1"/>
                <a:gd name="f91" fmla="+- f89 0 f1"/>
                <a:gd name="f92" fmla="sin 1 f90"/>
                <a:gd name="f93" fmla="cos 1 f90"/>
                <a:gd name="f94" fmla="sin 1 f91"/>
                <a:gd name="f95" fmla="cos 1 f91"/>
                <a:gd name="f96" fmla="+- 0 0 f92"/>
                <a:gd name="f97" fmla="+- 0 0 f93"/>
                <a:gd name="f98" fmla="+- 0 0 f94"/>
                <a:gd name="f99" fmla="+- 0 0 f95"/>
                <a:gd name="f100" fmla="+- 0 0 f96"/>
                <a:gd name="f101" fmla="+- 0 0 f97"/>
                <a:gd name="f102" fmla="+- 0 0 f98"/>
                <a:gd name="f103" fmla="+- 0 0 f99"/>
                <a:gd name="f104" fmla="val f100"/>
                <a:gd name="f105" fmla="val f101"/>
                <a:gd name="f106" fmla="val f102"/>
                <a:gd name="f107" fmla="val f103"/>
                <a:gd name="f108" fmla="*/ f104 f62 1"/>
                <a:gd name="f109" fmla="*/ f105 f61 1"/>
                <a:gd name="f110" fmla="*/ f106 f62 1"/>
                <a:gd name="f111" fmla="*/ f107 f61 1"/>
                <a:gd name="f112" fmla="+- 0 0 f109"/>
                <a:gd name="f113" fmla="+- 0 0 f108"/>
                <a:gd name="f114" fmla="+- 0 0 f111"/>
                <a:gd name="f115" fmla="+- 0 0 f110"/>
                <a:gd name="f116" fmla="+- 0 0 f112"/>
                <a:gd name="f117" fmla="+- 0 0 f113"/>
                <a:gd name="f118" fmla="+- 0 0 f114"/>
                <a:gd name="f119" fmla="+- 0 0 f115"/>
                <a:gd name="f120" fmla="at2 f116 f117"/>
                <a:gd name="f121" fmla="at2 f118 f119"/>
                <a:gd name="f122" fmla="+- f120 f1 0"/>
                <a:gd name="f123" fmla="+- f121 f1 0"/>
                <a:gd name="f124" fmla="*/ f122 f8 1"/>
                <a:gd name="f125" fmla="*/ f123 f8 1"/>
                <a:gd name="f126" fmla="*/ f124 1 f0"/>
                <a:gd name="f127" fmla="*/ f125 1 f0"/>
                <a:gd name="f128" fmla="+- 0 0 f126"/>
                <a:gd name="f129" fmla="+- 0 0 f127"/>
                <a:gd name="f130" fmla="val f128"/>
                <a:gd name="f131" fmla="val f129"/>
                <a:gd name="f132" fmla="+- 0 0 f130"/>
                <a:gd name="f133" fmla="+- 0 0 f131"/>
                <a:gd name="f134" fmla="*/ f132 f0 1"/>
                <a:gd name="f135" fmla="*/ f133 f0 1"/>
                <a:gd name="f136" fmla="*/ f134 1 f8"/>
                <a:gd name="f137" fmla="*/ f135 1 f8"/>
                <a:gd name="f138" fmla="+- f136 0 f1"/>
                <a:gd name="f139" fmla="+- f137 0 f1"/>
                <a:gd name="f140" fmla="+- f138 f1 0"/>
                <a:gd name="f141" fmla="+- f139 f1 0"/>
                <a:gd name="f142" fmla="*/ f140 f8 1"/>
                <a:gd name="f143" fmla="*/ f141 f8 1"/>
                <a:gd name="f144" fmla="*/ f142 1 f0"/>
                <a:gd name="f145" fmla="*/ f143 1 f0"/>
                <a:gd name="f146" fmla="+- 0 0 f144"/>
                <a:gd name="f147" fmla="+- 0 0 f145"/>
                <a:gd name="f148" fmla="+- 0 0 f146"/>
                <a:gd name="f149" fmla="+- 0 0 f147"/>
                <a:gd name="f150" fmla="*/ f148 f0 1"/>
                <a:gd name="f151" fmla="*/ f149 f0 1"/>
                <a:gd name="f152" fmla="*/ f150 1 f8"/>
                <a:gd name="f153" fmla="*/ f151 1 f8"/>
                <a:gd name="f154" fmla="+- f152 0 f1"/>
                <a:gd name="f155" fmla="+- f153 0 f1"/>
                <a:gd name="f156" fmla="cos 1 f154"/>
                <a:gd name="f157" fmla="sin 1 f154"/>
                <a:gd name="f158" fmla="cos 1 f155"/>
                <a:gd name="f159" fmla="sin 1 f155"/>
                <a:gd name="f160" fmla="+- 0 0 f156"/>
                <a:gd name="f161" fmla="+- 0 0 f157"/>
                <a:gd name="f162" fmla="+- 0 0 f158"/>
                <a:gd name="f163" fmla="+- 0 0 f159"/>
                <a:gd name="f164" fmla="+- 0 0 f160"/>
                <a:gd name="f165" fmla="+- 0 0 f161"/>
                <a:gd name="f166" fmla="+- 0 0 f162"/>
                <a:gd name="f167" fmla="+- 0 0 f163"/>
                <a:gd name="f168" fmla="val f164"/>
                <a:gd name="f169" fmla="val f165"/>
                <a:gd name="f170" fmla="val f166"/>
                <a:gd name="f171" fmla="val f167"/>
                <a:gd name="f172" fmla="+- 0 0 f168"/>
                <a:gd name="f173" fmla="+- 0 0 f169"/>
                <a:gd name="f174" fmla="+- 0 0 f170"/>
                <a:gd name="f175" fmla="+- 0 0 f171"/>
                <a:gd name="f176" fmla="*/ f9 f172 1"/>
                <a:gd name="f177" fmla="*/ f9 f173 1"/>
                <a:gd name="f178" fmla="*/ f9 f174 1"/>
                <a:gd name="f179" fmla="*/ f9 f175 1"/>
                <a:gd name="f180" fmla="*/ f176 f62 1"/>
                <a:gd name="f181" fmla="*/ f177 f61 1"/>
                <a:gd name="f182" fmla="*/ f178 f62 1"/>
                <a:gd name="f183" fmla="*/ f179 f61 1"/>
                <a:gd name="f184" fmla="+- f70 f180 0"/>
                <a:gd name="f185" fmla="+- f69 f181 0"/>
                <a:gd name="f186" fmla="+- f70 f182 0"/>
                <a:gd name="f187" fmla="+- f69 f183 0"/>
                <a:gd name="f188" fmla="max f184 f186"/>
                <a:gd name="f189" fmla="max f185 f187"/>
                <a:gd name="f190" fmla="min f184 f186"/>
                <a:gd name="f191" fmla="min f185 f187"/>
                <a:gd name="f192" fmla="*/ f184 f40 1"/>
                <a:gd name="f193" fmla="*/ f185 f40 1"/>
                <a:gd name="f194" fmla="*/ f186 f40 1"/>
                <a:gd name="f195" fmla="*/ f187 f40 1"/>
                <a:gd name="f196" fmla="?: f76 f45 f188"/>
                <a:gd name="f197" fmla="?: f77 f46 f189"/>
                <a:gd name="f198" fmla="?: f78 f7 f190"/>
                <a:gd name="f199" fmla="?: f79 f7 f191"/>
                <a:gd name="f200" fmla="*/ f198 f40 1"/>
                <a:gd name="f201" fmla="*/ f199 f40 1"/>
                <a:gd name="f202" fmla="*/ f196 f40 1"/>
                <a:gd name="f203" fmla="*/ f197 f40 1"/>
              </a:gdLst>
              <a:ahLst/>
              <a:cxnLst>
                <a:cxn ang="3cd4">
                  <a:pos x="hc" y="t"/>
                </a:cxn>
                <a:cxn ang="0">
                  <a:pos x="r" y="vc"/>
                </a:cxn>
                <a:cxn ang="cd4">
                  <a:pos x="hc" y="b"/>
                </a:cxn>
                <a:cxn ang="cd2">
                  <a:pos x="l" y="vc"/>
                </a:cxn>
                <a:cxn ang="f37">
                  <a:pos x="f192" y="f193"/>
                </a:cxn>
                <a:cxn ang="f38">
                  <a:pos x="f82" y="f83"/>
                </a:cxn>
                <a:cxn ang="f39">
                  <a:pos x="f194" y="f195"/>
                </a:cxn>
              </a:cxnLst>
              <a:rect l="f200" t="f201" r="f202" b="f203"/>
              <a:pathLst>
                <a:path stroke="0">
                  <a:moveTo>
                    <a:pt x="f192" y="f193"/>
                  </a:moveTo>
                  <a:arcTo wR="f74" hR="f75" stAng="f47" swAng="f71"/>
                  <a:lnTo>
                    <a:pt x="f82" y="f83"/>
                  </a:lnTo>
                  <a:close/>
                </a:path>
                <a:path fill="none">
                  <a:moveTo>
                    <a:pt x="f192" y="f193"/>
                  </a:moveTo>
                  <a:arcTo wR="f74" hR="f75" stAng="f47" swAng="f71"/>
                </a:path>
              </a:pathLst>
            </a:custGeom>
            <a:noFill/>
            <a:ln w="25402" cap="flat">
              <a:solidFill>
                <a:srgbClr val="FFFFFF">
                  <a:alpha val="50000"/>
                </a:srgbClr>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9" name="Group 37">
              <a:extLst>
                <a:ext uri="{FF2B5EF4-FFF2-40B4-BE49-F238E27FC236}">
                  <a16:creationId xmlns:a16="http://schemas.microsoft.com/office/drawing/2014/main" id="{2E9EE7DC-A4F1-9B66-92FF-0DEB1A082D3F}"/>
                </a:ext>
              </a:extLst>
            </p:cNvPr>
            <p:cNvGrpSpPr/>
            <p:nvPr/>
          </p:nvGrpSpPr>
          <p:grpSpPr>
            <a:xfrm>
              <a:off x="1161" y="803245"/>
              <a:ext cx="11397127" cy="4169984"/>
              <a:chOff x="1161" y="803245"/>
              <a:chExt cx="11397127" cy="4169984"/>
            </a:xfrm>
          </p:grpSpPr>
          <p:sp>
            <p:nvSpPr>
              <p:cNvPr id="10" name="Rectangle 39">
                <a:extLst>
                  <a:ext uri="{FF2B5EF4-FFF2-40B4-BE49-F238E27FC236}">
                    <a16:creationId xmlns:a16="http://schemas.microsoft.com/office/drawing/2014/main" id="{B5298167-4DFE-63CB-6A40-A0D375D1B169}"/>
                  </a:ext>
                </a:extLst>
              </p:cNvPr>
              <p:cNvSpPr/>
              <p:nvPr/>
            </p:nvSpPr>
            <p:spPr>
              <a:xfrm>
                <a:off x="6112507" y="3805650"/>
                <a:ext cx="104433" cy="1164781"/>
              </a:xfrm>
              <a:prstGeom prst="rect">
                <a:avLst/>
              </a:prstGeom>
              <a:solidFill>
                <a:srgbClr val="FE663B"/>
              </a:solidFill>
              <a:ln w="38103" cap="flat">
                <a:solidFill>
                  <a:srgbClr val="1A3B5C"/>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 name="Straight Connector 40">
                <a:extLst>
                  <a:ext uri="{FF2B5EF4-FFF2-40B4-BE49-F238E27FC236}">
                    <a16:creationId xmlns:a16="http://schemas.microsoft.com/office/drawing/2014/main" id="{6225F8F4-E5EC-83C3-D3B1-64B1A813B43A}"/>
                  </a:ext>
                </a:extLst>
              </p:cNvPr>
              <p:cNvCxnSpPr/>
              <p:nvPr/>
            </p:nvCxnSpPr>
            <p:spPr>
              <a:xfrm>
                <a:off x="534649" y="4550182"/>
                <a:ext cx="10685496" cy="0"/>
              </a:xfrm>
              <a:prstGeom prst="straightConnector1">
                <a:avLst/>
              </a:prstGeom>
              <a:noFill/>
              <a:ln w="12701" cap="flat">
                <a:solidFill>
                  <a:srgbClr val="FFFFFF"/>
                </a:solidFill>
                <a:prstDash val="solid"/>
                <a:miter/>
              </a:ln>
            </p:spPr>
          </p:cxnSp>
          <p:cxnSp>
            <p:nvCxnSpPr>
              <p:cNvPr id="12" name="Straight Connector 41">
                <a:extLst>
                  <a:ext uri="{FF2B5EF4-FFF2-40B4-BE49-F238E27FC236}">
                    <a16:creationId xmlns:a16="http://schemas.microsoft.com/office/drawing/2014/main" id="{2C161212-A9CB-A5AF-6989-1B2EE0CE29A3}"/>
                  </a:ext>
                </a:extLst>
              </p:cNvPr>
              <p:cNvCxnSpPr/>
              <p:nvPr/>
            </p:nvCxnSpPr>
            <p:spPr>
              <a:xfrm flipH="1" flipV="1">
                <a:off x="11220145" y="803245"/>
                <a:ext cx="8860" cy="3753511"/>
              </a:xfrm>
              <a:prstGeom prst="straightConnector1">
                <a:avLst/>
              </a:prstGeom>
              <a:noFill/>
              <a:ln w="12701" cap="flat">
                <a:solidFill>
                  <a:srgbClr val="FFFFFF"/>
                </a:solidFill>
                <a:prstDash val="solid"/>
                <a:miter/>
              </a:ln>
            </p:spPr>
          </p:cxnSp>
          <p:sp>
            <p:nvSpPr>
              <p:cNvPr id="13" name="Rectangle 42">
                <a:extLst>
                  <a:ext uri="{FF2B5EF4-FFF2-40B4-BE49-F238E27FC236}">
                    <a16:creationId xmlns:a16="http://schemas.microsoft.com/office/drawing/2014/main" id="{26458800-EB8E-F2A0-EB49-AF5F74BAD149}"/>
                  </a:ext>
                </a:extLst>
              </p:cNvPr>
              <p:cNvSpPr/>
              <p:nvPr/>
            </p:nvSpPr>
            <p:spPr>
              <a:xfrm>
                <a:off x="2206108" y="4443243"/>
                <a:ext cx="80906" cy="488673"/>
              </a:xfrm>
              <a:prstGeom prst="rect">
                <a:avLst/>
              </a:prstGeom>
              <a:solidFill>
                <a:srgbClr val="FFC2B1"/>
              </a:solidFill>
              <a:ln w="38103" cap="flat">
                <a:solidFill>
                  <a:srgbClr val="1A3B5C"/>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Oval 43">
                <a:extLst>
                  <a:ext uri="{FF2B5EF4-FFF2-40B4-BE49-F238E27FC236}">
                    <a16:creationId xmlns:a16="http://schemas.microsoft.com/office/drawing/2014/main" id="{FDF717AC-8315-3215-FD43-B7E38EDE1CE1}"/>
                  </a:ext>
                </a:extLst>
              </p:cNvPr>
              <p:cNvSpPr/>
              <p:nvPr/>
            </p:nvSpPr>
            <p:spPr>
              <a:xfrm flipV="1">
                <a:off x="1003051" y="4034396"/>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2B1"/>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15" name="Rectangle 45">
                <a:extLst>
                  <a:ext uri="{FF2B5EF4-FFF2-40B4-BE49-F238E27FC236}">
                    <a16:creationId xmlns:a16="http://schemas.microsoft.com/office/drawing/2014/main" id="{5381A16F-A58C-3046-31B3-2BA583513C56}"/>
                  </a:ext>
                </a:extLst>
              </p:cNvPr>
              <p:cNvSpPr/>
              <p:nvPr/>
            </p:nvSpPr>
            <p:spPr>
              <a:xfrm>
                <a:off x="10190347" y="2161861"/>
                <a:ext cx="104433" cy="2811368"/>
              </a:xfrm>
              <a:prstGeom prst="rect">
                <a:avLst/>
              </a:prstGeom>
              <a:solidFill>
                <a:srgbClr val="FF663B"/>
              </a:solidFill>
              <a:ln w="38103" cap="flat">
                <a:solidFill>
                  <a:srgbClr val="1A3B5C"/>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47">
                <a:extLst>
                  <a:ext uri="{FF2B5EF4-FFF2-40B4-BE49-F238E27FC236}">
                    <a16:creationId xmlns:a16="http://schemas.microsoft.com/office/drawing/2014/main" id="{DD663278-1EC2-0D85-1494-1A1399FBD5CE}"/>
                  </a:ext>
                </a:extLst>
              </p:cNvPr>
              <p:cNvPicPr>
                <a:picLocks noChangeAspect="1"/>
              </p:cNvPicPr>
              <p:nvPr/>
            </p:nvPicPr>
            <p:blipFill>
              <a:blip r:embed="rId5"/>
              <a:stretch>
                <a:fillRect/>
              </a:stretch>
            </p:blipFill>
            <p:spPr>
              <a:xfrm>
                <a:off x="2151363" y="3536972"/>
                <a:ext cx="223122" cy="304257"/>
              </a:xfrm>
              <a:prstGeom prst="rect">
                <a:avLst/>
              </a:prstGeom>
              <a:noFill/>
              <a:ln cap="flat">
                <a:noFill/>
              </a:ln>
            </p:spPr>
          </p:pic>
          <p:pic>
            <p:nvPicPr>
              <p:cNvPr id="17" name="Picture 48">
                <a:extLst>
                  <a:ext uri="{FF2B5EF4-FFF2-40B4-BE49-F238E27FC236}">
                    <a16:creationId xmlns:a16="http://schemas.microsoft.com/office/drawing/2014/main" id="{7EB79F35-0ECE-5E8A-EC76-B1B695A80592}"/>
                  </a:ext>
                </a:extLst>
              </p:cNvPr>
              <p:cNvPicPr>
                <a:picLocks noChangeAspect="1"/>
              </p:cNvPicPr>
              <p:nvPr/>
            </p:nvPicPr>
            <p:blipFill>
              <a:blip r:embed="rId6"/>
              <a:stretch>
                <a:fillRect/>
              </a:stretch>
            </p:blipFill>
            <p:spPr>
              <a:xfrm>
                <a:off x="4695599" y="3204514"/>
                <a:ext cx="294107" cy="283966"/>
              </a:xfrm>
              <a:prstGeom prst="rect">
                <a:avLst/>
              </a:prstGeom>
              <a:noFill/>
              <a:ln cap="flat">
                <a:noFill/>
              </a:ln>
            </p:spPr>
          </p:pic>
          <p:pic>
            <p:nvPicPr>
              <p:cNvPr id="18" name="Picture 49">
                <a:extLst>
                  <a:ext uri="{FF2B5EF4-FFF2-40B4-BE49-F238E27FC236}">
                    <a16:creationId xmlns:a16="http://schemas.microsoft.com/office/drawing/2014/main" id="{E1EB46B6-F28D-1078-9CDC-66A2D448090F}"/>
                  </a:ext>
                </a:extLst>
              </p:cNvPr>
              <p:cNvPicPr>
                <a:picLocks noChangeAspect="1"/>
              </p:cNvPicPr>
              <p:nvPr/>
            </p:nvPicPr>
            <p:blipFill>
              <a:blip r:embed="rId7"/>
              <a:stretch>
                <a:fillRect/>
              </a:stretch>
            </p:blipFill>
            <p:spPr>
              <a:xfrm>
                <a:off x="3550258" y="3367790"/>
                <a:ext cx="263685" cy="324538"/>
              </a:xfrm>
              <a:prstGeom prst="rect">
                <a:avLst/>
              </a:prstGeom>
              <a:noFill/>
              <a:ln cap="flat">
                <a:noFill/>
              </a:ln>
            </p:spPr>
          </p:pic>
          <p:pic>
            <p:nvPicPr>
              <p:cNvPr id="19" name="Picture 50">
                <a:extLst>
                  <a:ext uri="{FF2B5EF4-FFF2-40B4-BE49-F238E27FC236}">
                    <a16:creationId xmlns:a16="http://schemas.microsoft.com/office/drawing/2014/main" id="{7CFDA7C8-CB6A-C816-8AD4-4360ABEF96FC}"/>
                  </a:ext>
                </a:extLst>
              </p:cNvPr>
              <p:cNvPicPr>
                <a:picLocks noChangeAspect="1"/>
              </p:cNvPicPr>
              <p:nvPr/>
            </p:nvPicPr>
            <p:blipFill>
              <a:blip r:embed="rId8">
                <a:biLevel thresh="50000"/>
              </a:blip>
              <a:stretch>
                <a:fillRect/>
              </a:stretch>
            </p:blipFill>
            <p:spPr>
              <a:xfrm>
                <a:off x="8367436" y="2017641"/>
                <a:ext cx="333207" cy="239490"/>
              </a:xfrm>
              <a:prstGeom prst="rect">
                <a:avLst/>
              </a:prstGeom>
              <a:noFill/>
              <a:ln cap="flat">
                <a:noFill/>
              </a:ln>
            </p:spPr>
          </p:pic>
          <p:pic>
            <p:nvPicPr>
              <p:cNvPr id="20" name="Picture 51">
                <a:extLst>
                  <a:ext uri="{FF2B5EF4-FFF2-40B4-BE49-F238E27FC236}">
                    <a16:creationId xmlns:a16="http://schemas.microsoft.com/office/drawing/2014/main" id="{A50184B3-D6E5-D150-2193-31B619068B4D}"/>
                  </a:ext>
                </a:extLst>
              </p:cNvPr>
              <p:cNvPicPr>
                <a:picLocks noChangeAspect="1"/>
              </p:cNvPicPr>
              <p:nvPr/>
            </p:nvPicPr>
            <p:blipFill>
              <a:blip r:embed="rId9">
                <a:biLevel thresh="50000"/>
              </a:blip>
              <a:stretch>
                <a:fillRect/>
              </a:stretch>
            </p:blipFill>
            <p:spPr>
              <a:xfrm>
                <a:off x="5751950" y="2892228"/>
                <a:ext cx="324538" cy="324538"/>
              </a:xfrm>
              <a:prstGeom prst="rect">
                <a:avLst/>
              </a:prstGeom>
              <a:noFill/>
              <a:ln cap="flat">
                <a:noFill/>
              </a:ln>
            </p:spPr>
          </p:pic>
          <p:pic>
            <p:nvPicPr>
              <p:cNvPr id="21" name="Graphic 52">
                <a:extLst>
                  <a:ext uri="{FF2B5EF4-FFF2-40B4-BE49-F238E27FC236}">
                    <a16:creationId xmlns:a16="http://schemas.microsoft.com/office/drawing/2014/main" id="{A1E6DC5C-4500-57C3-D594-15B2EDA47D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36520" y="1441176"/>
                <a:ext cx="482035" cy="482035"/>
              </a:xfrm>
              <a:prstGeom prst="rect">
                <a:avLst/>
              </a:prstGeom>
              <a:noFill/>
              <a:ln cap="flat">
                <a:noFill/>
              </a:ln>
            </p:spPr>
          </p:pic>
          <p:pic>
            <p:nvPicPr>
              <p:cNvPr id="22" name="Graphic 53">
                <a:extLst>
                  <a:ext uri="{FF2B5EF4-FFF2-40B4-BE49-F238E27FC236}">
                    <a16:creationId xmlns:a16="http://schemas.microsoft.com/office/drawing/2014/main" id="{E4995036-C1EB-98E5-E6C0-D3C304FAC1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71105" y="2288971"/>
                <a:ext cx="386059" cy="386059"/>
              </a:xfrm>
              <a:prstGeom prst="rect">
                <a:avLst/>
              </a:prstGeom>
              <a:noFill/>
              <a:ln cap="flat">
                <a:noFill/>
              </a:ln>
            </p:spPr>
          </p:pic>
          <p:pic>
            <p:nvPicPr>
              <p:cNvPr id="23" name="Graphic 54">
                <a:extLst>
                  <a:ext uri="{FF2B5EF4-FFF2-40B4-BE49-F238E27FC236}">
                    <a16:creationId xmlns:a16="http://schemas.microsoft.com/office/drawing/2014/main" id="{058CC584-B7E7-3FEF-9963-9C2642BDB7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69573" y="896505"/>
                <a:ext cx="345990" cy="345990"/>
              </a:xfrm>
              <a:prstGeom prst="rect">
                <a:avLst/>
              </a:prstGeom>
              <a:noFill/>
              <a:ln cap="flat">
                <a:noFill/>
              </a:ln>
            </p:spPr>
          </p:pic>
          <p:pic>
            <p:nvPicPr>
              <p:cNvPr id="24" name="Graphic 55">
                <a:extLst>
                  <a:ext uri="{FF2B5EF4-FFF2-40B4-BE49-F238E27FC236}">
                    <a16:creationId xmlns:a16="http://schemas.microsoft.com/office/drawing/2014/main" id="{3F60E3C0-58E2-E20D-5C42-8CDF0B04176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78431" y="2588273"/>
                <a:ext cx="454127" cy="454127"/>
              </a:xfrm>
              <a:prstGeom prst="rect">
                <a:avLst/>
              </a:prstGeom>
              <a:noFill/>
              <a:ln cap="flat">
                <a:noFill/>
              </a:ln>
            </p:spPr>
          </p:pic>
          <p:pic>
            <p:nvPicPr>
              <p:cNvPr id="25" name="Picture 58">
                <a:extLst>
                  <a:ext uri="{FF2B5EF4-FFF2-40B4-BE49-F238E27FC236}">
                    <a16:creationId xmlns:a16="http://schemas.microsoft.com/office/drawing/2014/main" id="{336A0324-96BC-FCC4-B62C-8CA9E4563EE9}"/>
                  </a:ext>
                </a:extLst>
              </p:cNvPr>
              <p:cNvPicPr>
                <a:picLocks noChangeAspect="1"/>
              </p:cNvPicPr>
              <p:nvPr/>
            </p:nvPicPr>
            <p:blipFill>
              <a:blip r:embed="rId18"/>
              <a:stretch>
                <a:fillRect/>
              </a:stretch>
            </p:blipFill>
            <p:spPr>
              <a:xfrm>
                <a:off x="927539" y="3599892"/>
                <a:ext cx="304257" cy="304257"/>
              </a:xfrm>
              <a:prstGeom prst="rect">
                <a:avLst/>
              </a:prstGeom>
              <a:noFill/>
              <a:ln cap="flat">
                <a:noFill/>
              </a:ln>
            </p:spPr>
          </p:pic>
          <p:sp>
            <p:nvSpPr>
              <p:cNvPr id="26" name="Oval 59">
                <a:extLst>
                  <a:ext uri="{FF2B5EF4-FFF2-40B4-BE49-F238E27FC236}">
                    <a16:creationId xmlns:a16="http://schemas.microsoft.com/office/drawing/2014/main" id="{13818AD4-9FEF-633F-CB64-149FBC400057}"/>
                  </a:ext>
                </a:extLst>
              </p:cNvPr>
              <p:cNvSpPr/>
              <p:nvPr/>
            </p:nvSpPr>
            <p:spPr>
              <a:xfrm flipV="1">
                <a:off x="2201664" y="3941768"/>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2B1"/>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27" name="Oval 61">
                <a:extLst>
                  <a:ext uri="{FF2B5EF4-FFF2-40B4-BE49-F238E27FC236}">
                    <a16:creationId xmlns:a16="http://schemas.microsoft.com/office/drawing/2014/main" id="{078AED88-9823-A725-7EEE-2EFA7EA7766E}"/>
                  </a:ext>
                </a:extLst>
              </p:cNvPr>
              <p:cNvSpPr/>
              <p:nvPr/>
            </p:nvSpPr>
            <p:spPr>
              <a:xfrm flipV="1">
                <a:off x="3579409" y="3788523"/>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2B1"/>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28" name="Oval 62">
                <a:extLst>
                  <a:ext uri="{FF2B5EF4-FFF2-40B4-BE49-F238E27FC236}">
                    <a16:creationId xmlns:a16="http://schemas.microsoft.com/office/drawing/2014/main" id="{835C94F8-1642-3F85-4236-4CBD199FB20F}"/>
                  </a:ext>
                </a:extLst>
              </p:cNvPr>
              <p:cNvSpPr/>
              <p:nvPr/>
            </p:nvSpPr>
            <p:spPr>
              <a:xfrm flipV="1">
                <a:off x="4782540" y="3569954"/>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E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29" name="Oval 63">
                <a:extLst>
                  <a:ext uri="{FF2B5EF4-FFF2-40B4-BE49-F238E27FC236}">
                    <a16:creationId xmlns:a16="http://schemas.microsoft.com/office/drawing/2014/main" id="{ECFD807B-1284-EF45-972D-FCB5D837BA7E}"/>
                  </a:ext>
                </a:extLst>
              </p:cNvPr>
              <p:cNvSpPr/>
              <p:nvPr/>
            </p:nvSpPr>
            <p:spPr>
              <a:xfrm flipV="1">
                <a:off x="5827910" y="3334789"/>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E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30" name="Oval 64">
                <a:extLst>
                  <a:ext uri="{FF2B5EF4-FFF2-40B4-BE49-F238E27FC236}">
                    <a16:creationId xmlns:a16="http://schemas.microsoft.com/office/drawing/2014/main" id="{8178FDD3-46CE-8B4C-8801-451DDCA686D0}"/>
                  </a:ext>
                </a:extLst>
              </p:cNvPr>
              <p:cNvSpPr/>
              <p:nvPr/>
            </p:nvSpPr>
            <p:spPr>
              <a:xfrm flipV="1">
                <a:off x="6724497" y="3070372"/>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E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31" name="Oval 65">
                <a:extLst>
                  <a:ext uri="{FF2B5EF4-FFF2-40B4-BE49-F238E27FC236}">
                    <a16:creationId xmlns:a16="http://schemas.microsoft.com/office/drawing/2014/main" id="{DABCFBAB-646B-A3F1-229D-A64390A45C5E}"/>
                  </a:ext>
                </a:extLst>
              </p:cNvPr>
              <p:cNvSpPr/>
              <p:nvPr/>
            </p:nvSpPr>
            <p:spPr>
              <a:xfrm flipV="1">
                <a:off x="7597237" y="2779739"/>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E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32" name="Oval 66">
                <a:extLst>
                  <a:ext uri="{FF2B5EF4-FFF2-40B4-BE49-F238E27FC236}">
                    <a16:creationId xmlns:a16="http://schemas.microsoft.com/office/drawing/2014/main" id="{3FC6B741-C655-7EBA-70E9-DB33E45E7B51}"/>
                  </a:ext>
                </a:extLst>
              </p:cNvPr>
              <p:cNvSpPr/>
              <p:nvPr/>
            </p:nvSpPr>
            <p:spPr>
              <a:xfrm flipV="1">
                <a:off x="8446687" y="2428838"/>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33" name="Oval 67">
                <a:extLst>
                  <a:ext uri="{FF2B5EF4-FFF2-40B4-BE49-F238E27FC236}">
                    <a16:creationId xmlns:a16="http://schemas.microsoft.com/office/drawing/2014/main" id="{0070F1DB-071A-06CE-C4A2-57E25923592B}"/>
                  </a:ext>
                </a:extLst>
              </p:cNvPr>
              <p:cNvSpPr/>
              <p:nvPr/>
            </p:nvSpPr>
            <p:spPr>
              <a:xfrm flipV="1">
                <a:off x="9312917" y="1941015"/>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sp>
            <p:nvSpPr>
              <p:cNvPr id="34" name="Oval 68">
                <a:extLst>
                  <a:ext uri="{FF2B5EF4-FFF2-40B4-BE49-F238E27FC236}">
                    <a16:creationId xmlns:a16="http://schemas.microsoft.com/office/drawing/2014/main" id="{A8D816E6-E7B5-9F8C-C65F-8CB472C0D9CF}"/>
                  </a:ext>
                </a:extLst>
              </p:cNvPr>
              <p:cNvSpPr/>
              <p:nvPr/>
            </p:nvSpPr>
            <p:spPr>
              <a:xfrm flipV="1">
                <a:off x="10165942" y="1393637"/>
                <a:ext cx="153244" cy="15324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663B"/>
              </a:solidFill>
              <a:ln cap="flat">
                <a:noFill/>
                <a:prstDash val="solid"/>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a:ln>
                    <a:noFill/>
                  </a:ln>
                  <a:solidFill>
                    <a:srgbClr val="1F4E79"/>
                  </a:solidFill>
                  <a:effectLst/>
                  <a:uLnTx/>
                  <a:uFillTx/>
                  <a:latin typeface="Open Sans Semibold" pitchFamily="34"/>
                  <a:ea typeface="Open Sans Semibold" pitchFamily="34"/>
                  <a:cs typeface="Open Sans Semibold" pitchFamily="34"/>
                </a:endParaRPr>
              </a:p>
            </p:txBody>
          </p:sp>
          <p:cxnSp>
            <p:nvCxnSpPr>
              <p:cNvPr id="35" name="Straight Connector 69">
                <a:extLst>
                  <a:ext uri="{FF2B5EF4-FFF2-40B4-BE49-F238E27FC236}">
                    <a16:creationId xmlns:a16="http://schemas.microsoft.com/office/drawing/2014/main" id="{0F69052B-F511-013B-D8AE-E2B29D92961B}"/>
                  </a:ext>
                </a:extLst>
              </p:cNvPr>
              <p:cNvCxnSpPr/>
              <p:nvPr/>
            </p:nvCxnSpPr>
            <p:spPr>
              <a:xfrm flipV="1">
                <a:off x="8022012" y="3277045"/>
                <a:ext cx="0" cy="1272524"/>
              </a:xfrm>
              <a:prstGeom prst="straightConnector1">
                <a:avLst/>
              </a:prstGeom>
              <a:noFill/>
              <a:ln w="12701" cap="flat">
                <a:solidFill>
                  <a:srgbClr val="FFFFFF">
                    <a:alpha val="49962"/>
                  </a:srgbClr>
                </a:solidFill>
                <a:prstDash val="solid"/>
                <a:miter/>
              </a:ln>
            </p:spPr>
          </p:cxnSp>
          <p:cxnSp>
            <p:nvCxnSpPr>
              <p:cNvPr id="36" name="Straight Connector 70">
                <a:extLst>
                  <a:ext uri="{FF2B5EF4-FFF2-40B4-BE49-F238E27FC236}">
                    <a16:creationId xmlns:a16="http://schemas.microsoft.com/office/drawing/2014/main" id="{B64D6D7F-7ED5-8828-DE68-231FA68D2840}"/>
                  </a:ext>
                </a:extLst>
              </p:cNvPr>
              <p:cNvCxnSpPr/>
              <p:nvPr/>
            </p:nvCxnSpPr>
            <p:spPr>
              <a:xfrm flipV="1">
                <a:off x="4082475" y="4187641"/>
                <a:ext cx="0" cy="369115"/>
              </a:xfrm>
              <a:prstGeom prst="straightConnector1">
                <a:avLst/>
              </a:prstGeom>
              <a:noFill/>
              <a:ln w="12701" cap="flat">
                <a:solidFill>
                  <a:srgbClr val="FFFFFF">
                    <a:alpha val="49962"/>
                  </a:srgbClr>
                </a:solidFill>
                <a:prstDash val="solid"/>
                <a:miter/>
              </a:ln>
            </p:spPr>
          </p:cxnSp>
          <p:sp>
            <p:nvSpPr>
              <p:cNvPr id="37" name="TextBox 71">
                <a:extLst>
                  <a:ext uri="{FF2B5EF4-FFF2-40B4-BE49-F238E27FC236}">
                    <a16:creationId xmlns:a16="http://schemas.microsoft.com/office/drawing/2014/main" id="{FA022216-6609-4623-7FB9-4B863D125C41}"/>
                  </a:ext>
                </a:extLst>
              </p:cNvPr>
              <p:cNvSpPr txBox="1"/>
              <p:nvPr/>
            </p:nvSpPr>
            <p:spPr>
              <a:xfrm rot="16200004">
                <a:off x="10826487" y="2782363"/>
                <a:ext cx="805046" cy="338556"/>
              </a:xfrm>
              <a:prstGeom prst="rect">
                <a:avLst/>
              </a:prstGeom>
              <a:solidFill>
                <a:srgbClr val="1A3B5C"/>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DEEBF7"/>
                    </a:solidFill>
                    <a:effectLst/>
                    <a:uLnTx/>
                    <a:uFillTx/>
                    <a:latin typeface="Open Sans" pitchFamily="34"/>
                    <a:ea typeface="Open Sans" pitchFamily="34"/>
                    <a:cs typeface="Open Sans" pitchFamily="34"/>
                  </a:rPr>
                  <a:t>ROI</a:t>
                </a:r>
                <a:endParaRPr kumimoji="0" lang="en-US" sz="1400" b="0" i="0" u="none" strike="noStrike" kern="1200" cap="none" spc="0" normalizeH="0" baseline="0" noProof="0">
                  <a:ln>
                    <a:noFill/>
                  </a:ln>
                  <a:solidFill>
                    <a:srgbClr val="DEEBF7"/>
                  </a:solidFill>
                  <a:effectLst/>
                  <a:uLnTx/>
                  <a:uFillTx/>
                  <a:latin typeface="Calibri"/>
                  <a:ea typeface="+mn-ea"/>
                  <a:cs typeface="+mn-cs"/>
                </a:endParaRPr>
              </a:p>
            </p:txBody>
          </p:sp>
          <p:sp>
            <p:nvSpPr>
              <p:cNvPr id="38" name="TextBox 74">
                <a:extLst>
                  <a:ext uri="{FF2B5EF4-FFF2-40B4-BE49-F238E27FC236}">
                    <a16:creationId xmlns:a16="http://schemas.microsoft.com/office/drawing/2014/main" id="{D3CAE952-EC13-F212-8DBB-50363E0B0D95}"/>
                  </a:ext>
                </a:extLst>
              </p:cNvPr>
              <p:cNvSpPr txBox="1"/>
              <p:nvPr/>
            </p:nvSpPr>
            <p:spPr>
              <a:xfrm>
                <a:off x="4495656" y="4318674"/>
                <a:ext cx="3431706" cy="338556"/>
              </a:xfrm>
              <a:prstGeom prst="rect">
                <a:avLst/>
              </a:prstGeom>
              <a:solidFill>
                <a:srgbClr val="1A3B5C"/>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DEEBF7"/>
                    </a:solidFill>
                    <a:effectLst/>
                    <a:uLnTx/>
                    <a:uFillTx/>
                    <a:latin typeface="Open Sans" pitchFamily="34"/>
                    <a:ea typeface="Open Sans" pitchFamily="34"/>
                    <a:cs typeface="Open Sans" pitchFamily="34"/>
                  </a:rPr>
                  <a:t>Core competencies &amp; Activities</a:t>
                </a:r>
                <a:endParaRPr kumimoji="0" lang="en-US" sz="1400" b="0" i="0" u="none" strike="noStrike" kern="1200" cap="none" spc="0" normalizeH="0" baseline="0" noProof="0">
                  <a:ln>
                    <a:noFill/>
                  </a:ln>
                  <a:solidFill>
                    <a:srgbClr val="DEEBF7"/>
                  </a:solidFill>
                  <a:effectLst/>
                  <a:uLnTx/>
                  <a:uFillTx/>
                  <a:latin typeface="Calibri"/>
                  <a:ea typeface="+mn-ea"/>
                  <a:cs typeface="+mn-cs"/>
                </a:endParaRPr>
              </a:p>
            </p:txBody>
          </p:sp>
          <p:sp>
            <p:nvSpPr>
              <p:cNvPr id="39" name="TextBox 78">
                <a:extLst>
                  <a:ext uri="{FF2B5EF4-FFF2-40B4-BE49-F238E27FC236}">
                    <a16:creationId xmlns:a16="http://schemas.microsoft.com/office/drawing/2014/main" id="{02F1BDAD-AE29-4F58-ED69-924B1160EFED}"/>
                  </a:ext>
                </a:extLst>
              </p:cNvPr>
              <p:cNvSpPr txBox="1"/>
              <p:nvPr/>
            </p:nvSpPr>
            <p:spPr>
              <a:xfrm>
                <a:off x="7993273" y="945233"/>
                <a:ext cx="1409803" cy="66172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Level 3</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Optimized</a:t>
                </a:r>
              </a:p>
            </p:txBody>
          </p:sp>
          <p:sp>
            <p:nvSpPr>
              <p:cNvPr id="40" name="TextBox 79">
                <a:extLst>
                  <a:ext uri="{FF2B5EF4-FFF2-40B4-BE49-F238E27FC236}">
                    <a16:creationId xmlns:a16="http://schemas.microsoft.com/office/drawing/2014/main" id="{BE5BE937-BB2D-FBDE-40E7-9632DB14241E}"/>
                  </a:ext>
                </a:extLst>
              </p:cNvPr>
              <p:cNvSpPr txBox="1"/>
              <p:nvPr/>
            </p:nvSpPr>
            <p:spPr>
              <a:xfrm>
                <a:off x="4981367" y="2025103"/>
                <a:ext cx="1239240" cy="66172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Level 2</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Defined</a:t>
                </a:r>
                <a:endParaRPr kumimoji="0" lang="en-US" sz="1600" b="0" i="0" u="none" strike="noStrike" kern="1200" cap="none" spc="0" normalizeH="0" baseline="0" noProof="0">
                  <a:ln>
                    <a:noFill/>
                  </a:ln>
                  <a:solidFill>
                    <a:srgbClr val="FFFFFF"/>
                  </a:solidFill>
                  <a:effectLst/>
                  <a:uLnTx/>
                  <a:uFillTx/>
                  <a:latin typeface="Open Sans" pitchFamily="34"/>
                  <a:ea typeface="Open Sans" pitchFamily="34"/>
                  <a:cs typeface="Open Sans" pitchFamily="34"/>
                </a:endParaRPr>
              </a:p>
            </p:txBody>
          </p:sp>
          <p:sp>
            <p:nvSpPr>
              <p:cNvPr id="41" name="TextBox 80">
                <a:extLst>
                  <a:ext uri="{FF2B5EF4-FFF2-40B4-BE49-F238E27FC236}">
                    <a16:creationId xmlns:a16="http://schemas.microsoft.com/office/drawing/2014/main" id="{A8CA5FB0-8DEA-944C-6A2D-F65A76DF26A3}"/>
                  </a:ext>
                </a:extLst>
              </p:cNvPr>
              <p:cNvSpPr txBox="1"/>
              <p:nvPr/>
            </p:nvSpPr>
            <p:spPr>
              <a:xfrm>
                <a:off x="1390564" y="2807372"/>
                <a:ext cx="1239240" cy="66172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Level 1</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Reactive</a:t>
                </a:r>
                <a:endParaRPr kumimoji="0" lang="en-US" sz="1600" b="0" i="0" u="none" strike="noStrike" kern="1200" cap="none" spc="0" normalizeH="0" baseline="0" noProof="0">
                  <a:ln>
                    <a:noFill/>
                  </a:ln>
                  <a:solidFill>
                    <a:srgbClr val="FFFFFF"/>
                  </a:solidFill>
                  <a:effectLst/>
                  <a:uLnTx/>
                  <a:uFillTx/>
                  <a:latin typeface="Open Sans" pitchFamily="34"/>
                  <a:ea typeface="Open Sans" pitchFamily="34"/>
                  <a:cs typeface="Open Sans" pitchFamily="34"/>
                </a:endParaRPr>
              </a:p>
            </p:txBody>
          </p:sp>
          <p:grpSp>
            <p:nvGrpSpPr>
              <p:cNvPr id="42" name="Graphic 6" descr="The complex accessibility process represented as a smooth, upward curve with &quot;Core competencies and Activities on the x-axis and &quot;ROI&quot; on the y-axis.&quot;">
                <a:extLst>
                  <a:ext uri="{FF2B5EF4-FFF2-40B4-BE49-F238E27FC236}">
                    <a16:creationId xmlns:a16="http://schemas.microsoft.com/office/drawing/2014/main" id="{8E5DBA34-0A26-4E9B-A654-68A0E2CF604C}"/>
                  </a:ext>
                </a:extLst>
              </p:cNvPr>
              <p:cNvGrpSpPr/>
              <p:nvPr/>
            </p:nvGrpSpPr>
            <p:grpSpPr>
              <a:xfrm>
                <a:off x="1161" y="4363653"/>
                <a:ext cx="548640" cy="200820"/>
                <a:chOff x="1161" y="4363653"/>
                <a:chExt cx="548640" cy="200820"/>
              </a:xfrm>
            </p:grpSpPr>
            <p:sp>
              <p:nvSpPr>
                <p:cNvPr id="43" name="Freeform 82">
                  <a:extLst>
                    <a:ext uri="{FF2B5EF4-FFF2-40B4-BE49-F238E27FC236}">
                      <a16:creationId xmlns:a16="http://schemas.microsoft.com/office/drawing/2014/main" id="{FCAA228C-7D38-18B0-5FD0-A56684B2B260}"/>
                    </a:ext>
                  </a:extLst>
                </p:cNvPr>
                <p:cNvSpPr/>
                <p:nvPr/>
              </p:nvSpPr>
              <p:spPr>
                <a:xfrm>
                  <a:off x="1161" y="4464064"/>
                  <a:ext cx="402025" cy="3300"/>
                </a:xfrm>
                <a:custGeom>
                  <a:avLst/>
                  <a:gdLst>
                    <a:gd name="f0" fmla="val 10800000"/>
                    <a:gd name="f1" fmla="val 5400000"/>
                    <a:gd name="f2" fmla="val 180"/>
                    <a:gd name="f3" fmla="val w"/>
                    <a:gd name="f4" fmla="val h"/>
                    <a:gd name="f5" fmla="val 0"/>
                    <a:gd name="f6" fmla="val 1545898"/>
                    <a:gd name="f7" fmla="val 12700"/>
                    <a:gd name="f8" fmla="val 1545899"/>
                    <a:gd name="f9" fmla="+- 0 0 -90"/>
                    <a:gd name="f10" fmla="*/ f3 1 1545898"/>
                    <a:gd name="f11" fmla="*/ f4 1 12700"/>
                    <a:gd name="f12" fmla="+- f7 0 f5"/>
                    <a:gd name="f13" fmla="+- f6 0 f5"/>
                    <a:gd name="f14" fmla="*/ f9 f0 1"/>
                    <a:gd name="f15" fmla="*/ f13 1 1545898"/>
                    <a:gd name="f16" fmla="*/ f12 1 12700"/>
                    <a:gd name="f17" fmla="*/ 0 f13 1"/>
                    <a:gd name="f18" fmla="*/ 0 f12 1"/>
                    <a:gd name="f19" fmla="*/ 1545899 f13 1"/>
                    <a:gd name="f20" fmla="*/ f14 1 f2"/>
                    <a:gd name="f21" fmla="*/ f17 1 1545898"/>
                    <a:gd name="f22" fmla="*/ f18 1 12700"/>
                    <a:gd name="f23" fmla="*/ f19 1 1545898"/>
                    <a:gd name="f24" fmla="*/ f5 1 f15"/>
                    <a:gd name="f25" fmla="*/ f6 1 f15"/>
                    <a:gd name="f26" fmla="*/ f5 1 f16"/>
                    <a:gd name="f27" fmla="*/ f7 1 f16"/>
                    <a:gd name="f28" fmla="+- f20 0 f1"/>
                    <a:gd name="f29" fmla="*/ f21 1 f15"/>
                    <a:gd name="f30" fmla="*/ f22 1 f16"/>
                    <a:gd name="f31" fmla="*/ f23 1 f15"/>
                    <a:gd name="f32" fmla="*/ f24 f10 1"/>
                    <a:gd name="f33" fmla="*/ f25 f10 1"/>
                    <a:gd name="f34" fmla="*/ f27 f11 1"/>
                    <a:gd name="f35" fmla="*/ f26 f11 1"/>
                    <a:gd name="f36" fmla="*/ f29 f10 1"/>
                    <a:gd name="f37" fmla="*/ f30 f11 1"/>
                    <a:gd name="f38" fmla="*/ f31 f10 1"/>
                  </a:gdLst>
                  <a:ahLst/>
                  <a:cxnLst>
                    <a:cxn ang="3cd4">
                      <a:pos x="hc" y="t"/>
                    </a:cxn>
                    <a:cxn ang="0">
                      <a:pos x="r" y="vc"/>
                    </a:cxn>
                    <a:cxn ang="cd4">
                      <a:pos x="hc" y="b"/>
                    </a:cxn>
                    <a:cxn ang="cd2">
                      <a:pos x="l" y="vc"/>
                    </a:cxn>
                    <a:cxn ang="f28">
                      <a:pos x="f36" y="f37"/>
                    </a:cxn>
                    <a:cxn ang="f28">
                      <a:pos x="f38" y="f37"/>
                    </a:cxn>
                  </a:cxnLst>
                  <a:rect l="f32" t="f35" r="f33" b="f34"/>
                  <a:pathLst>
                    <a:path w="1545898" h="12700">
                      <a:moveTo>
                        <a:pt x="f5" y="f5"/>
                      </a:moveTo>
                      <a:lnTo>
                        <a:pt x="f8" y="f5"/>
                      </a:lnTo>
                    </a:path>
                  </a:pathLst>
                </a:custGeom>
                <a:noFill/>
                <a:ln w="63495" cap="flat">
                  <a:solidFill>
                    <a:srgbClr val="FE663B"/>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3878BC"/>
                    </a:solidFill>
                    <a:effectLst/>
                    <a:uLnTx/>
                    <a:uFillTx/>
                    <a:latin typeface="Helvetica"/>
                    <a:ea typeface="+mn-ea"/>
                    <a:cs typeface="+mn-cs"/>
                  </a:endParaRPr>
                </a:p>
              </p:txBody>
            </p:sp>
            <p:sp>
              <p:nvSpPr>
                <p:cNvPr id="44" name="Freeform 83">
                  <a:extLst>
                    <a:ext uri="{FF2B5EF4-FFF2-40B4-BE49-F238E27FC236}">
                      <a16:creationId xmlns:a16="http://schemas.microsoft.com/office/drawing/2014/main" id="{250E19AC-E1F4-5CD7-D313-E185D0EB7A00}"/>
                    </a:ext>
                  </a:extLst>
                </p:cNvPr>
                <p:cNvSpPr/>
                <p:nvPr/>
              </p:nvSpPr>
              <p:spPr>
                <a:xfrm>
                  <a:off x="373395" y="4363653"/>
                  <a:ext cx="176406" cy="200820"/>
                </a:xfrm>
                <a:custGeom>
                  <a:avLst/>
                  <a:gdLst>
                    <a:gd name="f0" fmla="val 10800000"/>
                    <a:gd name="f1" fmla="val 5400000"/>
                    <a:gd name="f2" fmla="val 180"/>
                    <a:gd name="f3" fmla="val w"/>
                    <a:gd name="f4" fmla="val h"/>
                    <a:gd name="f5" fmla="val 0"/>
                    <a:gd name="f6" fmla="val 678341"/>
                    <a:gd name="f7" fmla="val 772160"/>
                    <a:gd name="f8" fmla="val 678342"/>
                    <a:gd name="f9" fmla="val 386080"/>
                    <a:gd name="f10" fmla="+- 0 0 -90"/>
                    <a:gd name="f11" fmla="*/ f3 1 678341"/>
                    <a:gd name="f12" fmla="*/ f4 1 772160"/>
                    <a:gd name="f13" fmla="+- f7 0 f5"/>
                    <a:gd name="f14" fmla="+- f6 0 f5"/>
                    <a:gd name="f15" fmla="*/ f10 f0 1"/>
                    <a:gd name="f16" fmla="*/ f14 1 678341"/>
                    <a:gd name="f17" fmla="*/ f13 1 772160"/>
                    <a:gd name="f18" fmla="*/ 0 f14 1"/>
                    <a:gd name="f19" fmla="*/ 772160 f13 1"/>
                    <a:gd name="f20" fmla="*/ 678342 f14 1"/>
                    <a:gd name="f21" fmla="*/ 386080 f13 1"/>
                    <a:gd name="f22" fmla="*/ 0 f13 1"/>
                    <a:gd name="f23" fmla="*/ f15 1 f2"/>
                    <a:gd name="f24" fmla="*/ f18 1 678341"/>
                    <a:gd name="f25" fmla="*/ f19 1 772160"/>
                    <a:gd name="f26" fmla="*/ f20 1 678341"/>
                    <a:gd name="f27" fmla="*/ f21 1 772160"/>
                    <a:gd name="f28" fmla="*/ f22 1 772160"/>
                    <a:gd name="f29" fmla="*/ f5 1 f16"/>
                    <a:gd name="f30" fmla="*/ f6 1 f16"/>
                    <a:gd name="f31" fmla="*/ f5 1 f17"/>
                    <a:gd name="f32" fmla="*/ f7 1 f17"/>
                    <a:gd name="f33" fmla="+- f23 0 f1"/>
                    <a:gd name="f34" fmla="*/ f24 1 f16"/>
                    <a:gd name="f35" fmla="*/ f25 1 f17"/>
                    <a:gd name="f36" fmla="*/ f26 1 f16"/>
                    <a:gd name="f37" fmla="*/ f27 1 f17"/>
                    <a:gd name="f38" fmla="*/ f28 1 f17"/>
                    <a:gd name="f39" fmla="*/ f29 f11 1"/>
                    <a:gd name="f40" fmla="*/ f30 f11 1"/>
                    <a:gd name="f41" fmla="*/ f32 f12 1"/>
                    <a:gd name="f42" fmla="*/ f31 f12 1"/>
                    <a:gd name="f43" fmla="*/ f34 f11 1"/>
                    <a:gd name="f44" fmla="*/ f35 f12 1"/>
                    <a:gd name="f45" fmla="*/ f36 f11 1"/>
                    <a:gd name="f46" fmla="*/ f37 f12 1"/>
                    <a:gd name="f47" fmla="*/ f38 f12 1"/>
                  </a:gdLst>
                  <a:ahLst/>
                  <a:cxnLst>
                    <a:cxn ang="3cd4">
                      <a:pos x="hc" y="t"/>
                    </a:cxn>
                    <a:cxn ang="0">
                      <a:pos x="r" y="vc"/>
                    </a:cxn>
                    <a:cxn ang="cd4">
                      <a:pos x="hc" y="b"/>
                    </a:cxn>
                    <a:cxn ang="cd2">
                      <a:pos x="l" y="vc"/>
                    </a:cxn>
                    <a:cxn ang="f33">
                      <a:pos x="f43" y="f44"/>
                    </a:cxn>
                    <a:cxn ang="f33">
                      <a:pos x="f45" y="f46"/>
                    </a:cxn>
                    <a:cxn ang="f33">
                      <a:pos x="f43" y="f47"/>
                    </a:cxn>
                  </a:cxnLst>
                  <a:rect l="f39" t="f42" r="f40" b="f41"/>
                  <a:pathLst>
                    <a:path w="678341" h="772160">
                      <a:moveTo>
                        <a:pt x="f5" y="f7"/>
                      </a:moveTo>
                      <a:lnTo>
                        <a:pt x="f8" y="f9"/>
                      </a:lnTo>
                      <a:lnTo>
                        <a:pt x="f5" y="f5"/>
                      </a:lnTo>
                      <a:close/>
                    </a:path>
                  </a:pathLst>
                </a:custGeom>
                <a:solidFill>
                  <a:srgbClr val="FE663B"/>
                </a:solidFill>
                <a:ln cap="flat">
                  <a:no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3878BC"/>
                    </a:solidFill>
                    <a:effectLst/>
                    <a:uLnTx/>
                    <a:uFillTx/>
                    <a:latin typeface="Helvetica"/>
                    <a:ea typeface="+mn-ea"/>
                    <a:cs typeface="+mn-cs"/>
                  </a:endParaRPr>
                </a:p>
              </p:txBody>
            </p:sp>
          </p:grpSp>
        </p:grpSp>
      </p:grpSp>
      <p:grpSp>
        <p:nvGrpSpPr>
          <p:cNvPr id="45" name="Group 22" descr="Level 1: Reactive&#10;&#10;Access to Knowledge&#10;Manual Audit and Verification&#10;Scheduled Domain Monitoring">
            <a:extLst>
              <a:ext uri="{FF2B5EF4-FFF2-40B4-BE49-F238E27FC236}">
                <a16:creationId xmlns:a16="http://schemas.microsoft.com/office/drawing/2014/main" id="{0E0E9D88-2FB0-1378-6C94-C80F974CF08B}"/>
              </a:ext>
            </a:extLst>
          </p:cNvPr>
          <p:cNvGrpSpPr/>
          <p:nvPr/>
        </p:nvGrpSpPr>
        <p:grpSpPr>
          <a:xfrm>
            <a:off x="325297" y="4879997"/>
            <a:ext cx="3657600" cy="1643670"/>
            <a:chOff x="325297" y="4879997"/>
            <a:chExt cx="3657600" cy="1643670"/>
          </a:xfrm>
        </p:grpSpPr>
        <p:sp>
          <p:nvSpPr>
            <p:cNvPr id="46" name="Rounded Rectangle 23">
              <a:extLst>
                <a:ext uri="{FF2B5EF4-FFF2-40B4-BE49-F238E27FC236}">
                  <a16:creationId xmlns:a16="http://schemas.microsoft.com/office/drawing/2014/main" id="{85379FE8-8BBB-68D6-B67C-ED56D1F3EA40}"/>
                </a:ext>
              </a:extLst>
            </p:cNvPr>
            <p:cNvSpPr/>
            <p:nvPr/>
          </p:nvSpPr>
          <p:spPr>
            <a:xfrm>
              <a:off x="325297" y="5231483"/>
              <a:ext cx="3657600" cy="1292184"/>
            </a:xfrm>
            <a:custGeom>
              <a:avLst/>
              <a:gdLst>
                <a:gd name="f0" fmla="val 10800000"/>
                <a:gd name="f1" fmla="val 5400000"/>
                <a:gd name="f2" fmla="val 16200000"/>
                <a:gd name="f3" fmla="val w"/>
                <a:gd name="f4" fmla="val h"/>
                <a:gd name="f5" fmla="val ss"/>
                <a:gd name="f6" fmla="val 0"/>
                <a:gd name="f7" fmla="*/ 5419351 1 1725033"/>
                <a:gd name="f8" fmla="val 45"/>
                <a:gd name="f9" fmla="val 274"/>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cap="flat">
              <a:noFill/>
              <a:prstDash val="solid"/>
            </a:ln>
          </p:spPr>
          <p:txBody>
            <a:bodyPr vert="horz" wrap="square" lIns="182880" tIns="91440" rIns="182880" bIns="182880" anchor="t" anchorCtr="0" compatLnSpc="1">
              <a:no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Enable access to knowledge</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Manual Audit and Verification</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Automated Accessibility Monitoring</a:t>
              </a:r>
            </a:p>
          </p:txBody>
        </p:sp>
        <p:sp>
          <p:nvSpPr>
            <p:cNvPr id="47" name="Rounded Rectangle 24">
              <a:extLst>
                <a:ext uri="{FF2B5EF4-FFF2-40B4-BE49-F238E27FC236}">
                  <a16:creationId xmlns:a16="http://schemas.microsoft.com/office/drawing/2014/main" id="{41C8F2BB-E3DE-4412-E7B9-895FDAD51F8C}"/>
                </a:ext>
              </a:extLst>
            </p:cNvPr>
            <p:cNvSpPr/>
            <p:nvPr/>
          </p:nvSpPr>
          <p:spPr>
            <a:xfrm>
              <a:off x="325297" y="4879997"/>
              <a:ext cx="3657600" cy="351486"/>
            </a:xfrm>
            <a:custGeom>
              <a:avLst/>
              <a:gdLst>
                <a:gd name="f0" fmla="val 10800000"/>
                <a:gd name="f1" fmla="val 5400000"/>
                <a:gd name="f2" fmla="val 16200000"/>
                <a:gd name="f3" fmla="val w"/>
                <a:gd name="f4" fmla="val h"/>
                <a:gd name="f5" fmla="val ss"/>
                <a:gd name="f6" fmla="val 0"/>
                <a:gd name="f7" fmla="*/ 5419351 1 1725033"/>
                <a:gd name="f8" fmla="val 45"/>
                <a:gd name="f9" fmla="val 883"/>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3878BC"/>
            </a:solidFill>
            <a:ln cap="flat">
              <a:noFill/>
              <a:prstDash val="solid"/>
            </a:ln>
          </p:spPr>
          <p:txBody>
            <a:bodyPr vert="horz" wrap="square" lIns="182880" tIns="91440" rIns="91440" bIns="9144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Level 1: </a:t>
              </a:r>
              <a:r>
                <a:rPr kumimoji="0" lang="en-US" sz="1400" b="0"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Reactive</a:t>
              </a:r>
            </a:p>
          </p:txBody>
        </p:sp>
      </p:grpSp>
      <p:grpSp>
        <p:nvGrpSpPr>
          <p:cNvPr id="48" name="Group 25" descr="Level 2: Defined&#10;&#10;Actioning on ARC Analytics&#10;Access to On-demand Accessibility expertise (Consulting / Help Desk)&#10;Role-based Training&#10;Design Reviews (Shift Left)&#10;">
            <a:extLst>
              <a:ext uri="{FF2B5EF4-FFF2-40B4-BE49-F238E27FC236}">
                <a16:creationId xmlns:a16="http://schemas.microsoft.com/office/drawing/2014/main" id="{790C73B9-0389-C9E3-C7A2-92A9C1C215D3}"/>
              </a:ext>
            </a:extLst>
          </p:cNvPr>
          <p:cNvGrpSpPr/>
          <p:nvPr/>
        </p:nvGrpSpPr>
        <p:grpSpPr>
          <a:xfrm>
            <a:off x="4317028" y="4888254"/>
            <a:ext cx="3664751" cy="1653399"/>
            <a:chOff x="4317028" y="4888254"/>
            <a:chExt cx="3664751" cy="1653399"/>
          </a:xfrm>
        </p:grpSpPr>
        <p:sp>
          <p:nvSpPr>
            <p:cNvPr id="49" name="Rounded Rectangle 26">
              <a:extLst>
                <a:ext uri="{FF2B5EF4-FFF2-40B4-BE49-F238E27FC236}">
                  <a16:creationId xmlns:a16="http://schemas.microsoft.com/office/drawing/2014/main" id="{2ABA0045-E5F5-E653-1761-A2E97F4D239C}"/>
                </a:ext>
              </a:extLst>
            </p:cNvPr>
            <p:cNvSpPr/>
            <p:nvPr/>
          </p:nvSpPr>
          <p:spPr>
            <a:xfrm>
              <a:off x="4324179" y="5231483"/>
              <a:ext cx="3657600" cy="1310170"/>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cap="flat">
              <a:noFill/>
              <a:prstDash val="solid"/>
            </a:ln>
          </p:spPr>
          <p:txBody>
            <a:bodyPr vert="horz" wrap="square" lIns="182880" tIns="91440" rIns="182880" bIns="182880" anchor="t" anchorCtr="0" compatLnSpc="1">
              <a:no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Acting on accessibility analytics</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Access to On-demand Accessibility expertise (Consulting / Help Desk)</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Role-based Training</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Design Reviews (Shift Left)</a:t>
              </a:r>
            </a:p>
          </p:txBody>
        </p:sp>
        <p:sp>
          <p:nvSpPr>
            <p:cNvPr id="50" name="Rounded Rectangle 27">
              <a:extLst>
                <a:ext uri="{FF2B5EF4-FFF2-40B4-BE49-F238E27FC236}">
                  <a16:creationId xmlns:a16="http://schemas.microsoft.com/office/drawing/2014/main" id="{24A1719B-ADEA-F993-D932-1AA613312A76}"/>
                </a:ext>
              </a:extLst>
            </p:cNvPr>
            <p:cNvSpPr/>
            <p:nvPr/>
          </p:nvSpPr>
          <p:spPr>
            <a:xfrm>
              <a:off x="4317028" y="4888254"/>
              <a:ext cx="3657600" cy="351486"/>
            </a:xfrm>
            <a:custGeom>
              <a:avLst/>
              <a:gdLst>
                <a:gd name="f0" fmla="val 10800000"/>
                <a:gd name="f1" fmla="val 5400000"/>
                <a:gd name="f2" fmla="val 16200000"/>
                <a:gd name="f3" fmla="val w"/>
                <a:gd name="f4" fmla="val h"/>
                <a:gd name="f5" fmla="val ss"/>
                <a:gd name="f6" fmla="val 0"/>
                <a:gd name="f7" fmla="*/ 5419351 1 1725033"/>
                <a:gd name="f8" fmla="val 45"/>
                <a:gd name="f9" fmla="val 883"/>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3878BC"/>
            </a:solidFill>
            <a:ln cap="flat">
              <a:noFill/>
              <a:prstDash val="solid"/>
            </a:ln>
          </p:spPr>
          <p:txBody>
            <a:bodyPr vert="horz" wrap="square" lIns="182880" tIns="91440" rIns="91440" bIns="9144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Level 2: </a:t>
              </a:r>
              <a:r>
                <a:rPr kumimoji="0" lang="en-US" sz="1400" b="0"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Defined</a:t>
              </a:r>
            </a:p>
          </p:txBody>
        </p:sp>
      </p:grpSp>
      <p:grpSp>
        <p:nvGrpSpPr>
          <p:cNvPr id="51" name="Group 28" descr="Level 3: Optimized&#10;&#10;Executive Sponsorship/Champion&#10;Enterprise Level ARC Subscription &#10;Integration in CICD pipeline (API)&#10;JI with Automated QA Testing&#10;">
            <a:extLst>
              <a:ext uri="{FF2B5EF4-FFF2-40B4-BE49-F238E27FC236}">
                <a16:creationId xmlns:a16="http://schemas.microsoft.com/office/drawing/2014/main" id="{FCAE3125-E77B-BB4D-AE1A-C05D346DCC6A}"/>
              </a:ext>
            </a:extLst>
          </p:cNvPr>
          <p:cNvGrpSpPr/>
          <p:nvPr/>
        </p:nvGrpSpPr>
        <p:grpSpPr>
          <a:xfrm>
            <a:off x="8315910" y="4893503"/>
            <a:ext cx="3657600" cy="1650290"/>
            <a:chOff x="8315910" y="4893503"/>
            <a:chExt cx="3657600" cy="1650290"/>
          </a:xfrm>
        </p:grpSpPr>
        <p:sp>
          <p:nvSpPr>
            <p:cNvPr id="52" name="Rounded Rectangle 29">
              <a:extLst>
                <a:ext uri="{FF2B5EF4-FFF2-40B4-BE49-F238E27FC236}">
                  <a16:creationId xmlns:a16="http://schemas.microsoft.com/office/drawing/2014/main" id="{30B17B0E-31E2-AF69-E5D9-4DB86942FCB3}"/>
                </a:ext>
              </a:extLst>
            </p:cNvPr>
            <p:cNvSpPr/>
            <p:nvPr/>
          </p:nvSpPr>
          <p:spPr>
            <a:xfrm>
              <a:off x="8315910" y="5247467"/>
              <a:ext cx="3657600" cy="1296326"/>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cap="flat">
              <a:noFill/>
              <a:prstDash val="solid"/>
            </a:ln>
          </p:spPr>
          <p:txBody>
            <a:bodyPr vert="horz" wrap="square" lIns="182880" tIns="91440" rIns="182880" bIns="182880" anchor="t" anchorCtr="0" compatLnSpc="1">
              <a:no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Executive Sponsorship/Champion</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Enterprise Level automated tool</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Integration in CICD pipeline (API)</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JAWS Inspect with Automated QA Testing</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200" b="0" i="0" u="none" strike="noStrike" kern="1200" cap="none" spc="0" normalizeH="0" baseline="0" noProof="0">
                  <a:ln>
                    <a:noFill/>
                  </a:ln>
                  <a:solidFill>
                    <a:srgbClr val="181717"/>
                  </a:solidFill>
                  <a:effectLst/>
                  <a:uLnTx/>
                  <a:uFillTx/>
                  <a:latin typeface="Open Sans" pitchFamily="34"/>
                  <a:ea typeface="Open Sans" pitchFamily="34"/>
                  <a:cs typeface="Open Sans" pitchFamily="34"/>
                </a:rPr>
                <a:t>User Research with People with Disabilities</a:t>
              </a:r>
            </a:p>
          </p:txBody>
        </p:sp>
        <p:sp>
          <p:nvSpPr>
            <p:cNvPr id="53" name="Rounded Rectangle 30">
              <a:extLst>
                <a:ext uri="{FF2B5EF4-FFF2-40B4-BE49-F238E27FC236}">
                  <a16:creationId xmlns:a16="http://schemas.microsoft.com/office/drawing/2014/main" id="{8EDEE0CD-3857-C21D-103C-96164DFA14FB}"/>
                </a:ext>
              </a:extLst>
            </p:cNvPr>
            <p:cNvSpPr/>
            <p:nvPr/>
          </p:nvSpPr>
          <p:spPr>
            <a:xfrm>
              <a:off x="8315910" y="4893503"/>
              <a:ext cx="3657600" cy="351486"/>
            </a:xfrm>
            <a:custGeom>
              <a:avLst/>
              <a:gdLst>
                <a:gd name="f0" fmla="val 10800000"/>
                <a:gd name="f1" fmla="val 5400000"/>
                <a:gd name="f2" fmla="val 16200000"/>
                <a:gd name="f3" fmla="val w"/>
                <a:gd name="f4" fmla="val h"/>
                <a:gd name="f5" fmla="val ss"/>
                <a:gd name="f6" fmla="val 0"/>
                <a:gd name="f7" fmla="*/ 5419351 1 1725033"/>
                <a:gd name="f8" fmla="val 45"/>
                <a:gd name="f9" fmla="val 883"/>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3878BC"/>
            </a:solidFill>
            <a:ln cap="flat">
              <a:noFill/>
              <a:prstDash val="solid"/>
            </a:ln>
          </p:spPr>
          <p:txBody>
            <a:bodyPr vert="horz" wrap="square" lIns="182880" tIns="91440" rIns="91440" bIns="9144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Level 3: </a:t>
              </a:r>
              <a:r>
                <a:rPr kumimoji="0" lang="en-US" sz="1400" b="0" i="0" u="none" strike="noStrike" kern="1200" cap="none" spc="0" normalizeH="0" baseline="0" noProof="0">
                  <a:ln>
                    <a:noFill/>
                  </a:ln>
                  <a:solidFill>
                    <a:srgbClr val="FFFFFF"/>
                  </a:solidFill>
                  <a:effectLst/>
                  <a:uLnTx/>
                  <a:uFillTx/>
                  <a:latin typeface="Open Sans" pitchFamily="34"/>
                  <a:ea typeface="Open Sans" pitchFamily="34"/>
                  <a:cs typeface="Open Sans" pitchFamily="34"/>
                </a:rPr>
                <a:t>Optimized</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0652-C0FC-2372-FB27-53BD4384C391}"/>
              </a:ext>
            </a:extLst>
          </p:cNvPr>
          <p:cNvSpPr>
            <a:spLocks noGrp="1"/>
          </p:cNvSpPr>
          <p:nvPr>
            <p:ph type="title"/>
          </p:nvPr>
        </p:nvSpPr>
        <p:spPr/>
        <p:txBody>
          <a:bodyPr/>
          <a:lstStyle/>
          <a:p>
            <a:r>
              <a:rPr lang="en-US" b="0" spc="0">
                <a:latin typeface="Open Sans"/>
                <a:ea typeface="Open Sans"/>
                <a:cs typeface="Open Sans"/>
              </a:rPr>
              <a:t>Presented by:</a:t>
            </a:r>
            <a:endParaRPr lang="en-US" b="0" spc="0"/>
          </a:p>
        </p:txBody>
      </p:sp>
      <p:sp>
        <p:nvSpPr>
          <p:cNvPr id="3" name="Content Placeholder 2">
            <a:extLst>
              <a:ext uri="{FF2B5EF4-FFF2-40B4-BE49-F238E27FC236}">
                <a16:creationId xmlns:a16="http://schemas.microsoft.com/office/drawing/2014/main" id="{EBF0DBA3-D9A8-AE1D-4609-5C9019562FD0}"/>
              </a:ext>
            </a:extLst>
          </p:cNvPr>
          <p:cNvSpPr>
            <a:spLocks noGrp="1"/>
          </p:cNvSpPr>
          <p:nvPr>
            <p:ph idx="1"/>
          </p:nvPr>
        </p:nvSpPr>
        <p:spPr>
          <a:xfrm>
            <a:off x="573215" y="4384639"/>
            <a:ext cx="5015822" cy="1876202"/>
          </a:xfrm>
        </p:spPr>
        <p:txBody>
          <a:bodyPr vert="horz" lIns="91440" tIns="45720" rIns="91440" bIns="45720" rtlCol="0" anchor="t">
            <a:normAutofit/>
          </a:bodyPr>
          <a:lstStyle/>
          <a:p>
            <a:r>
              <a:rPr lang="en-US">
                <a:latin typeface="Open Sans"/>
                <a:ea typeface="Open Sans"/>
                <a:cs typeface="Open Sans"/>
              </a:rPr>
              <a:t>Mark Miller</a:t>
            </a:r>
          </a:p>
          <a:p>
            <a:r>
              <a:rPr lang="en-US">
                <a:latin typeface="Open Sans"/>
                <a:ea typeface="Open Sans"/>
                <a:cs typeface="Open Sans"/>
              </a:rPr>
              <a:t>Director of Sales, </a:t>
            </a:r>
            <a:r>
              <a:rPr lang="en-US" err="1">
                <a:latin typeface="Open Sans"/>
                <a:ea typeface="Open Sans"/>
                <a:cs typeface="Open Sans"/>
              </a:rPr>
              <a:t>TPGi</a:t>
            </a:r>
            <a:endParaRPr lang="en-US">
              <a:latin typeface="Open Sans"/>
              <a:ea typeface="Open Sans"/>
              <a:cs typeface="Open Sans"/>
            </a:endParaRPr>
          </a:p>
        </p:txBody>
      </p:sp>
      <p:pic>
        <p:nvPicPr>
          <p:cNvPr id="6" name="Picture 5" descr="Photo of Mark Miller">
            <a:extLst>
              <a:ext uri="{FF2B5EF4-FFF2-40B4-BE49-F238E27FC236}">
                <a16:creationId xmlns:a16="http://schemas.microsoft.com/office/drawing/2014/main" id="{AC06FE2F-0802-DFDB-8CC8-11991695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68" y="2178205"/>
            <a:ext cx="1963780" cy="1963780"/>
          </a:xfrm>
          <a:prstGeom prst="rect">
            <a:avLst/>
          </a:prstGeom>
          <a:ln>
            <a:noFill/>
          </a:ln>
          <a:effectLst>
            <a:outerShdw blurRad="190500" algn="tl" rotWithShape="0">
              <a:srgbClr val="000000">
                <a:alpha val="70000"/>
              </a:srgbClr>
            </a:outerShdw>
          </a:effectLst>
        </p:spPr>
      </p:pic>
      <p:sp>
        <p:nvSpPr>
          <p:cNvPr id="4" name="Content Placeholder 2">
            <a:extLst>
              <a:ext uri="{FF2B5EF4-FFF2-40B4-BE49-F238E27FC236}">
                <a16:creationId xmlns:a16="http://schemas.microsoft.com/office/drawing/2014/main" id="{37529F17-3DE6-B37C-6220-BB2AFC68066F}"/>
              </a:ext>
            </a:extLst>
          </p:cNvPr>
          <p:cNvSpPr txBox="1">
            <a:spLocks/>
          </p:cNvSpPr>
          <p:nvPr/>
        </p:nvSpPr>
        <p:spPr>
          <a:xfrm>
            <a:off x="6096000" y="4384639"/>
            <a:ext cx="5427306" cy="1438412"/>
          </a:xfrm>
          <a:prstGeom prst="rect">
            <a:avLst/>
          </a:prstGeom>
        </p:spPr>
        <p:txBody>
          <a:bodyPr vert="horz" lIns="91440" tIns="45720" rIns="91440" bIns="45720" rtlCol="0" anchor="t">
            <a:noAutofit/>
          </a:bodyPr>
          <a:lstStyle>
            <a:lvl1pPr marL="365760" indent="-365760" algn="l" defTabSz="914400" rtl="0" eaLnBrk="1" latinLnBrk="0" hangingPunct="1">
              <a:lnSpc>
                <a:spcPct val="100000"/>
              </a:lnSpc>
              <a:spcBef>
                <a:spcPts val="1200"/>
              </a:spcBef>
              <a:spcAft>
                <a:spcPts val="1200"/>
              </a:spcAft>
              <a:buClr>
                <a:schemeClr val="bg1"/>
              </a:buClr>
              <a:buFont typeface="Wingdings" panose="05000000000000000000" pitchFamily="2" charset="2"/>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a:ea typeface="Open Sans"/>
                <a:cs typeface="Open Sans"/>
              </a:rPr>
              <a:t>David Sloan</a:t>
            </a:r>
          </a:p>
          <a:p>
            <a:r>
              <a:rPr lang="en-US">
                <a:latin typeface="Open Sans"/>
                <a:ea typeface="Open Sans"/>
                <a:cs typeface="Open Sans"/>
              </a:rPr>
              <a:t>Chief Accessibility Officer, Vispero</a:t>
            </a:r>
          </a:p>
          <a:p>
            <a:r>
              <a:rPr lang="en-US">
                <a:latin typeface="Open Sans"/>
                <a:ea typeface="Open Sans"/>
                <a:cs typeface="Open Sans"/>
              </a:rPr>
              <a:t>UX Practice Manager, TPGi</a:t>
            </a:r>
          </a:p>
        </p:txBody>
      </p:sp>
      <p:pic>
        <p:nvPicPr>
          <p:cNvPr id="8" name="Picture 7" descr="Photo of David Sloan">
            <a:extLst>
              <a:ext uri="{FF2B5EF4-FFF2-40B4-BE49-F238E27FC236}">
                <a16:creationId xmlns:a16="http://schemas.microsoft.com/office/drawing/2014/main" id="{1BBE5DB8-F7E1-683B-1A61-0A05C39D7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870" y="2178205"/>
            <a:ext cx="1963780" cy="19637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056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EB72-4429-EFC5-BF45-6F1E80732888}"/>
              </a:ext>
            </a:extLst>
          </p:cNvPr>
          <p:cNvSpPr txBox="1">
            <a:spLocks noGrp="1"/>
          </p:cNvSpPr>
          <p:nvPr>
            <p:ph type="title"/>
          </p:nvPr>
        </p:nvSpPr>
        <p:spPr>
          <a:xfrm>
            <a:off x="752002" y="277739"/>
            <a:ext cx="9783165" cy="923287"/>
          </a:xfrm>
        </p:spPr>
        <p:txBody>
          <a:bodyPr/>
          <a:lstStyle/>
          <a:p>
            <a:pPr lvl="0"/>
            <a:r>
              <a:rPr lang="en-US" sz="4000">
                <a:latin typeface="Open Sans"/>
                <a:ea typeface="Open Sans"/>
                <a:cs typeface="Open Sans"/>
              </a:rPr>
              <a:t>Full Spectrum Accessibility Platform</a:t>
            </a:r>
          </a:p>
        </p:txBody>
      </p:sp>
      <p:pic>
        <p:nvPicPr>
          <p:cNvPr id="3" name="Picture 4" descr="A infinity symbol showing:&#10;&#10;Monitor, which includes JAWS Connect to manage user feedback, and ARC Monitoring to track progress and prioritize. Monitor leads to Plan, which includes JAWS Inspect to prioritize user issues and Zapier integration to prioritize accessibility bugs. Next is Code, which includes ARC Toolkit to test as you develop. Toolkit is on-demand and in the browser. Next is Commit, which includes Node SDK , which lets you run ARC Rules together with other tests and set gates before commit. Next comes test, which includes ARC API so you can run ARC rules before release and accept/reject based on policies, as well as JAWS Inspect so you can check rendered pages for content, structure, labels, etc. Finally, you can release, And then it begins again at monitoring.">
            <a:extLst>
              <a:ext uri="{FF2B5EF4-FFF2-40B4-BE49-F238E27FC236}">
                <a16:creationId xmlns:a16="http://schemas.microsoft.com/office/drawing/2014/main" id="{9E994E0B-3B24-454D-052B-7F2A7F779B15}"/>
              </a:ext>
            </a:extLst>
          </p:cNvPr>
          <p:cNvPicPr>
            <a:picLocks noChangeAspect="1"/>
          </p:cNvPicPr>
          <p:nvPr/>
        </p:nvPicPr>
        <p:blipFill>
          <a:blip r:embed="rId3"/>
          <a:stretch>
            <a:fillRect/>
          </a:stretch>
        </p:blipFill>
        <p:spPr>
          <a:xfrm>
            <a:off x="1558229" y="1516239"/>
            <a:ext cx="9719925" cy="4749887"/>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AF48-0C33-C975-50E1-215EB9BA70DC}"/>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9A192FA2-661F-DBF8-9DE0-C2120614911D}"/>
              </a:ext>
            </a:extLst>
          </p:cNvPr>
          <p:cNvSpPr>
            <a:spLocks noGrp="1"/>
          </p:cNvSpPr>
          <p:nvPr>
            <p:ph idx="1"/>
          </p:nvPr>
        </p:nvSpPr>
        <p:spPr/>
        <p:txBody>
          <a:bodyPr>
            <a:normAutofit fontScale="85000" lnSpcReduction="10000"/>
          </a:bodyPr>
          <a:lstStyle/>
          <a:p>
            <a:r>
              <a:rPr lang="en-GB"/>
              <a:t>Digital products and services sold or provided in the European Union will need to meet EAA requirements by June 28, 2025</a:t>
            </a:r>
          </a:p>
          <a:p>
            <a:r>
              <a:rPr lang="en-GB"/>
              <a:t>Organizations need to act now to ensure they have capacity and capability to meet requirements</a:t>
            </a:r>
          </a:p>
          <a:p>
            <a:r>
              <a:rPr lang="en-GB"/>
              <a:t>Key recommendations:</a:t>
            </a:r>
          </a:p>
          <a:p>
            <a:pPr lvl="1"/>
            <a:r>
              <a:rPr lang="en-GB"/>
              <a:t>Adopt EN 301549 and WCAG 2.2 Level AA as technical guidance</a:t>
            </a:r>
          </a:p>
          <a:p>
            <a:pPr lvl="1"/>
            <a:r>
              <a:rPr lang="en-GB"/>
              <a:t>Combine automated and manual accessibility testing to identify issues to be addressed</a:t>
            </a:r>
          </a:p>
          <a:p>
            <a:pPr lvl="1"/>
            <a:r>
              <a:rPr lang="en-GB"/>
              <a:t>Involve disabled people throughout the product/service development and testing lifecycle</a:t>
            </a:r>
          </a:p>
          <a:p>
            <a:pPr lvl="1"/>
            <a:r>
              <a:rPr lang="en-GB"/>
              <a:t>Document accessibility features of the product or service</a:t>
            </a:r>
            <a:endParaRPr lang="en-US"/>
          </a:p>
        </p:txBody>
      </p:sp>
    </p:spTree>
    <p:extLst>
      <p:ext uri="{BB962C8B-B14F-4D97-AF65-F5344CB8AC3E}">
        <p14:creationId xmlns:p14="http://schemas.microsoft.com/office/powerpoint/2010/main" val="330955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3CF0-2496-4F0A-4EDB-3C2509F6D39D}"/>
              </a:ext>
            </a:extLst>
          </p:cNvPr>
          <p:cNvSpPr>
            <a:spLocks noGrp="1"/>
          </p:cNvSpPr>
          <p:nvPr>
            <p:ph type="title"/>
          </p:nvPr>
        </p:nvSpPr>
        <p:spPr/>
        <p:txBody>
          <a:bodyPr/>
          <a:lstStyle/>
          <a:p>
            <a:r>
              <a:rPr lang="en-US"/>
              <a:t>Questions?</a:t>
            </a:r>
          </a:p>
        </p:txBody>
      </p:sp>
      <p:sp>
        <p:nvSpPr>
          <p:cNvPr id="4" name="Content Placeholder 3">
            <a:extLst>
              <a:ext uri="{FF2B5EF4-FFF2-40B4-BE49-F238E27FC236}">
                <a16:creationId xmlns:a16="http://schemas.microsoft.com/office/drawing/2014/main" id="{36E0184A-61B3-3437-9F70-5DE6CD7D98DB}"/>
              </a:ext>
            </a:extLst>
          </p:cNvPr>
          <p:cNvSpPr>
            <a:spLocks noGrp="1"/>
          </p:cNvSpPr>
          <p:nvPr>
            <p:ph idx="1"/>
          </p:nvPr>
        </p:nvSpPr>
        <p:spPr>
          <a:xfrm>
            <a:off x="1345759" y="2515528"/>
            <a:ext cx="6259372" cy="1059366"/>
          </a:xfrm>
        </p:spPr>
        <p:txBody>
          <a:bodyPr>
            <a:normAutofit/>
          </a:bodyPr>
          <a:lstStyle/>
          <a:p>
            <a:pPr marL="0" indent="0">
              <a:buClr>
                <a:srgbClr val="1D75BD"/>
              </a:buClr>
              <a:buNone/>
            </a:pPr>
            <a:r>
              <a:rPr lang="en-US" sz="2400" b="1"/>
              <a:t>Download </a:t>
            </a:r>
            <a:r>
              <a:rPr lang="en-US" sz="2400" b="1" err="1"/>
              <a:t>TPGi’s</a:t>
            </a:r>
            <a:r>
              <a:rPr lang="en-US" sz="2400" b="1"/>
              <a:t> Guide to the EAA: </a:t>
            </a:r>
            <a:r>
              <a:rPr lang="en-US" sz="2400"/>
              <a:t>https://</a:t>
            </a:r>
            <a:r>
              <a:rPr lang="en-US" sz="2400" err="1"/>
              <a:t>bit.ly</a:t>
            </a:r>
            <a:r>
              <a:rPr lang="en-US" sz="2400"/>
              <a:t>/</a:t>
            </a:r>
            <a:r>
              <a:rPr lang="en-US" sz="2400" err="1"/>
              <a:t>EaaGuide</a:t>
            </a:r>
            <a:endParaRPr lang="en-US" sz="2400"/>
          </a:p>
        </p:txBody>
      </p:sp>
      <p:pic>
        <p:nvPicPr>
          <p:cNvPr id="6" name="Graphic 5">
            <a:extLst>
              <a:ext uri="{FF2B5EF4-FFF2-40B4-BE49-F238E27FC236}">
                <a16:creationId xmlns:a16="http://schemas.microsoft.com/office/drawing/2014/main" id="{873A5E9B-2B59-9A51-3E30-0409C410741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5339" y="2141035"/>
            <a:ext cx="1740518" cy="1740518"/>
          </a:xfrm>
          <a:prstGeom prst="rect">
            <a:avLst/>
          </a:prstGeom>
        </p:spPr>
      </p:pic>
      <p:sp>
        <p:nvSpPr>
          <p:cNvPr id="7" name="Content Placeholder 3">
            <a:extLst>
              <a:ext uri="{FF2B5EF4-FFF2-40B4-BE49-F238E27FC236}">
                <a16:creationId xmlns:a16="http://schemas.microsoft.com/office/drawing/2014/main" id="{3F29B533-3EC8-2293-E4E4-AF2724D688D1}"/>
              </a:ext>
            </a:extLst>
          </p:cNvPr>
          <p:cNvSpPr txBox="1">
            <a:spLocks/>
          </p:cNvSpPr>
          <p:nvPr/>
        </p:nvSpPr>
        <p:spPr>
          <a:xfrm>
            <a:off x="743593" y="4408949"/>
            <a:ext cx="6259372" cy="1059366"/>
          </a:xfrm>
          <a:prstGeom prst="rect">
            <a:avLst/>
          </a:prstGeom>
        </p:spPr>
        <p:txBody>
          <a:bodyPr vert="horz" lIns="91440" tIns="45720" rIns="91440" bIns="45720" rtlCol="0">
            <a:noAutofit/>
          </a:bodyPr>
          <a:lstStyle>
            <a:lvl1pPr marL="365760" indent="-365760" algn="l" defTabSz="914400" rtl="0" eaLnBrk="1" latinLnBrk="0" hangingPunct="1">
              <a:lnSpc>
                <a:spcPct val="100000"/>
              </a:lnSpc>
              <a:spcBef>
                <a:spcPts val="1200"/>
              </a:spcBef>
              <a:spcAft>
                <a:spcPts val="1200"/>
              </a:spcAft>
              <a:buClr>
                <a:schemeClr val="bg1"/>
              </a:buClr>
              <a:buFont typeface="Wingdings" panose="05000000000000000000" pitchFamily="2" charset="2"/>
              <a:buChar char="§"/>
              <a:defRPr sz="2000" kern="1200">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rgbClr val="1A3B5B"/>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rgbClr val="1A3B5B"/>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rgbClr val="1A3B5B"/>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bg1"/>
              </a:buClr>
              <a:buFont typeface="HGGothicE" panose="020B0909000000000000" pitchFamily="49" charset="-128"/>
              <a:buChar char="-"/>
              <a:defRPr sz="2000" kern="1200">
                <a:solidFill>
                  <a:srgbClr val="1A3B5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Your Accessibility Partner</a:t>
            </a:r>
          </a:p>
          <a:p>
            <a:pPr marL="0" indent="0">
              <a:buNone/>
            </a:pPr>
            <a:r>
              <a:rPr lang="en-US" sz="2400" b="1"/>
              <a:t> </a:t>
            </a:r>
            <a:r>
              <a:rPr lang="en-US" sz="2400"/>
              <a:t>Contact us:</a:t>
            </a:r>
          </a:p>
        </p:txBody>
      </p:sp>
      <p:sp>
        <p:nvSpPr>
          <p:cNvPr id="8" name="Rounded Rectangle 7">
            <a:extLst>
              <a:ext uri="{FF2B5EF4-FFF2-40B4-BE49-F238E27FC236}">
                <a16:creationId xmlns:a16="http://schemas.microsoft.com/office/drawing/2014/main" id="{008F858C-B749-5C53-DD35-0FEE7E23F202}"/>
              </a:ext>
              <a:ext uri="{C183D7F6-B498-43B3-948B-1728B52AA6E4}">
                <adec:decorative xmlns:adec="http://schemas.microsoft.com/office/drawing/2017/decorative" val="1"/>
              </a:ext>
            </a:extLst>
          </p:cNvPr>
          <p:cNvSpPr/>
          <p:nvPr/>
        </p:nvSpPr>
        <p:spPr>
          <a:xfrm>
            <a:off x="981307" y="2018371"/>
            <a:ext cx="9244361" cy="1951463"/>
          </a:xfrm>
          <a:prstGeom prst="roundRect">
            <a:avLst/>
          </a:prstGeom>
          <a:noFill/>
          <a:ln w="28575">
            <a:solidFill>
              <a:srgbClr val="1D7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969555-9087-A11D-6834-5803C6621AA6}"/>
              </a:ext>
            </a:extLst>
          </p:cNvPr>
          <p:cNvSpPr txBox="1"/>
          <p:nvPr/>
        </p:nvSpPr>
        <p:spPr>
          <a:xfrm>
            <a:off x="777975" y="5443905"/>
            <a:ext cx="8987882" cy="463525"/>
          </a:xfrm>
          <a:prstGeom prst="rect">
            <a:avLst/>
          </a:prstGeom>
          <a:noFill/>
        </p:spPr>
        <p:txBody>
          <a:bodyPr wrap="square">
            <a:spAutoFit/>
          </a:bodyPr>
          <a:lstStyle/>
          <a:p>
            <a:pPr marL="0" indent="0">
              <a:lnSpc>
                <a:spcPct val="150000"/>
              </a:lnSpc>
              <a:buNone/>
            </a:pPr>
            <a:r>
              <a:rPr lang="en-US" sz="1800">
                <a:solidFill>
                  <a:srgbClr val="1A3B5B"/>
                </a:solidFill>
                <a:latin typeface="Open Sans" panose="020B0606030504020204" pitchFamily="34" charset="0"/>
                <a:ea typeface="Open Sans" panose="020B0606030504020204" pitchFamily="34" charset="0"/>
                <a:cs typeface="Open Sans" panose="020B0606030504020204" pitchFamily="34" charset="0"/>
              </a:rPr>
              <a:t>+1 (877) 775-9474 | </a:t>
            </a:r>
            <a:r>
              <a:rPr lang="en-US" sz="1800">
                <a:solidFill>
                  <a:srgbClr val="1A3B5B"/>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info@tpgi.com</a:t>
            </a:r>
            <a:r>
              <a:rPr lang="en-US" sz="1800">
                <a:solidFill>
                  <a:srgbClr val="1A3B5B"/>
                </a:solidFill>
                <a:latin typeface="Open Sans" panose="020B0606030504020204" pitchFamily="34" charset="0"/>
                <a:ea typeface="Open Sans" panose="020B0606030504020204" pitchFamily="34" charset="0"/>
                <a:cs typeface="Open Sans" panose="020B0606030504020204" pitchFamily="34" charset="0"/>
              </a:rPr>
              <a:t> |</a:t>
            </a:r>
            <a:r>
              <a:rPr lang="en-US" sz="1800" u="sng">
                <a:solidFill>
                  <a:srgbClr val="1A3B5B"/>
                </a:solidFill>
                <a:latin typeface="Open Sans" panose="020B0606030504020204" pitchFamily="34" charset="0"/>
                <a:ea typeface="Open Sans" panose="020B0606030504020204" pitchFamily="34" charset="0"/>
                <a:cs typeface="Open Sans" panose="020B0606030504020204" pitchFamily="34" charset="0"/>
                <a:hlinkClick r:id="rId5"/>
              </a:rPr>
              <a:t> Speak with an expert</a:t>
            </a:r>
            <a:endParaRPr lang="en-US" sz="1800" u="sng">
              <a:solidFill>
                <a:srgbClr val="1A3B5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0861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7B6A-2584-10C1-9DDB-FFC28A34DDCB}"/>
              </a:ext>
            </a:extLst>
          </p:cNvPr>
          <p:cNvSpPr>
            <a:spLocks noGrp="1"/>
          </p:cNvSpPr>
          <p:nvPr>
            <p:ph type="title"/>
          </p:nvPr>
        </p:nvSpPr>
        <p:spPr>
          <a:xfrm>
            <a:off x="607503" y="392875"/>
            <a:ext cx="3235563" cy="1325563"/>
          </a:xfrm>
        </p:spPr>
        <p:txBody>
          <a:bodyPr/>
          <a:lstStyle/>
          <a:p>
            <a:r>
              <a:rPr lang="en-US">
                <a:solidFill>
                  <a:schemeClr val="bg1"/>
                </a:solidFill>
              </a:rPr>
              <a:t>Agenda</a:t>
            </a:r>
          </a:p>
        </p:txBody>
      </p:sp>
      <p:sp>
        <p:nvSpPr>
          <p:cNvPr id="3" name="Content Placeholder 2">
            <a:extLst>
              <a:ext uri="{FF2B5EF4-FFF2-40B4-BE49-F238E27FC236}">
                <a16:creationId xmlns:a16="http://schemas.microsoft.com/office/drawing/2014/main" id="{72DFA086-57FC-362C-E7AE-DC02DD27D989}"/>
              </a:ext>
            </a:extLst>
          </p:cNvPr>
          <p:cNvSpPr>
            <a:spLocks noGrp="1"/>
          </p:cNvSpPr>
          <p:nvPr>
            <p:ph sz="quarter" idx="10"/>
          </p:nvPr>
        </p:nvSpPr>
        <p:spPr>
          <a:xfrm>
            <a:off x="4726198" y="394119"/>
            <a:ext cx="7037091" cy="6145085"/>
          </a:xfrm>
        </p:spPr>
        <p:txBody>
          <a:bodyPr>
            <a:noAutofit/>
          </a:bodyPr>
          <a:lstStyle/>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Introducing the European Accessibility Act</a:t>
            </a:r>
          </a:p>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What products and services are covered?</a:t>
            </a:r>
          </a:p>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EAA Requirements Summarized</a:t>
            </a:r>
          </a:p>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EAA’s relation to technical accessibility standards</a:t>
            </a:r>
          </a:p>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Implications for Business</a:t>
            </a:r>
          </a:p>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Your EAA Trail Map – a strategy for meeting and maintaining conformance</a:t>
            </a:r>
          </a:p>
          <a:p>
            <a:pPr marL="285750" indent="-285750">
              <a:lnSpc>
                <a:spcPct val="150000"/>
              </a:lnSpc>
              <a:spcBef>
                <a:spcPts val="600"/>
              </a:spcBef>
              <a:spcAft>
                <a:spcPts val="600"/>
              </a:spcAft>
              <a:buClr>
                <a:srgbClr val="1D75BD"/>
              </a:buClr>
              <a:buFont typeface="Arial" panose="020B0604020202020204" pitchFamily="34" charset="0"/>
              <a:buChar char="•"/>
            </a:pPr>
            <a:r>
              <a:rPr lang="en-US" sz="2400">
                <a:solidFill>
                  <a:srgbClr val="1A3B5B"/>
                </a:solidFill>
              </a:rPr>
              <a:t>Takeaways</a:t>
            </a:r>
            <a:endParaRPr lang="en-US" sz="2000">
              <a:solidFill>
                <a:srgbClr val="1A3B5B"/>
              </a:solidFill>
            </a:endParaRPr>
          </a:p>
        </p:txBody>
      </p:sp>
    </p:spTree>
    <p:extLst>
      <p:ext uri="{BB962C8B-B14F-4D97-AF65-F5344CB8AC3E}">
        <p14:creationId xmlns:p14="http://schemas.microsoft.com/office/powerpoint/2010/main" val="246070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E1E3BA-CB4A-EEF4-B693-38A0939853DE}"/>
              </a:ext>
            </a:extLst>
          </p:cNvPr>
          <p:cNvSpPr>
            <a:spLocks noGrp="1"/>
          </p:cNvSpPr>
          <p:nvPr>
            <p:ph type="title"/>
          </p:nvPr>
        </p:nvSpPr>
        <p:spPr>
          <a:xfrm>
            <a:off x="1066800" y="365126"/>
            <a:ext cx="10058400" cy="906114"/>
          </a:xfrm>
        </p:spPr>
        <p:txBody>
          <a:bodyPr>
            <a:normAutofit/>
          </a:bodyPr>
          <a:lstStyle/>
          <a:p>
            <a:r>
              <a:rPr lang="en-US" sz="4000"/>
              <a:t>Introducing the European Accessibility Act</a:t>
            </a:r>
          </a:p>
        </p:txBody>
      </p:sp>
      <p:sp>
        <p:nvSpPr>
          <p:cNvPr id="4" name="Content Placeholder 3">
            <a:extLst>
              <a:ext uri="{FF2B5EF4-FFF2-40B4-BE49-F238E27FC236}">
                <a16:creationId xmlns:a16="http://schemas.microsoft.com/office/drawing/2014/main" id="{0D090288-D828-3298-CF20-A326D9337047}"/>
              </a:ext>
            </a:extLst>
          </p:cNvPr>
          <p:cNvSpPr>
            <a:spLocks noGrp="1"/>
          </p:cNvSpPr>
          <p:nvPr>
            <p:ph idx="1"/>
          </p:nvPr>
        </p:nvSpPr>
        <p:spPr>
          <a:xfrm>
            <a:off x="1066800" y="1661532"/>
            <a:ext cx="10058400" cy="4438185"/>
          </a:xfrm>
        </p:spPr>
        <p:txBody>
          <a:bodyPr>
            <a:normAutofit fontScale="92500" lnSpcReduction="20000"/>
          </a:bodyPr>
          <a:lstStyle/>
          <a:p>
            <a:r>
              <a:rPr lang="en-US"/>
              <a:t>An attempt to harmonize accessibility requirements across the European Union</a:t>
            </a:r>
          </a:p>
          <a:p>
            <a:pPr lvl="1"/>
            <a:r>
              <a:rPr lang="en-US"/>
              <a:t>Divergent rulesets have made it difficult to understand and meet accessibility laws and regulations</a:t>
            </a:r>
          </a:p>
          <a:p>
            <a:pPr lvl="1"/>
            <a:r>
              <a:rPr lang="en-US"/>
              <a:t>Harmonization helps reduce market fragmentation and provide consistency in accessibility requirements</a:t>
            </a:r>
          </a:p>
          <a:p>
            <a:r>
              <a:rPr lang="en-US"/>
              <a:t>When?</a:t>
            </a:r>
          </a:p>
          <a:p>
            <a:pPr lvl="1"/>
            <a:r>
              <a:rPr lang="en-US"/>
              <a:t>EAA was due to be transposed into member state law by June 2022</a:t>
            </a:r>
          </a:p>
          <a:p>
            <a:pPr lvl="1"/>
            <a:r>
              <a:rPr lang="en-US" b="1">
                <a:solidFill>
                  <a:srgbClr val="1A3B5B"/>
                </a:solidFill>
              </a:rPr>
              <a:t>Covered products and services provided to the EU market must meet EAA requirements by June 28, 2025</a:t>
            </a:r>
          </a:p>
        </p:txBody>
      </p:sp>
    </p:spTree>
    <p:extLst>
      <p:ext uri="{BB962C8B-B14F-4D97-AF65-F5344CB8AC3E}">
        <p14:creationId xmlns:p14="http://schemas.microsoft.com/office/powerpoint/2010/main" val="272119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5045-949E-83AB-DCED-77D39A4FB54C}"/>
              </a:ext>
            </a:extLst>
          </p:cNvPr>
          <p:cNvSpPr>
            <a:spLocks noGrp="1"/>
          </p:cNvSpPr>
          <p:nvPr>
            <p:ph type="title"/>
          </p:nvPr>
        </p:nvSpPr>
        <p:spPr>
          <a:xfrm>
            <a:off x="1066800" y="365125"/>
            <a:ext cx="10058400" cy="1060263"/>
          </a:xfrm>
        </p:spPr>
        <p:txBody>
          <a:bodyPr/>
          <a:lstStyle/>
          <a:p>
            <a:r>
              <a:rPr lang="en-US"/>
              <a:t>What is covered by the EAA?</a:t>
            </a:r>
          </a:p>
        </p:txBody>
      </p:sp>
      <p:graphicFrame>
        <p:nvGraphicFramePr>
          <p:cNvPr id="8" name="Content Placeholder 7" descr="Examples of digital products and services covered by EAA.">
            <a:extLst>
              <a:ext uri="{FF2B5EF4-FFF2-40B4-BE49-F238E27FC236}">
                <a16:creationId xmlns:a16="http://schemas.microsoft.com/office/drawing/2014/main" id="{7ADCD008-32AA-93C3-77D9-E2C46CEC05E7}"/>
              </a:ext>
            </a:extLst>
          </p:cNvPr>
          <p:cNvGraphicFramePr>
            <a:graphicFrameLocks noGrp="1"/>
          </p:cNvGraphicFramePr>
          <p:nvPr>
            <p:ph idx="1"/>
            <p:extLst>
              <p:ext uri="{D42A27DB-BD31-4B8C-83A1-F6EECF244321}">
                <p14:modId xmlns:p14="http://schemas.microsoft.com/office/powerpoint/2010/main" val="43184934"/>
              </p:ext>
            </p:extLst>
          </p:nvPr>
        </p:nvGraphicFramePr>
        <p:xfrm>
          <a:off x="1066800" y="2254250"/>
          <a:ext cx="10058400" cy="392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70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1FA9-34F7-8E16-606E-336A88672B84}"/>
              </a:ext>
            </a:extLst>
          </p:cNvPr>
          <p:cNvSpPr>
            <a:spLocks noGrp="1"/>
          </p:cNvSpPr>
          <p:nvPr>
            <p:ph type="title"/>
          </p:nvPr>
        </p:nvSpPr>
        <p:spPr>
          <a:xfrm>
            <a:off x="1066800" y="365125"/>
            <a:ext cx="10058400" cy="1039929"/>
          </a:xfrm>
        </p:spPr>
        <p:txBody>
          <a:bodyPr/>
          <a:lstStyle/>
          <a:p>
            <a:r>
              <a:rPr lang="en-US"/>
              <a:t>EAA Requirements Summarized</a:t>
            </a:r>
          </a:p>
        </p:txBody>
      </p:sp>
      <p:sp>
        <p:nvSpPr>
          <p:cNvPr id="3" name="Content Placeholder 2">
            <a:extLst>
              <a:ext uri="{FF2B5EF4-FFF2-40B4-BE49-F238E27FC236}">
                <a16:creationId xmlns:a16="http://schemas.microsoft.com/office/drawing/2014/main" id="{DE144A86-F4DB-654C-D46D-01FDD0D0BDAD}"/>
              </a:ext>
            </a:extLst>
          </p:cNvPr>
          <p:cNvSpPr>
            <a:spLocks noGrp="1"/>
          </p:cNvSpPr>
          <p:nvPr>
            <p:ph idx="1"/>
          </p:nvPr>
        </p:nvSpPr>
        <p:spPr>
          <a:xfrm>
            <a:off x="1078089" y="1739590"/>
            <a:ext cx="10188222" cy="4474505"/>
          </a:xfrm>
        </p:spPr>
        <p:txBody>
          <a:bodyPr>
            <a:normAutofit fontScale="92500" lnSpcReduction="20000"/>
          </a:bodyPr>
          <a:lstStyle/>
          <a:p>
            <a:r>
              <a:rPr lang="en-US" b="1"/>
              <a:t>Product manufacturers and service providers </a:t>
            </a:r>
            <a:r>
              <a:rPr lang="en-US"/>
              <a:t>must meet accessibility requirements for covered products and services:</a:t>
            </a:r>
          </a:p>
          <a:p>
            <a:pPr lvl="1"/>
            <a:r>
              <a:rPr lang="en-US"/>
              <a:t>Meet functional requirements associated with disability profiles</a:t>
            </a:r>
          </a:p>
          <a:p>
            <a:pPr lvl="1"/>
            <a:r>
              <a:rPr lang="en-US"/>
              <a:t>Provide documentation of accessibility features</a:t>
            </a:r>
          </a:p>
          <a:p>
            <a:r>
              <a:rPr lang="en-US" b="1"/>
              <a:t>EU member states </a:t>
            </a:r>
            <a:r>
              <a:rPr lang="en-US"/>
              <a:t>must meet requirements for monitoring compliance with requirements:</a:t>
            </a:r>
          </a:p>
          <a:p>
            <a:pPr lvl="1"/>
            <a:r>
              <a:rPr lang="en-US"/>
              <a:t>Transpose EAA into national legislation and regulations</a:t>
            </a:r>
          </a:p>
          <a:p>
            <a:pPr lvl="1"/>
            <a:r>
              <a:rPr lang="en-US"/>
              <a:t>Assign an organization responsible for monitoring</a:t>
            </a:r>
          </a:p>
          <a:p>
            <a:pPr lvl="1"/>
            <a:r>
              <a:rPr lang="en-US"/>
              <a:t>Implement a mechanism for dealing with non-compliance</a:t>
            </a:r>
          </a:p>
        </p:txBody>
      </p:sp>
    </p:spTree>
    <p:extLst>
      <p:ext uri="{BB962C8B-B14F-4D97-AF65-F5344CB8AC3E}">
        <p14:creationId xmlns:p14="http://schemas.microsoft.com/office/powerpoint/2010/main" val="276810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7AF9-D643-D792-232A-26DC03B753DE}"/>
              </a:ext>
            </a:extLst>
          </p:cNvPr>
          <p:cNvSpPr>
            <a:spLocks noGrp="1"/>
          </p:cNvSpPr>
          <p:nvPr>
            <p:ph type="title"/>
          </p:nvPr>
        </p:nvSpPr>
        <p:spPr>
          <a:xfrm>
            <a:off x="1066800" y="365126"/>
            <a:ext cx="10058400" cy="1051080"/>
          </a:xfrm>
        </p:spPr>
        <p:txBody>
          <a:bodyPr/>
          <a:lstStyle/>
          <a:p>
            <a:r>
              <a:rPr lang="en-US"/>
              <a:t>European Standards and EAA</a:t>
            </a:r>
          </a:p>
        </p:txBody>
      </p:sp>
      <p:sp>
        <p:nvSpPr>
          <p:cNvPr id="4" name="Content Placeholder 3">
            <a:extLst>
              <a:ext uri="{FF2B5EF4-FFF2-40B4-BE49-F238E27FC236}">
                <a16:creationId xmlns:a16="http://schemas.microsoft.com/office/drawing/2014/main" id="{9A09B62E-E051-BD33-BA61-D1294AE16106}"/>
              </a:ext>
            </a:extLst>
          </p:cNvPr>
          <p:cNvSpPr>
            <a:spLocks noGrp="1"/>
          </p:cNvSpPr>
          <p:nvPr>
            <p:ph idx="1"/>
          </p:nvPr>
        </p:nvSpPr>
        <p:spPr>
          <a:xfrm>
            <a:off x="1066800" y="1828800"/>
            <a:ext cx="10058400" cy="4348163"/>
          </a:xfrm>
        </p:spPr>
        <p:txBody>
          <a:bodyPr>
            <a:normAutofit/>
          </a:bodyPr>
          <a:lstStyle/>
          <a:p>
            <a:r>
              <a:rPr lang="en-GB"/>
              <a:t>EAA mentions the WCAG principles of Perceivable, Operable, and Understandable but </a:t>
            </a:r>
            <a:r>
              <a:rPr lang="en-GB" b="1"/>
              <a:t>does not </a:t>
            </a:r>
            <a:r>
              <a:rPr lang="en-GB"/>
              <a:t>directly mention the Web Content Accessibility Guidelines (WCAG), EN 301 549 or any other standard</a:t>
            </a:r>
          </a:p>
          <a:p>
            <a:pPr lvl="1"/>
            <a:r>
              <a:rPr lang="en-GB"/>
              <a:t>It does include (in Article 15) provisions for organizations meeting existing standards that have been referenced in the </a:t>
            </a:r>
            <a:r>
              <a:rPr lang="en-US"/>
              <a:t>Official Journal of the European Union</a:t>
            </a:r>
          </a:p>
          <a:p>
            <a:pPr lvl="1"/>
            <a:r>
              <a:rPr lang="en-US"/>
              <a:t>So evidence of EN 301 549 conformance (and by extension WCAG 2.1 AA) should help to demonstrate EAA conformance</a:t>
            </a:r>
          </a:p>
        </p:txBody>
      </p:sp>
    </p:spTree>
    <p:extLst>
      <p:ext uri="{BB962C8B-B14F-4D97-AF65-F5344CB8AC3E}">
        <p14:creationId xmlns:p14="http://schemas.microsoft.com/office/powerpoint/2010/main" val="148747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639F-013B-5490-6F26-3037012BC645}"/>
              </a:ext>
            </a:extLst>
          </p:cNvPr>
          <p:cNvSpPr>
            <a:spLocks noGrp="1"/>
          </p:cNvSpPr>
          <p:nvPr>
            <p:ph type="title"/>
          </p:nvPr>
        </p:nvSpPr>
        <p:spPr>
          <a:xfrm>
            <a:off x="1066800" y="365126"/>
            <a:ext cx="10058400" cy="1073382"/>
          </a:xfrm>
        </p:spPr>
        <p:txBody>
          <a:bodyPr/>
          <a:lstStyle/>
          <a:p>
            <a:r>
              <a:rPr lang="en-US"/>
              <a:t>EN 301 549, WCAG and EAA</a:t>
            </a:r>
          </a:p>
        </p:txBody>
      </p:sp>
      <p:sp>
        <p:nvSpPr>
          <p:cNvPr id="4" name="Content Placeholder 3">
            <a:extLst>
              <a:ext uri="{FF2B5EF4-FFF2-40B4-BE49-F238E27FC236}">
                <a16:creationId xmlns:a16="http://schemas.microsoft.com/office/drawing/2014/main" id="{F11757FF-DB56-BDA7-9741-5984F87AD1C2}"/>
              </a:ext>
            </a:extLst>
          </p:cNvPr>
          <p:cNvSpPr>
            <a:spLocks noGrp="1"/>
          </p:cNvSpPr>
          <p:nvPr>
            <p:ph idx="1"/>
          </p:nvPr>
        </p:nvSpPr>
        <p:spPr>
          <a:xfrm>
            <a:off x="1066800" y="1862254"/>
            <a:ext cx="10058400" cy="4314709"/>
          </a:xfrm>
        </p:spPr>
        <p:txBody>
          <a:bodyPr>
            <a:normAutofit fontScale="92500" lnSpcReduction="20000"/>
          </a:bodyPr>
          <a:lstStyle/>
          <a:p>
            <a:r>
              <a:rPr lang="en-US" b="1">
                <a:hlinkClick r:id="rId3"/>
              </a:rPr>
              <a:t>EN 301 549</a:t>
            </a:r>
            <a:r>
              <a:rPr lang="en-US" b="1"/>
              <a:t> Accessibility requirements for ICT products and services</a:t>
            </a:r>
          </a:p>
          <a:p>
            <a:pPr lvl="1"/>
            <a:r>
              <a:rPr lang="en-US"/>
              <a:t>Is a harmonized European standard providing accessibility requirements for information and communication technology (ICT)</a:t>
            </a:r>
          </a:p>
          <a:p>
            <a:pPr lvl="1"/>
            <a:r>
              <a:rPr lang="en-US"/>
              <a:t>Covers websites, software, hardware and digital documents</a:t>
            </a:r>
          </a:p>
          <a:p>
            <a:pPr lvl="1"/>
            <a:r>
              <a:rPr lang="en-US"/>
              <a:t>Defines functional performance criteria that address specific accessibility needs</a:t>
            </a:r>
          </a:p>
          <a:p>
            <a:pPr lvl="1"/>
            <a:r>
              <a:rPr lang="en-US"/>
              <a:t>Integrates by reference technical accessibility requirements from WCAG 2.1</a:t>
            </a:r>
          </a:p>
          <a:p>
            <a:pPr lvl="1"/>
            <a:r>
              <a:rPr lang="en-US"/>
              <a:t>Closely aligned with the US Section 508 Standards</a:t>
            </a:r>
          </a:p>
        </p:txBody>
      </p:sp>
    </p:spTree>
    <p:extLst>
      <p:ext uri="{BB962C8B-B14F-4D97-AF65-F5344CB8AC3E}">
        <p14:creationId xmlns:p14="http://schemas.microsoft.com/office/powerpoint/2010/main" val="1458605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CBEB-0F96-F69B-DAAB-92A04E8F3D27}"/>
              </a:ext>
            </a:extLst>
          </p:cNvPr>
          <p:cNvSpPr>
            <a:spLocks noGrp="1"/>
          </p:cNvSpPr>
          <p:nvPr>
            <p:ph type="title"/>
          </p:nvPr>
        </p:nvSpPr>
        <p:spPr>
          <a:xfrm>
            <a:off x="1066800" y="365125"/>
            <a:ext cx="10058400" cy="1062231"/>
          </a:xfrm>
        </p:spPr>
        <p:txBody>
          <a:bodyPr/>
          <a:lstStyle/>
          <a:p>
            <a:r>
              <a:rPr lang="en-GB"/>
              <a:t>Expected Updates</a:t>
            </a:r>
            <a:endParaRPr lang="en-US"/>
          </a:p>
        </p:txBody>
      </p:sp>
      <p:sp>
        <p:nvSpPr>
          <p:cNvPr id="3" name="Content Placeholder 2">
            <a:extLst>
              <a:ext uri="{FF2B5EF4-FFF2-40B4-BE49-F238E27FC236}">
                <a16:creationId xmlns:a16="http://schemas.microsoft.com/office/drawing/2014/main" id="{D566A128-800F-1903-D0E8-B0EA912753B8}"/>
              </a:ext>
            </a:extLst>
          </p:cNvPr>
          <p:cNvSpPr>
            <a:spLocks noGrp="1"/>
          </p:cNvSpPr>
          <p:nvPr>
            <p:ph idx="1"/>
          </p:nvPr>
        </p:nvSpPr>
        <p:spPr>
          <a:xfrm>
            <a:off x="1066800" y="1862254"/>
            <a:ext cx="10058400" cy="4314709"/>
          </a:xfrm>
        </p:spPr>
        <p:txBody>
          <a:bodyPr>
            <a:normAutofit/>
          </a:bodyPr>
          <a:lstStyle/>
          <a:p>
            <a:r>
              <a:rPr lang="en-US"/>
              <a:t>EN 301 549 and two other European accessibility standards (EN 17210:2021 and EN 17161:2019) are currently undergoing updates to better support the requirements of EAA</a:t>
            </a:r>
          </a:p>
          <a:p>
            <a:pPr lvl="1"/>
            <a:r>
              <a:rPr lang="en-US">
                <a:hlinkClick r:id="rId3"/>
              </a:rPr>
              <a:t>WCAG 2.2</a:t>
            </a:r>
            <a:r>
              <a:rPr lang="en-US"/>
              <a:t> was published by W3C in October 2023</a:t>
            </a:r>
          </a:p>
          <a:p>
            <a:pPr lvl="1"/>
            <a:r>
              <a:rPr lang="en-US"/>
              <a:t>We anticipate the updated EN 301 549 will directly incorporate WCAG 2.2 AA</a:t>
            </a:r>
          </a:p>
          <a:p>
            <a:pPr lvl="1"/>
            <a:r>
              <a:rPr lang="en-US"/>
              <a:t>The </a:t>
            </a:r>
            <a:r>
              <a:rPr lang="en-US">
                <a:hlinkClick r:id="rId4"/>
              </a:rPr>
              <a:t>EN 301 549 schedule</a:t>
            </a:r>
            <a:r>
              <a:rPr lang="en-US"/>
              <a:t> gives a publication date for the updated version of early 2026</a:t>
            </a:r>
            <a:endParaRPr lang="en-GB"/>
          </a:p>
          <a:p>
            <a:endParaRPr lang="en-US"/>
          </a:p>
        </p:txBody>
      </p:sp>
    </p:spTree>
    <p:extLst>
      <p:ext uri="{BB962C8B-B14F-4D97-AF65-F5344CB8AC3E}">
        <p14:creationId xmlns:p14="http://schemas.microsoft.com/office/powerpoint/2010/main" val="2014346202"/>
      </p:ext>
    </p:extLst>
  </p:cSld>
  <p:clrMapOvr>
    <a:masterClrMapping/>
  </p:clrMapOvr>
</p:sld>
</file>

<file path=ppt/theme/theme1.xml><?xml version="1.0" encoding="utf-8"?>
<a:theme xmlns:a="http://schemas.openxmlformats.org/drawingml/2006/main" name="Office Theme">
  <a:themeElements>
    <a:clrScheme name="TPG Colors">
      <a:dk1>
        <a:srgbClr val="1C75BC"/>
      </a:dk1>
      <a:lt1>
        <a:srgbClr val="FFFFFF"/>
      </a:lt1>
      <a:dk2>
        <a:srgbClr val="666666"/>
      </a:dk2>
      <a:lt2>
        <a:srgbClr val="FCB316"/>
      </a:lt2>
      <a:accent1>
        <a:srgbClr val="DFDFDF"/>
      </a:accent1>
      <a:accent2>
        <a:srgbClr val="DA1640"/>
      </a:accent2>
      <a:accent3>
        <a:srgbClr val="20B74A"/>
      </a:accent3>
      <a:accent4>
        <a:srgbClr val="46BFCE"/>
      </a:accent4>
      <a:accent5>
        <a:srgbClr val="8F2653"/>
      </a:accent5>
      <a:accent6>
        <a:srgbClr val="148790"/>
      </a:accent6>
      <a:hlink>
        <a:srgbClr val="1C75BC"/>
      </a:hlink>
      <a:folHlink>
        <a:srgbClr val="6239B4"/>
      </a:folHlink>
    </a:clrScheme>
    <a:fontScheme name="TPG Font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Real New template TPGi (002)  -  Read-Only" id="{3A9E05F6-C963-4FDF-A049-A7878B522062}" vid="{E839ECBB-1FC0-4F1E-B943-1FB4B6E53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929F30C188C341993750ED0B177B2D" ma:contentTypeVersion="15" ma:contentTypeDescription="Create a new document." ma:contentTypeScope="" ma:versionID="16666aa94069142d5f19945c36664da2">
  <xsd:schema xmlns:xsd="http://www.w3.org/2001/XMLSchema" xmlns:xs="http://www.w3.org/2001/XMLSchema" xmlns:p="http://schemas.microsoft.com/office/2006/metadata/properties" xmlns:ns2="4f58b0fc-628b-4a5b-870f-b13d511109f3" xmlns:ns3="e2fcfa81-6d3f-4d01-b6c7-b5bdb4db73d0" targetNamespace="http://schemas.microsoft.com/office/2006/metadata/properties" ma:root="true" ma:fieldsID="b72d619c0311712cd24a6a94753ab4af" ns2:_="" ns3:_="">
    <xsd:import namespace="4f58b0fc-628b-4a5b-870f-b13d511109f3"/>
    <xsd:import namespace="e2fcfa81-6d3f-4d01-b6c7-b5bdb4db73d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58b0fc-628b-4a5b-870f-b13d511109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83224ab1-8603-4046-9448-a29b883e1469}" ma:internalName="TaxCatchAll" ma:showField="CatchAllData" ma:web="4f58b0fc-628b-4a5b-870f-b13d511109f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fcfa81-6d3f-4d01-b6c7-b5bdb4db73d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9df455f-ac17-476a-94c9-bef5d4aee76d"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4f58b0fc-628b-4a5b-870f-b13d511109f3">H3CUSPM23HH3-1628480572-6595</_dlc_DocId>
    <_dlc_DocIdUrl xmlns="4f58b0fc-628b-4a5b-870f-b13d511109f3">
      <Url>https://visperoinc.sharepoint.com/sites/TPGInteractive/_layouts/15/DocIdRedir.aspx?ID=H3CUSPM23HH3-1628480572-6595</Url>
      <Description>H3CUSPM23HH3-1628480572-6595</Description>
    </_dlc_DocIdUrl>
    <TaxCatchAll xmlns="4f58b0fc-628b-4a5b-870f-b13d511109f3" xsi:nil="true"/>
    <lcf76f155ced4ddcb4097134ff3c332f xmlns="e2fcfa81-6d3f-4d01-b6c7-b5bdb4db73d0">
      <Terms xmlns="http://schemas.microsoft.com/office/infopath/2007/PartnerControls"/>
    </lcf76f155ced4ddcb4097134ff3c332f>
    <SharedWithUsers xmlns="4f58b0fc-628b-4a5b-870f-b13d511109f3">
      <UserInfo>
        <DisplayName>Stephanie Peterson</DisplayName>
        <AccountId>565</AccountId>
        <AccountType/>
      </UserInfo>
      <UserInfo>
        <DisplayName>David Sloan</DisplayName>
        <AccountId>87</AccountId>
        <AccountType/>
      </UserInfo>
    </SharedWithUser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E17442B-577D-4F84-B92C-B5B80EA0129C}">
  <ds:schemaRefs>
    <ds:schemaRef ds:uri="http://schemas.microsoft.com/sharepoint/v3/contenttype/forms"/>
  </ds:schemaRefs>
</ds:datastoreItem>
</file>

<file path=customXml/itemProps2.xml><?xml version="1.0" encoding="utf-8"?>
<ds:datastoreItem xmlns:ds="http://schemas.openxmlformats.org/officeDocument/2006/customXml" ds:itemID="{D71B636D-442A-4DCC-B583-61B8FA401E8C}">
  <ds:schemaRefs>
    <ds:schemaRef ds:uri="4f58b0fc-628b-4a5b-870f-b13d511109f3"/>
    <ds:schemaRef ds:uri="e2fcfa81-6d3f-4d01-b6c7-b5bdb4db73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6F0403-C891-424C-84E1-6549F61C6382}">
  <ds:schemaRefs>
    <ds:schemaRef ds:uri="4f58b0fc-628b-4a5b-870f-b13d511109f3"/>
    <ds:schemaRef ds:uri="e2fcfa81-6d3f-4d01-b6c7-b5bdb4db73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4B1D83E-5725-48A8-A493-AE63AA75A27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1778</Words>
  <Application>Microsoft Office PowerPoint</Application>
  <PresentationFormat>Widescreen</PresentationFormat>
  <Paragraphs>199</Paragraphs>
  <Slides>22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HGGothicE</vt:lpstr>
      <vt:lpstr>Arial</vt:lpstr>
      <vt:lpstr>Calibri</vt:lpstr>
      <vt:lpstr>Courier New</vt:lpstr>
      <vt:lpstr>Helvetica</vt:lpstr>
      <vt:lpstr>Open Sans</vt:lpstr>
      <vt:lpstr>Open Sans Semibold</vt:lpstr>
      <vt:lpstr>Roboto Slab</vt:lpstr>
      <vt:lpstr>Wingdings</vt:lpstr>
      <vt:lpstr>Office Theme</vt:lpstr>
      <vt:lpstr>Navigating the European Accessibility Act: Your Roadmap to Compliance </vt:lpstr>
      <vt:lpstr>Presented by:</vt:lpstr>
      <vt:lpstr>Agenda</vt:lpstr>
      <vt:lpstr>Introducing the European Accessibility Act</vt:lpstr>
      <vt:lpstr>What is covered by the EAA?</vt:lpstr>
      <vt:lpstr>EAA Requirements Summarized</vt:lpstr>
      <vt:lpstr>European Standards and EAA</vt:lpstr>
      <vt:lpstr>EN 301 549, WCAG and EAA</vt:lpstr>
      <vt:lpstr>Expected Updates</vt:lpstr>
      <vt:lpstr>Implications for Businesses</vt:lpstr>
      <vt:lpstr>Implications of Non-Conformance</vt:lpstr>
      <vt:lpstr>Overlays and EAA Conformance</vt:lpstr>
      <vt:lpstr>Your EAA Trail Map</vt:lpstr>
      <vt:lpstr>Step 1: Assess</vt:lpstr>
      <vt:lpstr>Step 2: Strategize</vt:lpstr>
      <vt:lpstr>Step 3: Prepare and Support</vt:lpstr>
      <vt:lpstr>Step 4: Implement</vt:lpstr>
      <vt:lpstr>Step 5: Monitor and Grow</vt:lpstr>
      <vt:lpstr>Accessibility Maturity Model</vt:lpstr>
      <vt:lpstr>Full Spectrum Accessibility Platform</vt:lpstr>
      <vt:lpstr>Conclusion</vt:lpstr>
      <vt:lpstr>Questions?</vt:lpstr>
    </vt:vector>
  </TitlesOfParts>
  <Company>TPGi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European Accessibility Act - Your Roadmap to Compliance</dc:title>
  <dc:subject>TPGi Webinar February 29 2024</dc:subject>
  <dc:creator>Mark Miller and David Sloan</dc:creator>
  <cp:lastModifiedBy>Anthony Priore</cp:lastModifiedBy>
  <cp:revision>3</cp:revision>
  <dcterms:created xsi:type="dcterms:W3CDTF">2021-01-11T20:23:06Z</dcterms:created>
  <dcterms:modified xsi:type="dcterms:W3CDTF">2024-02-29T14:41:23Z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0x01010009929F30C188C341993750ED0B177B2D</vt:lpwstr>
  </property>
  <property fmtid="{D5CDD505-2E9C-101B-9397-08002B2CF9AE}" pid="3" name="Order">
    <vt:r8>241500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dlc_DocIdItemGuid">
    <vt:lpwstr>a49a6bcf-2be4-4d1c-89bb-3f5d4c5fd6d6</vt:lpwstr>
  </property>
  <property fmtid="{D5CDD505-2E9C-101B-9397-08002B2CF9AE}" pid="11" name="MediaServiceImageTags">
    <vt:lpwstr/>
  </property>
</Properties>
</file>