
<file path=[Content_Types].xml><?xml version="1.0" encoding="utf-8"?>
<Types xmlns="http://schemas.openxmlformats.org/package/2006/content-types">
  <Default Extension="glb" ContentType="model/gltf.binary"/>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364" r:id="rId5"/>
    <p:sldId id="1137" r:id="rId6"/>
    <p:sldId id="1138" r:id="rId7"/>
    <p:sldId id="1122" r:id="rId8"/>
    <p:sldId id="1123" r:id="rId9"/>
    <p:sldId id="1130" r:id="rId10"/>
    <p:sldId id="1119" r:id="rId11"/>
    <p:sldId id="1120" r:id="rId12"/>
    <p:sldId id="1113" r:id="rId13"/>
    <p:sldId id="1115" r:id="rId14"/>
    <p:sldId id="1110" r:id="rId15"/>
    <p:sldId id="1134" r:id="rId16"/>
    <p:sldId id="1135" r:id="rId17"/>
    <p:sldId id="1132" r:id="rId18"/>
    <p:sldId id="1133" r:id="rId19"/>
    <p:sldId id="1136" r:id="rId20"/>
    <p:sldId id="1118" r:id="rId21"/>
    <p:sldId id="1131" r:id="rId22"/>
    <p:sldId id="1116" r:id="rId23"/>
    <p:sldId id="1125" r:id="rId24"/>
    <p:sldId id="1071" r:id="rId25"/>
    <p:sldId id="101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A3A9328-B50F-74B8-3649-9710437B95ED}" name="Rachele DiTullio" initials="RD" userId="S::rditullio@tpgi.com::d71d3e2d-b507-4bb0-a6e9-3c8b900f2817" providerId="AD"/>
  <p188:author id="{9AF612D5-5A69-1D46-C83E-8FF6FA2DC036}" name="Carolina Crespo" initials="CC" userId="S::ccrespo@tpgi.com::b835c86b-33c5-4b21-a528-b4bc7c90578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ravis Brown" initials="TB" lastIdx="14" clrIdx="6">
    <p:extLst>
      <p:ext uri="{19B8F6BF-5375-455C-9EA6-DF929625EA0E}">
        <p15:presenceInfo xmlns:p15="http://schemas.microsoft.com/office/powerpoint/2012/main" userId="S::tbrown@tpgi.com::b4a28253-2f7f-4f55-a8bc-05cd32e81a84" providerId="AD"/>
      </p:ext>
    </p:extLst>
  </p:cmAuthor>
  <p:cmAuthor id="1" name="Matt Feldman" initials="MF" lastIdx="1" clrIdx="0"/>
  <p:cmAuthor id="8" name="Brad Henry" initials="BH" lastIdx="4" clrIdx="7">
    <p:extLst>
      <p:ext uri="{19B8F6BF-5375-455C-9EA6-DF929625EA0E}">
        <p15:presenceInfo xmlns:p15="http://schemas.microsoft.com/office/powerpoint/2012/main" userId="S::bhenry@paciellogroup.onmicrosoft.com::4c2f4af8-75e4-4a56-bfc5-8095413d36a6" providerId="AD"/>
      </p:ext>
    </p:extLst>
  </p:cmAuthor>
  <p:cmAuthor id="2" name="Matt Feldman" initials="MF [2]" lastIdx="1" clrIdx="1"/>
  <p:cmAuthor id="3" name="Matt Feldman" initials="MF [3]" lastIdx="1" clrIdx="2"/>
  <p:cmAuthor id="4" name="Marissa Sapega" initials="MS" lastIdx="1" clrIdx="3">
    <p:extLst>
      <p:ext uri="{19B8F6BF-5375-455C-9EA6-DF929625EA0E}">
        <p15:presenceInfo xmlns:p15="http://schemas.microsoft.com/office/powerpoint/2012/main" userId="S::msapega@paciellogroup.onmicrosoft.com::2e4a50be-ddbe-47b0-91e7-d802e67350d0" providerId="AD"/>
      </p:ext>
    </p:extLst>
  </p:cmAuthor>
  <p:cmAuthor id="5" name="Marissa Sapega" initials="MS [2]" lastIdx="1" clrIdx="4">
    <p:extLst>
      <p:ext uri="{19B8F6BF-5375-455C-9EA6-DF929625EA0E}">
        <p15:presenceInfo xmlns:p15="http://schemas.microsoft.com/office/powerpoint/2012/main" userId="S::msapega@tpgi.com::0ec66201-f55b-4757-8792-6d236d6d6d24" providerId="AD"/>
      </p:ext>
    </p:extLst>
  </p:cmAuthor>
  <p:cmAuthor id="6" name="Hans Hillen" initials="HH" lastIdx="9" clrIdx="5">
    <p:extLst>
      <p:ext uri="{19B8F6BF-5375-455C-9EA6-DF929625EA0E}">
        <p15:presenceInfo xmlns:p15="http://schemas.microsoft.com/office/powerpoint/2012/main" userId="S::hhillen@tpgi.com::9f5ea6c4-68ba-48e2-baa1-68285eca040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6F2B"/>
    <a:srgbClr val="000000"/>
    <a:srgbClr val="090B35"/>
    <a:srgbClr val="FE663B"/>
    <a:srgbClr val="1A3B5B"/>
    <a:srgbClr val="EB4D00"/>
    <a:srgbClr val="941100"/>
    <a:srgbClr val="3877BB"/>
    <a:srgbClr val="D4E6F4"/>
    <a:srgbClr val="F9B3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8A6867-0180-4ECA-AC61-E6C29C1C14BB}" v="980" dt="2023-03-14T05:35:39.3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5226" autoAdjust="0"/>
  </p:normalViewPr>
  <p:slideViewPr>
    <p:cSldViewPr snapToGrid="0">
      <p:cViewPr varScale="1">
        <p:scale>
          <a:sx n="81" d="100"/>
          <a:sy n="81" d="100"/>
        </p:scale>
        <p:origin x="67" y="72"/>
      </p:cViewPr>
      <p:guideLst>
        <p:guide orient="horz" pos="2160"/>
        <p:guide pos="3840"/>
      </p:guideLst>
    </p:cSldViewPr>
  </p:slideViewPr>
  <p:outlineViewPr>
    <p:cViewPr>
      <p:scale>
        <a:sx n="33" d="100"/>
        <a:sy n="33" d="100"/>
      </p:scale>
      <p:origin x="0" y="-3470"/>
    </p:cViewPr>
  </p:outlin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aldine Etienne" userId="60534ce8-bb79-459f-b9bf-ff123fece2d7" providerId="ADAL" clId="{429C4D30-A829-4673-A2BF-469E7FDABF24}"/>
    <pc:docChg chg="modSld">
      <pc:chgData name="Geraldine Etienne" userId="60534ce8-bb79-459f-b9bf-ff123fece2d7" providerId="ADAL" clId="{429C4D30-A829-4673-A2BF-469E7FDABF24}" dt="2023-01-05T16:11:02.927" v="58" actId="1076"/>
      <pc:docMkLst>
        <pc:docMk/>
      </pc:docMkLst>
      <pc:sldChg chg="modSp mod">
        <pc:chgData name="Geraldine Etienne" userId="60534ce8-bb79-459f-b9bf-ff123fece2d7" providerId="ADAL" clId="{429C4D30-A829-4673-A2BF-469E7FDABF24}" dt="2023-01-05T16:11:02.927" v="58" actId="1076"/>
        <pc:sldMkLst>
          <pc:docMk/>
          <pc:sldMk cId="2062844467" sldId="364"/>
        </pc:sldMkLst>
        <pc:spChg chg="mod">
          <ac:chgData name="Geraldine Etienne" userId="60534ce8-bb79-459f-b9bf-ff123fece2d7" providerId="ADAL" clId="{429C4D30-A829-4673-A2BF-469E7FDABF24}" dt="2023-01-05T16:10:59.112" v="57" actId="1076"/>
          <ac:spMkLst>
            <pc:docMk/>
            <pc:sldMk cId="2062844467" sldId="364"/>
            <ac:spMk id="2" creationId="{DB1514D8-7DC4-B448-8E5B-A3C7BC3F9F7E}"/>
          </ac:spMkLst>
        </pc:spChg>
        <pc:spChg chg="mod">
          <ac:chgData name="Geraldine Etienne" userId="60534ce8-bb79-459f-b9bf-ff123fece2d7" providerId="ADAL" clId="{429C4D30-A829-4673-A2BF-469E7FDABF24}" dt="2023-01-05T16:11:02.927" v="58" actId="1076"/>
          <ac:spMkLst>
            <pc:docMk/>
            <pc:sldMk cId="2062844467" sldId="364"/>
            <ac:spMk id="3" creationId="{17CF9E71-8A5A-DE47-9BA1-5FBE77AB2F6D}"/>
          </ac:spMkLst>
        </pc:spChg>
        <pc:spChg chg="mod">
          <ac:chgData name="Geraldine Etienne" userId="60534ce8-bb79-459f-b9bf-ff123fece2d7" providerId="ADAL" clId="{429C4D30-A829-4673-A2BF-469E7FDABF24}" dt="2023-01-05T16:10:23.673" v="2" actId="20577"/>
          <ac:spMkLst>
            <pc:docMk/>
            <pc:sldMk cId="2062844467" sldId="364"/>
            <ac:spMk id="19" creationId="{368EE50C-1076-4C66-B3FD-1742C217902E}"/>
          </ac:spMkLst>
        </pc:spChg>
      </pc:sldChg>
    </pc:docChg>
  </pc:docChgLst>
  <pc:docChgLst>
    <pc:chgData name="Gigi Etienne" userId="60534ce8-bb79-459f-b9bf-ff123fece2d7" providerId="ADAL" clId="{F38A6867-0180-4ECA-AC61-E6C29C1C14BB}"/>
    <pc:docChg chg="undo custSel addSld delSld modSld sldOrd">
      <pc:chgData name="Gigi Etienne" userId="60534ce8-bb79-459f-b9bf-ff123fece2d7" providerId="ADAL" clId="{F38A6867-0180-4ECA-AC61-E6C29C1C14BB}" dt="2023-03-14T05:36:10.724" v="12427" actId="962"/>
      <pc:docMkLst>
        <pc:docMk/>
      </pc:docMkLst>
      <pc:sldChg chg="modSp mod modNotesTx">
        <pc:chgData name="Gigi Etienne" userId="60534ce8-bb79-459f-b9bf-ff123fece2d7" providerId="ADAL" clId="{F38A6867-0180-4ECA-AC61-E6C29C1C14BB}" dt="2023-03-10T19:41:33.691" v="12106" actId="5793"/>
        <pc:sldMkLst>
          <pc:docMk/>
          <pc:sldMk cId="2062844467" sldId="364"/>
        </pc:sldMkLst>
        <pc:spChg chg="mod">
          <ac:chgData name="Gigi Etienne" userId="60534ce8-bb79-459f-b9bf-ff123fece2d7" providerId="ADAL" clId="{F38A6867-0180-4ECA-AC61-E6C29C1C14BB}" dt="2023-02-19T22:48:44.230" v="7545" actId="20577"/>
          <ac:spMkLst>
            <pc:docMk/>
            <pc:sldMk cId="2062844467" sldId="364"/>
            <ac:spMk id="3" creationId="{17CF9E71-8A5A-DE47-9BA1-5FBE77AB2F6D}"/>
          </ac:spMkLst>
        </pc:spChg>
      </pc:sldChg>
      <pc:sldChg chg="del">
        <pc:chgData name="Gigi Etienne" userId="60534ce8-bb79-459f-b9bf-ff123fece2d7" providerId="ADAL" clId="{F38A6867-0180-4ECA-AC61-E6C29C1C14BB}" dt="2023-03-01T20:36:49.229" v="10781" actId="47"/>
        <pc:sldMkLst>
          <pc:docMk/>
          <pc:sldMk cId="533833450" sldId="1061"/>
        </pc:sldMkLst>
      </pc:sldChg>
      <pc:sldChg chg="modSp del mod modAnim">
        <pc:chgData name="Gigi Etienne" userId="60534ce8-bb79-459f-b9bf-ff123fece2d7" providerId="ADAL" clId="{F38A6867-0180-4ECA-AC61-E6C29C1C14BB}" dt="2023-02-19T22:59:18.336" v="7733" actId="47"/>
        <pc:sldMkLst>
          <pc:docMk/>
          <pc:sldMk cId="859870715" sldId="1064"/>
        </pc:sldMkLst>
        <pc:spChg chg="mod">
          <ac:chgData name="Gigi Etienne" userId="60534ce8-bb79-459f-b9bf-ff123fece2d7" providerId="ADAL" clId="{F38A6867-0180-4ECA-AC61-E6C29C1C14BB}" dt="2023-02-12T23:28:57.486" v="2970" actId="20577"/>
          <ac:spMkLst>
            <pc:docMk/>
            <pc:sldMk cId="859870715" sldId="1064"/>
            <ac:spMk id="2" creationId="{03603553-A5EC-4886-A944-405968EAAB81}"/>
          </ac:spMkLst>
        </pc:spChg>
      </pc:sldChg>
      <pc:sldChg chg="del">
        <pc:chgData name="Gigi Etienne" userId="60534ce8-bb79-459f-b9bf-ff123fece2d7" providerId="ADAL" clId="{F38A6867-0180-4ECA-AC61-E6C29C1C14BB}" dt="2023-03-01T20:37:24.089" v="10782" actId="47"/>
        <pc:sldMkLst>
          <pc:docMk/>
          <pc:sldMk cId="3307593341" sldId="1070"/>
        </pc:sldMkLst>
      </pc:sldChg>
      <pc:sldChg chg="modSp mod">
        <pc:chgData name="Gigi Etienne" userId="60534ce8-bb79-459f-b9bf-ff123fece2d7" providerId="ADAL" clId="{F38A6867-0180-4ECA-AC61-E6C29C1C14BB}" dt="2023-03-01T21:20:09.650" v="11695" actId="14100"/>
        <pc:sldMkLst>
          <pc:docMk/>
          <pc:sldMk cId="512861869" sldId="1071"/>
        </pc:sldMkLst>
        <pc:spChg chg="mod">
          <ac:chgData name="Gigi Etienne" userId="60534ce8-bb79-459f-b9bf-ff123fece2d7" providerId="ADAL" clId="{F38A6867-0180-4ECA-AC61-E6C29C1C14BB}" dt="2023-03-01T20:41:52.286" v="10787" actId="20577"/>
          <ac:spMkLst>
            <pc:docMk/>
            <pc:sldMk cId="512861869" sldId="1071"/>
            <ac:spMk id="2" creationId="{00000000-0000-0000-0000-000000000000}"/>
          </ac:spMkLst>
        </pc:spChg>
        <pc:spChg chg="mod">
          <ac:chgData name="Gigi Etienne" userId="60534ce8-bb79-459f-b9bf-ff123fece2d7" providerId="ADAL" clId="{F38A6867-0180-4ECA-AC61-E6C29C1C14BB}" dt="2023-03-01T21:20:09.650" v="11695" actId="14100"/>
          <ac:spMkLst>
            <pc:docMk/>
            <pc:sldMk cId="512861869" sldId="1071"/>
            <ac:spMk id="3" creationId="{00000000-0000-0000-0000-000000000000}"/>
          </ac:spMkLst>
        </pc:spChg>
      </pc:sldChg>
      <pc:sldChg chg="addSp delSp modSp del mod">
        <pc:chgData name="Gigi Etienne" userId="60534ce8-bb79-459f-b9bf-ff123fece2d7" providerId="ADAL" clId="{F38A6867-0180-4ECA-AC61-E6C29C1C14BB}" dt="2023-02-22T15:40:22.130" v="10108" actId="47"/>
        <pc:sldMkLst>
          <pc:docMk/>
          <pc:sldMk cId="3075678299" sldId="1109"/>
        </pc:sldMkLst>
        <pc:spChg chg="mod">
          <ac:chgData name="Gigi Etienne" userId="60534ce8-bb79-459f-b9bf-ff123fece2d7" providerId="ADAL" clId="{F38A6867-0180-4ECA-AC61-E6C29C1C14BB}" dt="2023-02-14T15:53:41.347" v="6400" actId="20577"/>
          <ac:spMkLst>
            <pc:docMk/>
            <pc:sldMk cId="3075678299" sldId="1109"/>
            <ac:spMk id="2" creationId="{E32D8DD6-F534-4484-8D40-102AF1AB0E96}"/>
          </ac:spMkLst>
        </pc:spChg>
        <pc:spChg chg="add mod">
          <ac:chgData name="Gigi Etienne" userId="60534ce8-bb79-459f-b9bf-ff123fece2d7" providerId="ADAL" clId="{F38A6867-0180-4ECA-AC61-E6C29C1C14BB}" dt="2023-02-14T18:00:43.990" v="6846" actId="207"/>
          <ac:spMkLst>
            <pc:docMk/>
            <pc:sldMk cId="3075678299" sldId="1109"/>
            <ac:spMk id="4" creationId="{8CFEE47E-0BDB-1DB3-93FB-147ABBD3B002}"/>
          </ac:spMkLst>
        </pc:spChg>
        <pc:spChg chg="add del mod">
          <ac:chgData name="Gigi Etienne" userId="60534ce8-bb79-459f-b9bf-ff123fece2d7" providerId="ADAL" clId="{F38A6867-0180-4ECA-AC61-E6C29C1C14BB}" dt="2023-02-12T21:03:40.724" v="650" actId="931"/>
          <ac:spMkLst>
            <pc:docMk/>
            <pc:sldMk cId="3075678299" sldId="1109"/>
            <ac:spMk id="4" creationId="{D0E3FBF7-7491-A936-187B-5555547587C5}"/>
          </ac:spMkLst>
        </pc:spChg>
        <pc:spChg chg="add del mod">
          <ac:chgData name="Gigi Etienne" userId="60534ce8-bb79-459f-b9bf-ff123fece2d7" providerId="ADAL" clId="{F38A6867-0180-4ECA-AC61-E6C29C1C14BB}" dt="2023-02-14T15:53:37.390" v="6395" actId="478"/>
          <ac:spMkLst>
            <pc:docMk/>
            <pc:sldMk cId="3075678299" sldId="1109"/>
            <ac:spMk id="5" creationId="{DEEB541B-F217-7753-6D46-5BB5E974B45E}"/>
          </ac:spMkLst>
        </pc:spChg>
        <pc:spChg chg="del">
          <ac:chgData name="Gigi Etienne" userId="60534ce8-bb79-459f-b9bf-ff123fece2d7" providerId="ADAL" clId="{F38A6867-0180-4ECA-AC61-E6C29C1C14BB}" dt="2023-02-12T21:03:29.625" v="649" actId="478"/>
          <ac:spMkLst>
            <pc:docMk/>
            <pc:sldMk cId="3075678299" sldId="1109"/>
            <ac:spMk id="8" creationId="{62A1A78B-9C12-630C-D671-04DA3D42A822}"/>
          </ac:spMkLst>
        </pc:spChg>
        <pc:picChg chg="add del mod modCrop">
          <ac:chgData name="Gigi Etienne" userId="60534ce8-bb79-459f-b9bf-ff123fece2d7" providerId="ADAL" clId="{F38A6867-0180-4ECA-AC61-E6C29C1C14BB}" dt="2023-02-14T12:50:21.525" v="5062" actId="478"/>
          <ac:picMkLst>
            <pc:docMk/>
            <pc:sldMk cId="3075678299" sldId="1109"/>
            <ac:picMk id="6" creationId="{7877AC06-E40E-B648-9628-5A3E022D59C2}"/>
          </ac:picMkLst>
        </pc:picChg>
        <pc:picChg chg="add del mod modCrop">
          <ac:chgData name="Gigi Etienne" userId="60534ce8-bb79-459f-b9bf-ff123fece2d7" providerId="ADAL" clId="{F38A6867-0180-4ECA-AC61-E6C29C1C14BB}" dt="2023-02-14T12:58:53.369" v="5160" actId="478"/>
          <ac:picMkLst>
            <pc:docMk/>
            <pc:sldMk cId="3075678299" sldId="1109"/>
            <ac:picMk id="9" creationId="{586CF6A6-07E5-723F-A0DD-1C203104008A}"/>
          </ac:picMkLst>
        </pc:picChg>
      </pc:sldChg>
      <pc:sldChg chg="addSp delSp modSp mod ord modNotesTx">
        <pc:chgData name="Gigi Etienne" userId="60534ce8-bb79-459f-b9bf-ff123fece2d7" providerId="ADAL" clId="{F38A6867-0180-4ECA-AC61-E6C29C1C14BB}" dt="2023-03-01T20:34:48.785" v="10759"/>
        <pc:sldMkLst>
          <pc:docMk/>
          <pc:sldMk cId="2677570453" sldId="1110"/>
        </pc:sldMkLst>
        <pc:spChg chg="mod">
          <ac:chgData name="Gigi Etienne" userId="60534ce8-bb79-459f-b9bf-ff123fece2d7" providerId="ADAL" clId="{F38A6867-0180-4ECA-AC61-E6C29C1C14BB}" dt="2023-02-12T23:54:34.972" v="4649" actId="20577"/>
          <ac:spMkLst>
            <pc:docMk/>
            <pc:sldMk cId="2677570453" sldId="1110"/>
            <ac:spMk id="2" creationId="{E32D8DD6-F534-4484-8D40-102AF1AB0E96}"/>
          </ac:spMkLst>
        </pc:spChg>
        <pc:spChg chg="add mod">
          <ac:chgData name="Gigi Etienne" userId="60534ce8-bb79-459f-b9bf-ff123fece2d7" providerId="ADAL" clId="{F38A6867-0180-4ECA-AC61-E6C29C1C14BB}" dt="2023-02-22T18:06:51.434" v="10420" actId="20577"/>
          <ac:spMkLst>
            <pc:docMk/>
            <pc:sldMk cId="2677570453" sldId="1110"/>
            <ac:spMk id="3" creationId="{1C9CFC6A-2249-87DC-B04A-83EB26572746}"/>
          </ac:spMkLst>
        </pc:spChg>
        <pc:spChg chg="del">
          <ac:chgData name="Gigi Etienne" userId="60534ce8-bb79-459f-b9bf-ff123fece2d7" providerId="ADAL" clId="{F38A6867-0180-4ECA-AC61-E6C29C1C14BB}" dt="2023-02-12T21:20:19.367" v="962" actId="931"/>
          <ac:spMkLst>
            <pc:docMk/>
            <pc:sldMk cId="2677570453" sldId="1110"/>
            <ac:spMk id="8" creationId="{62A1A78B-9C12-630C-D671-04DA3D42A822}"/>
          </ac:spMkLst>
        </pc:spChg>
        <pc:spChg chg="add del mod">
          <ac:chgData name="Gigi Etienne" userId="60534ce8-bb79-459f-b9bf-ff123fece2d7" providerId="ADAL" clId="{F38A6867-0180-4ECA-AC61-E6C29C1C14BB}" dt="2023-02-12T21:47:43.533" v="1004" actId="478"/>
          <ac:spMkLst>
            <pc:docMk/>
            <pc:sldMk cId="2677570453" sldId="1110"/>
            <ac:spMk id="11" creationId="{C1097A41-9CFC-D713-89C5-4AAF19C36E55}"/>
          </ac:spMkLst>
        </pc:spChg>
        <pc:picChg chg="add del mod">
          <ac:chgData name="Gigi Etienne" userId="60534ce8-bb79-459f-b9bf-ff123fece2d7" providerId="ADAL" clId="{F38A6867-0180-4ECA-AC61-E6C29C1C14BB}" dt="2023-02-12T21:47:39.770" v="1003" actId="478"/>
          <ac:picMkLst>
            <pc:docMk/>
            <pc:sldMk cId="2677570453" sldId="1110"/>
            <ac:picMk id="4" creationId="{F4756234-43A0-4903-120C-DCD8017ADFD5}"/>
          </ac:picMkLst>
        </pc:picChg>
        <pc:picChg chg="add del mod ord">
          <ac:chgData name="Gigi Etienne" userId="60534ce8-bb79-459f-b9bf-ff123fece2d7" providerId="ADAL" clId="{F38A6867-0180-4ECA-AC61-E6C29C1C14BB}" dt="2023-02-14T13:05:52.485" v="5177" actId="478"/>
          <ac:picMkLst>
            <pc:docMk/>
            <pc:sldMk cId="2677570453" sldId="1110"/>
            <ac:picMk id="6" creationId="{E47B88DC-0712-6229-11F5-776854729214}"/>
          </ac:picMkLst>
        </pc:picChg>
        <pc:picChg chg="add mod">
          <ac:chgData name="Gigi Etienne" userId="60534ce8-bb79-459f-b9bf-ff123fece2d7" providerId="ADAL" clId="{F38A6867-0180-4ECA-AC61-E6C29C1C14BB}" dt="2023-02-14T17:57:32.455" v="6820" actId="1076"/>
          <ac:picMkLst>
            <pc:docMk/>
            <pc:sldMk cId="2677570453" sldId="1110"/>
            <ac:picMk id="9" creationId="{ED1E0607-5703-1AC8-434C-65FFE1E1390D}"/>
          </ac:picMkLst>
        </pc:picChg>
      </pc:sldChg>
      <pc:sldChg chg="modSp mod ord">
        <pc:chgData name="Gigi Etienne" userId="60534ce8-bb79-459f-b9bf-ff123fece2d7" providerId="ADAL" clId="{F38A6867-0180-4ECA-AC61-E6C29C1C14BB}" dt="2023-03-01T20:35:13.486" v="10767" actId="20577"/>
        <pc:sldMkLst>
          <pc:docMk/>
          <pc:sldMk cId="134452690" sldId="1113"/>
        </pc:sldMkLst>
        <pc:spChg chg="mod">
          <ac:chgData name="Gigi Etienne" userId="60534ce8-bb79-459f-b9bf-ff123fece2d7" providerId="ADAL" clId="{F38A6867-0180-4ECA-AC61-E6C29C1C14BB}" dt="2023-03-01T20:35:13.486" v="10767" actId="20577"/>
          <ac:spMkLst>
            <pc:docMk/>
            <pc:sldMk cId="134452690" sldId="1113"/>
            <ac:spMk id="2" creationId="{E32D8DD6-F534-4484-8D40-102AF1AB0E96}"/>
          </ac:spMkLst>
        </pc:spChg>
        <pc:spChg chg="mod">
          <ac:chgData name="Gigi Etienne" userId="60534ce8-bb79-459f-b9bf-ff123fece2d7" providerId="ADAL" clId="{F38A6867-0180-4ECA-AC61-E6C29C1C14BB}" dt="2023-02-22T15:40:30.038" v="10116" actId="27636"/>
          <ac:spMkLst>
            <pc:docMk/>
            <pc:sldMk cId="134452690" sldId="1113"/>
            <ac:spMk id="8" creationId="{62A1A78B-9C12-630C-D671-04DA3D42A822}"/>
          </ac:spMkLst>
        </pc:spChg>
      </pc:sldChg>
      <pc:sldChg chg="modSp del mod">
        <pc:chgData name="Gigi Etienne" userId="60534ce8-bb79-459f-b9bf-ff123fece2d7" providerId="ADAL" clId="{F38A6867-0180-4ECA-AC61-E6C29C1C14BB}" dt="2023-03-01T20:36:25.165" v="10776" actId="47"/>
        <pc:sldMkLst>
          <pc:docMk/>
          <pc:sldMk cId="2922022375" sldId="1114"/>
        </pc:sldMkLst>
        <pc:spChg chg="mod">
          <ac:chgData name="Gigi Etienne" userId="60534ce8-bb79-459f-b9bf-ff123fece2d7" providerId="ADAL" clId="{F38A6867-0180-4ECA-AC61-E6C29C1C14BB}" dt="2023-02-12T23:32:06.235" v="3004" actId="20577"/>
          <ac:spMkLst>
            <pc:docMk/>
            <pc:sldMk cId="2922022375" sldId="1114"/>
            <ac:spMk id="2" creationId="{E32D8DD6-F534-4484-8D40-102AF1AB0E96}"/>
          </ac:spMkLst>
        </pc:spChg>
        <pc:spChg chg="mod">
          <ac:chgData name="Gigi Etienne" userId="60534ce8-bb79-459f-b9bf-ff123fece2d7" providerId="ADAL" clId="{F38A6867-0180-4ECA-AC61-E6C29C1C14BB}" dt="2023-02-13T22:27:18.167" v="4935" actId="20577"/>
          <ac:spMkLst>
            <pc:docMk/>
            <pc:sldMk cId="2922022375" sldId="1114"/>
            <ac:spMk id="8" creationId="{62A1A78B-9C12-630C-D671-04DA3D42A822}"/>
          </ac:spMkLst>
        </pc:spChg>
      </pc:sldChg>
      <pc:sldChg chg="addSp delSp modSp mod ord modNotesTx">
        <pc:chgData name="Gigi Etienne" userId="60534ce8-bb79-459f-b9bf-ff123fece2d7" providerId="ADAL" clId="{F38A6867-0180-4ECA-AC61-E6C29C1C14BB}" dt="2023-03-14T05:36:10.724" v="12427" actId="962"/>
        <pc:sldMkLst>
          <pc:docMk/>
          <pc:sldMk cId="3691502135" sldId="1115"/>
        </pc:sldMkLst>
        <pc:spChg chg="mod">
          <ac:chgData name="Gigi Etienne" userId="60534ce8-bb79-459f-b9bf-ff123fece2d7" providerId="ADAL" clId="{F38A6867-0180-4ECA-AC61-E6C29C1C14BB}" dt="2023-02-14T13:19:17.544" v="5275" actId="20577"/>
          <ac:spMkLst>
            <pc:docMk/>
            <pc:sldMk cId="3691502135" sldId="1115"/>
            <ac:spMk id="2" creationId="{E32D8DD6-F534-4484-8D40-102AF1AB0E96}"/>
          </ac:spMkLst>
        </pc:spChg>
        <pc:spChg chg="add mod">
          <ac:chgData name="Gigi Etienne" userId="60534ce8-bb79-459f-b9bf-ff123fece2d7" providerId="ADAL" clId="{F38A6867-0180-4ECA-AC61-E6C29C1C14BB}" dt="2023-03-14T05:33:14.473" v="12324" actId="20577"/>
          <ac:spMkLst>
            <pc:docMk/>
            <pc:sldMk cId="3691502135" sldId="1115"/>
            <ac:spMk id="6" creationId="{6615640B-0715-69EE-FE51-3F965D47086D}"/>
          </ac:spMkLst>
        </pc:spChg>
        <pc:spChg chg="add del mod">
          <ac:chgData name="Gigi Etienne" userId="60534ce8-bb79-459f-b9bf-ff123fece2d7" providerId="ADAL" clId="{F38A6867-0180-4ECA-AC61-E6C29C1C14BB}" dt="2023-02-14T13:19:15.160" v="5274" actId="478"/>
          <ac:spMkLst>
            <pc:docMk/>
            <pc:sldMk cId="3691502135" sldId="1115"/>
            <ac:spMk id="7" creationId="{B902832B-6CC6-D1F3-BA77-D18E9229DC9D}"/>
          </ac:spMkLst>
        </pc:spChg>
        <pc:spChg chg="del">
          <ac:chgData name="Gigi Etienne" userId="60534ce8-bb79-459f-b9bf-ff123fece2d7" providerId="ADAL" clId="{F38A6867-0180-4ECA-AC61-E6C29C1C14BB}" dt="2023-02-12T21:47:36.576" v="1001" actId="931"/>
          <ac:spMkLst>
            <pc:docMk/>
            <pc:sldMk cId="3691502135" sldId="1115"/>
            <ac:spMk id="8" creationId="{62A1A78B-9C12-630C-D671-04DA3D42A822}"/>
          </ac:spMkLst>
        </pc:spChg>
        <pc:spChg chg="add del">
          <ac:chgData name="Gigi Etienne" userId="60534ce8-bb79-459f-b9bf-ff123fece2d7" providerId="ADAL" clId="{F38A6867-0180-4ECA-AC61-E6C29C1C14BB}" dt="2023-02-14T13:18:18.701" v="5270"/>
          <ac:spMkLst>
            <pc:docMk/>
            <pc:sldMk cId="3691502135" sldId="1115"/>
            <ac:spMk id="8" creationId="{D3D83D65-A4B5-4AAC-07C4-F729841D8724}"/>
          </ac:spMkLst>
        </pc:spChg>
        <pc:spChg chg="add del mod">
          <ac:chgData name="Gigi Etienne" userId="60534ce8-bb79-459f-b9bf-ff123fece2d7" providerId="ADAL" clId="{F38A6867-0180-4ECA-AC61-E6C29C1C14BB}" dt="2023-03-14T05:35:19.133" v="12325" actId="478"/>
          <ac:spMkLst>
            <pc:docMk/>
            <pc:sldMk cId="3691502135" sldId="1115"/>
            <ac:spMk id="9" creationId="{196F9BD2-A393-59FA-25FB-7DB720E84610}"/>
          </ac:spMkLst>
        </pc:spChg>
        <pc:spChg chg="add mod">
          <ac:chgData name="Gigi Etienne" userId="60534ce8-bb79-459f-b9bf-ff123fece2d7" providerId="ADAL" clId="{F38A6867-0180-4ECA-AC61-E6C29C1C14BB}" dt="2023-03-14T05:35:22.642" v="12326" actId="1076"/>
          <ac:spMkLst>
            <pc:docMk/>
            <pc:sldMk cId="3691502135" sldId="1115"/>
            <ac:spMk id="10" creationId="{3C22B292-7985-BED6-BE8A-188E926721BE}"/>
          </ac:spMkLst>
        </pc:spChg>
        <pc:picChg chg="add del mod">
          <ac:chgData name="Gigi Etienne" userId="60534ce8-bb79-459f-b9bf-ff123fece2d7" providerId="ADAL" clId="{F38A6867-0180-4ECA-AC61-E6C29C1C14BB}" dt="2023-02-14T13:16:29.389" v="5249" actId="478"/>
          <ac:picMkLst>
            <pc:docMk/>
            <pc:sldMk cId="3691502135" sldId="1115"/>
            <ac:picMk id="4" creationId="{51E8EABD-E8A3-BFF7-8FB6-B2F9C95CF427}"/>
          </ac:picMkLst>
        </pc:picChg>
        <pc:picChg chg="add mod">
          <ac:chgData name="Gigi Etienne" userId="60534ce8-bb79-459f-b9bf-ff123fece2d7" providerId="ADAL" clId="{F38A6867-0180-4ECA-AC61-E6C29C1C14BB}" dt="2023-03-14T05:36:10.724" v="12427" actId="962"/>
          <ac:picMkLst>
            <pc:docMk/>
            <pc:sldMk cId="3691502135" sldId="1115"/>
            <ac:picMk id="4" creationId="{ABC82C14-196E-55DA-B2AE-25EFDC2E1DE4}"/>
          </ac:picMkLst>
        </pc:picChg>
        <pc:picChg chg="add del mod">
          <ac:chgData name="Gigi Etienne" userId="60534ce8-bb79-459f-b9bf-ff123fece2d7" providerId="ADAL" clId="{F38A6867-0180-4ECA-AC61-E6C29C1C14BB}" dt="2023-02-14T13:18:05.186" v="5267" actId="478"/>
          <ac:picMkLst>
            <pc:docMk/>
            <pc:sldMk cId="3691502135" sldId="1115"/>
            <ac:picMk id="5" creationId="{AC85938E-3EFA-22E2-05A2-96479836C8A9}"/>
          </ac:picMkLst>
        </pc:picChg>
      </pc:sldChg>
      <pc:sldChg chg="modSp mod modNotesTx">
        <pc:chgData name="Gigi Etienne" userId="60534ce8-bb79-459f-b9bf-ff123fece2d7" providerId="ADAL" clId="{F38A6867-0180-4ECA-AC61-E6C29C1C14BB}" dt="2023-02-22T18:16:30.763" v="10751" actId="20577"/>
        <pc:sldMkLst>
          <pc:docMk/>
          <pc:sldMk cId="1428354480" sldId="1116"/>
        </pc:sldMkLst>
        <pc:spChg chg="mod">
          <ac:chgData name="Gigi Etienne" userId="60534ce8-bb79-459f-b9bf-ff123fece2d7" providerId="ADAL" clId="{F38A6867-0180-4ECA-AC61-E6C29C1C14BB}" dt="2023-02-22T18:15:54.046" v="10726" actId="14100"/>
          <ac:spMkLst>
            <pc:docMk/>
            <pc:sldMk cId="1428354480" sldId="1116"/>
            <ac:spMk id="2" creationId="{E32D8DD6-F534-4484-8D40-102AF1AB0E96}"/>
          </ac:spMkLst>
        </pc:spChg>
        <pc:spChg chg="mod">
          <ac:chgData name="Gigi Etienne" userId="60534ce8-bb79-459f-b9bf-ff123fece2d7" providerId="ADAL" clId="{F38A6867-0180-4ECA-AC61-E6C29C1C14BB}" dt="2023-02-13T22:23:47.481" v="4895" actId="20577"/>
          <ac:spMkLst>
            <pc:docMk/>
            <pc:sldMk cId="1428354480" sldId="1116"/>
            <ac:spMk id="8" creationId="{62A1A78B-9C12-630C-D671-04DA3D42A822}"/>
          </ac:spMkLst>
        </pc:spChg>
      </pc:sldChg>
      <pc:sldChg chg="addSp delSp modSp del mod">
        <pc:chgData name="Gigi Etienne" userId="60534ce8-bb79-459f-b9bf-ff123fece2d7" providerId="ADAL" clId="{F38A6867-0180-4ECA-AC61-E6C29C1C14BB}" dt="2023-02-14T15:01:52.434" v="5848" actId="2696"/>
        <pc:sldMkLst>
          <pc:docMk/>
          <pc:sldMk cId="44784404" sldId="1117"/>
        </pc:sldMkLst>
        <pc:spChg chg="mod">
          <ac:chgData name="Gigi Etienne" userId="60534ce8-bb79-459f-b9bf-ff123fece2d7" providerId="ADAL" clId="{F38A6867-0180-4ECA-AC61-E6C29C1C14BB}" dt="2023-02-14T15:01:32.019" v="5843" actId="20577"/>
          <ac:spMkLst>
            <pc:docMk/>
            <pc:sldMk cId="44784404" sldId="1117"/>
            <ac:spMk id="2" creationId="{E32D8DD6-F534-4484-8D40-102AF1AB0E96}"/>
          </ac:spMkLst>
        </pc:spChg>
        <pc:spChg chg="add del mod">
          <ac:chgData name="Gigi Etienne" userId="60534ce8-bb79-459f-b9bf-ff123fece2d7" providerId="ADAL" clId="{F38A6867-0180-4ECA-AC61-E6C29C1C14BB}" dt="2023-02-13T22:34:12.639" v="5060"/>
          <ac:spMkLst>
            <pc:docMk/>
            <pc:sldMk cId="44784404" sldId="1117"/>
            <ac:spMk id="3" creationId="{43F6B8B3-29A3-C8B0-EEBE-0384DC568D3D}"/>
          </ac:spMkLst>
        </pc:spChg>
        <pc:spChg chg="add del mod">
          <ac:chgData name="Gigi Etienne" userId="60534ce8-bb79-459f-b9bf-ff123fece2d7" providerId="ADAL" clId="{F38A6867-0180-4ECA-AC61-E6C29C1C14BB}" dt="2023-02-12T21:49:51.265" v="1017"/>
          <ac:spMkLst>
            <pc:docMk/>
            <pc:sldMk cId="44784404" sldId="1117"/>
            <ac:spMk id="3" creationId="{D7EDAA24-4F08-09B1-34C8-F38D08381397}"/>
          </ac:spMkLst>
        </pc:spChg>
        <pc:spChg chg="add del mod">
          <ac:chgData name="Gigi Etienne" userId="60534ce8-bb79-459f-b9bf-ff123fece2d7" providerId="ADAL" clId="{F38A6867-0180-4ECA-AC61-E6C29C1C14BB}" dt="2023-02-14T15:01:41.093" v="5846" actId="478"/>
          <ac:spMkLst>
            <pc:docMk/>
            <pc:sldMk cId="44784404" sldId="1117"/>
            <ac:spMk id="4" creationId="{408DB07B-A28E-6DDD-26A8-4B162B0F74CA}"/>
          </ac:spMkLst>
        </pc:spChg>
        <pc:spChg chg="add del mod">
          <ac:chgData name="Gigi Etienne" userId="60534ce8-bb79-459f-b9bf-ff123fece2d7" providerId="ADAL" clId="{F38A6867-0180-4ECA-AC61-E6C29C1C14BB}" dt="2023-02-12T22:02:40.679" v="1062"/>
          <ac:spMkLst>
            <pc:docMk/>
            <pc:sldMk cId="44784404" sldId="1117"/>
            <ac:spMk id="6" creationId="{BD124D49-4ABA-FF0C-2E9A-040C01DE6F48}"/>
          </ac:spMkLst>
        </pc:spChg>
        <pc:spChg chg="add del mod">
          <ac:chgData name="Gigi Etienne" userId="60534ce8-bb79-459f-b9bf-ff123fece2d7" providerId="ADAL" clId="{F38A6867-0180-4ECA-AC61-E6C29C1C14BB}" dt="2023-02-12T23:54:04.875" v="4586" actId="478"/>
          <ac:spMkLst>
            <pc:docMk/>
            <pc:sldMk cId="44784404" sldId="1117"/>
            <ac:spMk id="7" creationId="{6D71FE9A-3564-B257-BD7C-CC610B99CE30}"/>
          </ac:spMkLst>
        </pc:spChg>
        <pc:spChg chg="add del mod">
          <ac:chgData name="Gigi Etienne" userId="60534ce8-bb79-459f-b9bf-ff123fece2d7" providerId="ADAL" clId="{F38A6867-0180-4ECA-AC61-E6C29C1C14BB}" dt="2023-02-14T15:01:37.451" v="5845" actId="478"/>
          <ac:spMkLst>
            <pc:docMk/>
            <pc:sldMk cId="44784404" sldId="1117"/>
            <ac:spMk id="7" creationId="{BC5AE9F3-2005-EC30-29C5-516FDAE654FC}"/>
          </ac:spMkLst>
        </pc:spChg>
        <pc:spChg chg="add del">
          <ac:chgData name="Gigi Etienne" userId="60534ce8-bb79-459f-b9bf-ff123fece2d7" providerId="ADAL" clId="{F38A6867-0180-4ECA-AC61-E6C29C1C14BB}" dt="2023-02-12T21:50:32.727" v="1018" actId="931"/>
          <ac:spMkLst>
            <pc:docMk/>
            <pc:sldMk cId="44784404" sldId="1117"/>
            <ac:spMk id="8" creationId="{62A1A78B-9C12-630C-D671-04DA3D42A822}"/>
          </ac:spMkLst>
        </pc:spChg>
        <pc:picChg chg="add del mod">
          <ac:chgData name="Gigi Etienne" userId="60534ce8-bb79-459f-b9bf-ff123fece2d7" providerId="ADAL" clId="{F38A6867-0180-4ECA-AC61-E6C29C1C14BB}" dt="2023-02-14T15:01:35.037" v="5844" actId="478"/>
          <ac:picMkLst>
            <pc:docMk/>
            <pc:sldMk cId="44784404" sldId="1117"/>
            <ac:picMk id="5" creationId="{542B87C4-FC98-967B-25CB-32F0F00ECC61}"/>
          </ac:picMkLst>
        </pc:picChg>
      </pc:sldChg>
      <pc:sldChg chg="modSp mod">
        <pc:chgData name="Gigi Etienne" userId="60534ce8-bb79-459f-b9bf-ff123fece2d7" providerId="ADAL" clId="{F38A6867-0180-4ECA-AC61-E6C29C1C14BB}" dt="2023-02-19T15:00:31.908" v="7535" actId="20577"/>
        <pc:sldMkLst>
          <pc:docMk/>
          <pc:sldMk cId="3330775660" sldId="1118"/>
        </pc:sldMkLst>
        <pc:spChg chg="mod">
          <ac:chgData name="Gigi Etienne" userId="60534ce8-bb79-459f-b9bf-ff123fece2d7" providerId="ADAL" clId="{F38A6867-0180-4ECA-AC61-E6C29C1C14BB}" dt="2023-02-19T15:00:31.908" v="7535" actId="20577"/>
          <ac:spMkLst>
            <pc:docMk/>
            <pc:sldMk cId="3330775660" sldId="1118"/>
            <ac:spMk id="2" creationId="{E32D8DD6-F534-4484-8D40-102AF1AB0E96}"/>
          </ac:spMkLst>
        </pc:spChg>
        <pc:spChg chg="mod">
          <ac:chgData name="Gigi Etienne" userId="60534ce8-bb79-459f-b9bf-ff123fece2d7" providerId="ADAL" clId="{F38A6867-0180-4ECA-AC61-E6C29C1C14BB}" dt="2023-02-13T22:16:49.427" v="4788" actId="20577"/>
          <ac:spMkLst>
            <pc:docMk/>
            <pc:sldMk cId="3330775660" sldId="1118"/>
            <ac:spMk id="8" creationId="{62A1A78B-9C12-630C-D671-04DA3D42A822}"/>
          </ac:spMkLst>
        </pc:spChg>
      </pc:sldChg>
      <pc:sldChg chg="modSp mod">
        <pc:chgData name="Gigi Etienne" userId="60534ce8-bb79-459f-b9bf-ff123fece2d7" providerId="ADAL" clId="{F38A6867-0180-4ECA-AC61-E6C29C1C14BB}" dt="2023-03-13T05:30:20.726" v="12112" actId="27636"/>
        <pc:sldMkLst>
          <pc:docMk/>
          <pc:sldMk cId="1914962405" sldId="1119"/>
        </pc:sldMkLst>
        <pc:spChg chg="mod">
          <ac:chgData name="Gigi Etienne" userId="60534ce8-bb79-459f-b9bf-ff123fece2d7" providerId="ADAL" clId="{F38A6867-0180-4ECA-AC61-E6C29C1C14BB}" dt="2023-02-19T15:00:03.537" v="7511" actId="20577"/>
          <ac:spMkLst>
            <pc:docMk/>
            <pc:sldMk cId="1914962405" sldId="1119"/>
            <ac:spMk id="2" creationId="{E32D8DD6-F534-4484-8D40-102AF1AB0E96}"/>
          </ac:spMkLst>
        </pc:spChg>
        <pc:spChg chg="mod">
          <ac:chgData name="Gigi Etienne" userId="60534ce8-bb79-459f-b9bf-ff123fece2d7" providerId="ADAL" clId="{F38A6867-0180-4ECA-AC61-E6C29C1C14BB}" dt="2023-03-13T05:30:20.726" v="12112" actId="27636"/>
          <ac:spMkLst>
            <pc:docMk/>
            <pc:sldMk cId="1914962405" sldId="1119"/>
            <ac:spMk id="8" creationId="{62A1A78B-9C12-630C-D671-04DA3D42A822}"/>
          </ac:spMkLst>
        </pc:spChg>
      </pc:sldChg>
      <pc:sldChg chg="modSp mod">
        <pc:chgData name="Gigi Etienne" userId="60534ce8-bb79-459f-b9bf-ff123fece2d7" providerId="ADAL" clId="{F38A6867-0180-4ECA-AC61-E6C29C1C14BB}" dt="2023-02-19T15:00:09.133" v="7521" actId="20577"/>
        <pc:sldMkLst>
          <pc:docMk/>
          <pc:sldMk cId="2413969928" sldId="1120"/>
        </pc:sldMkLst>
        <pc:spChg chg="mod">
          <ac:chgData name="Gigi Etienne" userId="60534ce8-bb79-459f-b9bf-ff123fece2d7" providerId="ADAL" clId="{F38A6867-0180-4ECA-AC61-E6C29C1C14BB}" dt="2023-02-19T15:00:09.133" v="7521" actId="20577"/>
          <ac:spMkLst>
            <pc:docMk/>
            <pc:sldMk cId="2413969928" sldId="1120"/>
            <ac:spMk id="2" creationId="{E32D8DD6-F534-4484-8D40-102AF1AB0E96}"/>
          </ac:spMkLst>
        </pc:spChg>
        <pc:spChg chg="mod">
          <ac:chgData name="Gigi Etienne" userId="60534ce8-bb79-459f-b9bf-ff123fece2d7" providerId="ADAL" clId="{F38A6867-0180-4ECA-AC61-E6C29C1C14BB}" dt="2023-02-19T14:24:20.038" v="7366" actId="20577"/>
          <ac:spMkLst>
            <pc:docMk/>
            <pc:sldMk cId="2413969928" sldId="1120"/>
            <ac:spMk id="8" creationId="{62A1A78B-9C12-630C-D671-04DA3D42A822}"/>
          </ac:spMkLst>
        </pc:spChg>
      </pc:sldChg>
      <pc:sldChg chg="addSp modSp del mod">
        <pc:chgData name="Gigi Etienne" userId="60534ce8-bb79-459f-b9bf-ff123fece2d7" providerId="ADAL" clId="{F38A6867-0180-4ECA-AC61-E6C29C1C14BB}" dt="2023-02-19T13:36:34.442" v="6909" actId="47"/>
        <pc:sldMkLst>
          <pc:docMk/>
          <pc:sldMk cId="1702343208" sldId="1121"/>
        </pc:sldMkLst>
        <pc:spChg chg="mod">
          <ac:chgData name="Gigi Etienne" userId="60534ce8-bb79-459f-b9bf-ff123fece2d7" providerId="ADAL" clId="{F38A6867-0180-4ECA-AC61-E6C29C1C14BB}" dt="2023-02-12T23:03:01.958" v="1670" actId="20577"/>
          <ac:spMkLst>
            <pc:docMk/>
            <pc:sldMk cId="1702343208" sldId="1121"/>
            <ac:spMk id="2" creationId="{E32D8DD6-F534-4484-8D40-102AF1AB0E96}"/>
          </ac:spMkLst>
        </pc:spChg>
        <pc:spChg chg="mod">
          <ac:chgData name="Gigi Etienne" userId="60534ce8-bb79-459f-b9bf-ff123fece2d7" providerId="ADAL" clId="{F38A6867-0180-4ECA-AC61-E6C29C1C14BB}" dt="2023-02-12T23:45:50.099" v="4294" actId="27636"/>
          <ac:spMkLst>
            <pc:docMk/>
            <pc:sldMk cId="1702343208" sldId="1121"/>
            <ac:spMk id="8" creationId="{62A1A78B-9C12-630C-D671-04DA3D42A822}"/>
          </ac:spMkLst>
        </pc:spChg>
        <pc:picChg chg="add mod">
          <ac:chgData name="Gigi Etienne" userId="60534ce8-bb79-459f-b9bf-ff123fece2d7" providerId="ADAL" clId="{F38A6867-0180-4ECA-AC61-E6C29C1C14BB}" dt="2023-02-12T23:10:31.666" v="1844" actId="1076"/>
          <ac:picMkLst>
            <pc:docMk/>
            <pc:sldMk cId="1702343208" sldId="1121"/>
            <ac:picMk id="4" creationId="{14FC69FF-4384-21E9-6210-F6D47D3C1281}"/>
          </ac:picMkLst>
        </pc:picChg>
      </pc:sldChg>
      <pc:sldChg chg="addSp delSp modSp mod modNotesTx">
        <pc:chgData name="Gigi Etienne" userId="60534ce8-bb79-459f-b9bf-ff123fece2d7" providerId="ADAL" clId="{F38A6867-0180-4ECA-AC61-E6C29C1C14BB}" dt="2023-03-01T21:21:05.247" v="11696" actId="20577"/>
        <pc:sldMkLst>
          <pc:docMk/>
          <pc:sldMk cId="4166740706" sldId="1122"/>
        </pc:sldMkLst>
        <pc:spChg chg="mod">
          <ac:chgData name="Gigi Etienne" userId="60534ce8-bb79-459f-b9bf-ff123fece2d7" providerId="ADAL" clId="{F38A6867-0180-4ECA-AC61-E6C29C1C14BB}" dt="2023-03-01T20:34:57.217" v="10761" actId="20577"/>
          <ac:spMkLst>
            <pc:docMk/>
            <pc:sldMk cId="4166740706" sldId="1122"/>
            <ac:spMk id="2" creationId="{E32D8DD6-F534-4484-8D40-102AF1AB0E96}"/>
          </ac:spMkLst>
        </pc:spChg>
        <pc:spChg chg="add mod">
          <ac:chgData name="Gigi Etienne" userId="60534ce8-bb79-459f-b9bf-ff123fece2d7" providerId="ADAL" clId="{F38A6867-0180-4ECA-AC61-E6C29C1C14BB}" dt="2023-03-01T21:21:05.247" v="11696" actId="20577"/>
          <ac:spMkLst>
            <pc:docMk/>
            <pc:sldMk cId="4166740706" sldId="1122"/>
            <ac:spMk id="5" creationId="{6A2AEA47-0484-6DE1-9837-3EB438B39BC2}"/>
          </ac:spMkLst>
        </pc:spChg>
        <pc:spChg chg="del">
          <ac:chgData name="Gigi Etienne" userId="60534ce8-bb79-459f-b9bf-ff123fece2d7" providerId="ADAL" clId="{F38A6867-0180-4ECA-AC61-E6C29C1C14BB}" dt="2023-02-12T22:05:04.088" v="1113" actId="931"/>
          <ac:spMkLst>
            <pc:docMk/>
            <pc:sldMk cId="4166740706" sldId="1122"/>
            <ac:spMk id="8" creationId="{62A1A78B-9C12-630C-D671-04DA3D42A822}"/>
          </ac:spMkLst>
        </pc:spChg>
        <pc:picChg chg="add mod modCrop">
          <ac:chgData name="Gigi Etienne" userId="60534ce8-bb79-459f-b9bf-ff123fece2d7" providerId="ADAL" clId="{F38A6867-0180-4ECA-AC61-E6C29C1C14BB}" dt="2023-02-12T22:16:14.971" v="1519" actId="1035"/>
          <ac:picMkLst>
            <pc:docMk/>
            <pc:sldMk cId="4166740706" sldId="1122"/>
            <ac:picMk id="4" creationId="{6354944D-B31F-8B2D-5769-516319F4D626}"/>
          </ac:picMkLst>
        </pc:picChg>
      </pc:sldChg>
      <pc:sldChg chg="addSp delSp modSp mod">
        <pc:chgData name="Gigi Etienne" userId="60534ce8-bb79-459f-b9bf-ff123fece2d7" providerId="ADAL" clId="{F38A6867-0180-4ECA-AC61-E6C29C1C14BB}" dt="2023-03-01T21:41:16.869" v="11975" actId="113"/>
        <pc:sldMkLst>
          <pc:docMk/>
          <pc:sldMk cId="2914794671" sldId="1123"/>
        </pc:sldMkLst>
        <pc:spChg chg="mod">
          <ac:chgData name="Gigi Etienne" userId="60534ce8-bb79-459f-b9bf-ff123fece2d7" providerId="ADAL" clId="{F38A6867-0180-4ECA-AC61-E6C29C1C14BB}" dt="2023-03-01T20:35:01.310" v="10763" actId="20577"/>
          <ac:spMkLst>
            <pc:docMk/>
            <pc:sldMk cId="2914794671" sldId="1123"/>
            <ac:spMk id="2" creationId="{E32D8DD6-F534-4484-8D40-102AF1AB0E96}"/>
          </ac:spMkLst>
        </pc:spChg>
        <pc:spChg chg="add del mod">
          <ac:chgData name="Gigi Etienne" userId="60534ce8-bb79-459f-b9bf-ff123fece2d7" providerId="ADAL" clId="{F38A6867-0180-4ECA-AC61-E6C29C1C14BB}" dt="2023-02-12T22:40:04.059" v="1608" actId="931"/>
          <ac:spMkLst>
            <pc:docMk/>
            <pc:sldMk cId="2914794671" sldId="1123"/>
            <ac:spMk id="6" creationId="{F8C781CA-9879-D04C-5C1B-CF0DFF7140C1}"/>
          </ac:spMkLst>
        </pc:spChg>
        <pc:spChg chg="del">
          <ac:chgData name="Gigi Etienne" userId="60534ce8-bb79-459f-b9bf-ff123fece2d7" providerId="ADAL" clId="{F38A6867-0180-4ECA-AC61-E6C29C1C14BB}" dt="2023-02-12T22:36:18.153" v="1604" actId="931"/>
          <ac:spMkLst>
            <pc:docMk/>
            <pc:sldMk cId="2914794671" sldId="1123"/>
            <ac:spMk id="8" creationId="{62A1A78B-9C12-630C-D671-04DA3D42A822}"/>
          </ac:spMkLst>
        </pc:spChg>
        <pc:spChg chg="add del mod">
          <ac:chgData name="Gigi Etienne" userId="60534ce8-bb79-459f-b9bf-ff123fece2d7" providerId="ADAL" clId="{F38A6867-0180-4ECA-AC61-E6C29C1C14BB}" dt="2023-02-12T23:49:01.969" v="4406" actId="478"/>
          <ac:spMkLst>
            <pc:docMk/>
            <pc:sldMk cId="2914794671" sldId="1123"/>
            <ac:spMk id="12" creationId="{2B3FB973-0BDD-4B64-A8E2-1D3450F4E5C3}"/>
          </ac:spMkLst>
        </pc:spChg>
        <pc:spChg chg="add mod">
          <ac:chgData name="Gigi Etienne" userId="60534ce8-bb79-459f-b9bf-ff123fece2d7" providerId="ADAL" clId="{F38A6867-0180-4ECA-AC61-E6C29C1C14BB}" dt="2023-03-01T21:41:16.869" v="11975" actId="113"/>
          <ac:spMkLst>
            <pc:docMk/>
            <pc:sldMk cId="2914794671" sldId="1123"/>
            <ac:spMk id="13" creationId="{2C0C0A92-61BE-E3E9-6CFF-AC740C1510ED}"/>
          </ac:spMkLst>
        </pc:spChg>
        <pc:picChg chg="add del mod">
          <ac:chgData name="Gigi Etienne" userId="60534ce8-bb79-459f-b9bf-ff123fece2d7" providerId="ADAL" clId="{F38A6867-0180-4ECA-AC61-E6C29C1C14BB}" dt="2023-02-12T22:38:16.721" v="1607" actId="478"/>
          <ac:picMkLst>
            <pc:docMk/>
            <pc:sldMk cId="2914794671" sldId="1123"/>
            <ac:picMk id="4" creationId="{30E7F7A5-CB4E-AAED-5A69-9930AF23146B}"/>
          </ac:picMkLst>
        </pc:picChg>
        <pc:picChg chg="add mod">
          <ac:chgData name="Gigi Etienne" userId="60534ce8-bb79-459f-b9bf-ff123fece2d7" providerId="ADAL" clId="{F38A6867-0180-4ECA-AC61-E6C29C1C14BB}" dt="2023-02-12T22:40:11.354" v="1613" actId="27614"/>
          <ac:picMkLst>
            <pc:docMk/>
            <pc:sldMk cId="2914794671" sldId="1123"/>
            <ac:picMk id="9" creationId="{F685C3CA-C9EA-14ED-37F8-C6F7D690069F}"/>
          </ac:picMkLst>
        </pc:picChg>
        <pc:picChg chg="add mod">
          <ac:chgData name="Gigi Etienne" userId="60534ce8-bb79-459f-b9bf-ff123fece2d7" providerId="ADAL" clId="{F38A6867-0180-4ECA-AC61-E6C29C1C14BB}" dt="2023-02-12T22:40:21.242" v="1616" actId="14100"/>
          <ac:picMkLst>
            <pc:docMk/>
            <pc:sldMk cId="2914794671" sldId="1123"/>
            <ac:picMk id="11" creationId="{7226ABBE-1321-DA8B-2F18-4E1845030ABF}"/>
          </ac:picMkLst>
        </pc:picChg>
      </pc:sldChg>
      <pc:sldChg chg="modSp add del mod modAnim">
        <pc:chgData name="Gigi Etienne" userId="60534ce8-bb79-459f-b9bf-ff123fece2d7" providerId="ADAL" clId="{F38A6867-0180-4ECA-AC61-E6C29C1C14BB}" dt="2023-02-12T23:53:31.064" v="4583" actId="2696"/>
        <pc:sldMkLst>
          <pc:docMk/>
          <pc:sldMk cId="2820959591" sldId="1124"/>
        </pc:sldMkLst>
        <pc:spChg chg="mod">
          <ac:chgData name="Gigi Etienne" userId="60534ce8-bb79-459f-b9bf-ff123fece2d7" providerId="ADAL" clId="{F38A6867-0180-4ECA-AC61-E6C29C1C14BB}" dt="2023-02-12T22:19:59.400" v="1596" actId="20577"/>
          <ac:spMkLst>
            <pc:docMk/>
            <pc:sldMk cId="2820959591" sldId="1124"/>
            <ac:spMk id="2" creationId="{03603553-A5EC-4886-A944-405968EAAB81}"/>
          </ac:spMkLst>
        </pc:spChg>
      </pc:sldChg>
      <pc:sldChg chg="modSp add mod ord">
        <pc:chgData name="Gigi Etienne" userId="60534ce8-bb79-459f-b9bf-ff123fece2d7" providerId="ADAL" clId="{F38A6867-0180-4ECA-AC61-E6C29C1C14BB}" dt="2023-03-01T20:35:37.532" v="10775" actId="20577"/>
        <pc:sldMkLst>
          <pc:docMk/>
          <pc:sldMk cId="1953424216" sldId="1125"/>
        </pc:sldMkLst>
        <pc:spChg chg="mod">
          <ac:chgData name="Gigi Etienne" userId="60534ce8-bb79-459f-b9bf-ff123fece2d7" providerId="ADAL" clId="{F38A6867-0180-4ECA-AC61-E6C29C1C14BB}" dt="2023-02-19T13:38:52.114" v="6926" actId="20577"/>
          <ac:spMkLst>
            <pc:docMk/>
            <pc:sldMk cId="1953424216" sldId="1125"/>
            <ac:spMk id="2" creationId="{E32D8DD6-F534-4484-8D40-102AF1AB0E96}"/>
          </ac:spMkLst>
        </pc:spChg>
        <pc:spChg chg="mod">
          <ac:chgData name="Gigi Etienne" userId="60534ce8-bb79-459f-b9bf-ff123fece2d7" providerId="ADAL" clId="{F38A6867-0180-4ECA-AC61-E6C29C1C14BB}" dt="2023-03-01T20:35:37.532" v="10775" actId="20577"/>
          <ac:spMkLst>
            <pc:docMk/>
            <pc:sldMk cId="1953424216" sldId="1125"/>
            <ac:spMk id="8" creationId="{62A1A78B-9C12-630C-D671-04DA3D42A822}"/>
          </ac:spMkLst>
        </pc:spChg>
      </pc:sldChg>
      <pc:sldChg chg="add del">
        <pc:chgData name="Gigi Etienne" userId="60534ce8-bb79-459f-b9bf-ff123fece2d7" providerId="ADAL" clId="{F38A6867-0180-4ECA-AC61-E6C29C1C14BB}" dt="2023-03-01T20:36:44.714" v="10780" actId="47"/>
        <pc:sldMkLst>
          <pc:docMk/>
          <pc:sldMk cId="1112875860" sldId="1126"/>
        </pc:sldMkLst>
      </pc:sldChg>
      <pc:sldChg chg="add del">
        <pc:chgData name="Gigi Etienne" userId="60534ce8-bb79-459f-b9bf-ff123fece2d7" providerId="ADAL" clId="{F38A6867-0180-4ECA-AC61-E6C29C1C14BB}" dt="2023-03-01T20:36:44.714" v="10780" actId="47"/>
        <pc:sldMkLst>
          <pc:docMk/>
          <pc:sldMk cId="2967893175" sldId="1127"/>
        </pc:sldMkLst>
      </pc:sldChg>
      <pc:sldChg chg="add del">
        <pc:chgData name="Gigi Etienne" userId="60534ce8-bb79-459f-b9bf-ff123fece2d7" providerId="ADAL" clId="{F38A6867-0180-4ECA-AC61-E6C29C1C14BB}" dt="2023-03-01T20:36:31.935" v="10779" actId="47"/>
        <pc:sldMkLst>
          <pc:docMk/>
          <pc:sldMk cId="3161839674" sldId="1128"/>
        </pc:sldMkLst>
      </pc:sldChg>
      <pc:sldChg chg="modSp add del mod">
        <pc:chgData name="Gigi Etienne" userId="60534ce8-bb79-459f-b9bf-ff123fece2d7" providerId="ADAL" clId="{F38A6867-0180-4ECA-AC61-E6C29C1C14BB}" dt="2023-03-01T20:36:44.714" v="10780" actId="47"/>
        <pc:sldMkLst>
          <pc:docMk/>
          <pc:sldMk cId="3377837986" sldId="1129"/>
        </pc:sldMkLst>
        <pc:spChg chg="mod">
          <ac:chgData name="Gigi Etienne" userId="60534ce8-bb79-459f-b9bf-ff123fece2d7" providerId="ADAL" clId="{F38A6867-0180-4ECA-AC61-E6C29C1C14BB}" dt="2023-02-22T18:14:21.737" v="10661" actId="20577"/>
          <ac:spMkLst>
            <pc:docMk/>
            <pc:sldMk cId="3377837986" sldId="1129"/>
            <ac:spMk id="2" creationId="{E32D8DD6-F534-4484-8D40-102AF1AB0E96}"/>
          </ac:spMkLst>
        </pc:spChg>
      </pc:sldChg>
      <pc:sldChg chg="modSp add mod modNotesTx">
        <pc:chgData name="Gigi Etienne" userId="60534ce8-bb79-459f-b9bf-ff123fece2d7" providerId="ADAL" clId="{F38A6867-0180-4ECA-AC61-E6C29C1C14BB}" dt="2023-03-13T21:40:35.815" v="12146" actId="20577"/>
        <pc:sldMkLst>
          <pc:docMk/>
          <pc:sldMk cId="1111955571" sldId="1130"/>
        </pc:sldMkLst>
        <pc:spChg chg="mod">
          <ac:chgData name="Gigi Etienne" userId="60534ce8-bb79-459f-b9bf-ff123fece2d7" providerId="ADAL" clId="{F38A6867-0180-4ECA-AC61-E6C29C1C14BB}" dt="2023-03-01T20:35:05.860" v="10765" actId="20577"/>
          <ac:spMkLst>
            <pc:docMk/>
            <pc:sldMk cId="1111955571" sldId="1130"/>
            <ac:spMk id="2" creationId="{E32D8DD6-F534-4484-8D40-102AF1AB0E96}"/>
          </ac:spMkLst>
        </pc:spChg>
        <pc:spChg chg="mod">
          <ac:chgData name="Gigi Etienne" userId="60534ce8-bb79-459f-b9bf-ff123fece2d7" providerId="ADAL" clId="{F38A6867-0180-4ECA-AC61-E6C29C1C14BB}" dt="2023-03-07T18:29:23.442" v="11980" actId="113"/>
          <ac:spMkLst>
            <pc:docMk/>
            <pc:sldMk cId="1111955571" sldId="1130"/>
            <ac:spMk id="8" creationId="{62A1A78B-9C12-630C-D671-04DA3D42A822}"/>
          </ac:spMkLst>
        </pc:spChg>
        <pc:picChg chg="mod">
          <ac:chgData name="Gigi Etienne" userId="60534ce8-bb79-459f-b9bf-ff123fece2d7" providerId="ADAL" clId="{F38A6867-0180-4ECA-AC61-E6C29C1C14BB}" dt="2023-02-12T23:51:42.156" v="4580" actId="1076"/>
          <ac:picMkLst>
            <pc:docMk/>
            <pc:sldMk cId="1111955571" sldId="1130"/>
            <ac:picMk id="4" creationId="{14FC69FF-4384-21E9-6210-F6D47D3C1281}"/>
          </ac:picMkLst>
        </pc:picChg>
      </pc:sldChg>
      <pc:sldChg chg="addSp delSp modSp add del mod">
        <pc:chgData name="Gigi Etienne" userId="60534ce8-bb79-459f-b9bf-ff123fece2d7" providerId="ADAL" clId="{F38A6867-0180-4ECA-AC61-E6C29C1C14BB}" dt="2023-02-12T23:43:11.199" v="4161" actId="47"/>
        <pc:sldMkLst>
          <pc:docMk/>
          <pc:sldMk cId="2102901520" sldId="1130"/>
        </pc:sldMkLst>
        <pc:spChg chg="mod">
          <ac:chgData name="Gigi Etienne" userId="60534ce8-bb79-459f-b9bf-ff123fece2d7" providerId="ADAL" clId="{F38A6867-0180-4ECA-AC61-E6C29C1C14BB}" dt="2023-02-12T23:41:37.266" v="4055" actId="20577"/>
          <ac:spMkLst>
            <pc:docMk/>
            <pc:sldMk cId="2102901520" sldId="1130"/>
            <ac:spMk id="2" creationId="{E32D8DD6-F534-4484-8D40-102AF1AB0E96}"/>
          </ac:spMkLst>
        </pc:spChg>
        <pc:spChg chg="add mod">
          <ac:chgData name="Gigi Etienne" userId="60534ce8-bb79-459f-b9bf-ff123fece2d7" providerId="ADAL" clId="{F38A6867-0180-4ECA-AC61-E6C29C1C14BB}" dt="2023-02-12T23:41:39.173" v="4056" actId="478"/>
          <ac:spMkLst>
            <pc:docMk/>
            <pc:sldMk cId="2102901520" sldId="1130"/>
            <ac:spMk id="6" creationId="{DA85AC79-C475-4A4F-C8C8-4462B720E7BA}"/>
          </ac:spMkLst>
        </pc:spChg>
        <pc:picChg chg="del">
          <ac:chgData name="Gigi Etienne" userId="60534ce8-bb79-459f-b9bf-ff123fece2d7" providerId="ADAL" clId="{F38A6867-0180-4ECA-AC61-E6C29C1C14BB}" dt="2023-02-12T23:41:39.173" v="4056" actId="478"/>
          <ac:picMkLst>
            <pc:docMk/>
            <pc:sldMk cId="2102901520" sldId="1130"/>
            <ac:picMk id="4" creationId="{6354944D-B31F-8B2D-5769-516319F4D626}"/>
          </ac:picMkLst>
        </pc:picChg>
      </pc:sldChg>
      <pc:sldChg chg="modSp add mod ord">
        <pc:chgData name="Gigi Etienne" userId="60534ce8-bb79-459f-b9bf-ff123fece2d7" providerId="ADAL" clId="{F38A6867-0180-4ECA-AC61-E6C29C1C14BB}" dt="2023-02-22T18:15:42.547" v="10722" actId="14100"/>
        <pc:sldMkLst>
          <pc:docMk/>
          <pc:sldMk cId="1354812680" sldId="1131"/>
        </pc:sldMkLst>
        <pc:spChg chg="mod">
          <ac:chgData name="Gigi Etienne" userId="60534ce8-bb79-459f-b9bf-ff123fece2d7" providerId="ADAL" clId="{F38A6867-0180-4ECA-AC61-E6C29C1C14BB}" dt="2023-02-22T18:15:42.547" v="10722" actId="14100"/>
          <ac:spMkLst>
            <pc:docMk/>
            <pc:sldMk cId="1354812680" sldId="1131"/>
            <ac:spMk id="2" creationId="{E32D8DD6-F534-4484-8D40-102AF1AB0E96}"/>
          </ac:spMkLst>
        </pc:spChg>
        <pc:spChg chg="mod">
          <ac:chgData name="Gigi Etienne" userId="60534ce8-bb79-459f-b9bf-ff123fece2d7" providerId="ADAL" clId="{F38A6867-0180-4ECA-AC61-E6C29C1C14BB}" dt="2023-02-13T22:24:08.018" v="4934" actId="20577"/>
          <ac:spMkLst>
            <pc:docMk/>
            <pc:sldMk cId="1354812680" sldId="1131"/>
            <ac:spMk id="8" creationId="{62A1A78B-9C12-630C-D671-04DA3D42A822}"/>
          </ac:spMkLst>
        </pc:spChg>
      </pc:sldChg>
      <pc:sldChg chg="addSp delSp modSp add mod ord modNotesTx">
        <pc:chgData name="Gigi Etienne" userId="60534ce8-bb79-459f-b9bf-ff123fece2d7" providerId="ADAL" clId="{F38A6867-0180-4ECA-AC61-E6C29C1C14BB}" dt="2023-03-13T21:49:50.643" v="12309" actId="20577"/>
        <pc:sldMkLst>
          <pc:docMk/>
          <pc:sldMk cId="2094171562" sldId="1132"/>
        </pc:sldMkLst>
        <pc:spChg chg="mod">
          <ac:chgData name="Gigi Etienne" userId="60534ce8-bb79-459f-b9bf-ff123fece2d7" providerId="ADAL" clId="{F38A6867-0180-4ECA-AC61-E6C29C1C14BB}" dt="2023-02-14T13:36:08.046" v="5469" actId="20577"/>
          <ac:spMkLst>
            <pc:docMk/>
            <pc:sldMk cId="2094171562" sldId="1132"/>
            <ac:spMk id="2" creationId="{E32D8DD6-F534-4484-8D40-102AF1AB0E96}"/>
          </ac:spMkLst>
        </pc:spChg>
        <pc:spChg chg="add del mod">
          <ac:chgData name="Gigi Etienne" userId="60534ce8-bb79-459f-b9bf-ff123fece2d7" providerId="ADAL" clId="{F38A6867-0180-4ECA-AC61-E6C29C1C14BB}" dt="2023-02-14T13:36:15.308" v="5471" actId="478"/>
          <ac:spMkLst>
            <pc:docMk/>
            <pc:sldMk cId="2094171562" sldId="1132"/>
            <ac:spMk id="4" creationId="{193ECA49-ED49-6751-8908-3F23FB99B6D2}"/>
          </ac:spMkLst>
        </pc:spChg>
        <pc:spChg chg="add del mod">
          <ac:chgData name="Gigi Etienne" userId="60534ce8-bb79-459f-b9bf-ff123fece2d7" providerId="ADAL" clId="{F38A6867-0180-4ECA-AC61-E6C29C1C14BB}" dt="2023-02-14T14:16:57.576" v="5593" actId="478"/>
          <ac:spMkLst>
            <pc:docMk/>
            <pc:sldMk cId="2094171562" sldId="1132"/>
            <ac:spMk id="5" creationId="{65220EC4-8BDC-89E6-9B22-1E7B57878E3A}"/>
          </ac:spMkLst>
        </pc:spChg>
        <pc:spChg chg="del">
          <ac:chgData name="Gigi Etienne" userId="60534ce8-bb79-459f-b9bf-ff123fece2d7" providerId="ADAL" clId="{F38A6867-0180-4ECA-AC61-E6C29C1C14BB}" dt="2023-02-14T13:36:11.525" v="5470" actId="478"/>
          <ac:spMkLst>
            <pc:docMk/>
            <pc:sldMk cId="2094171562" sldId="1132"/>
            <ac:spMk id="6" creationId="{6615640B-0715-69EE-FE51-3F965D47086D}"/>
          </ac:spMkLst>
        </pc:spChg>
        <pc:spChg chg="mod">
          <ac:chgData name="Gigi Etienne" userId="60534ce8-bb79-459f-b9bf-ff123fece2d7" providerId="ADAL" clId="{F38A6867-0180-4ECA-AC61-E6C29C1C14BB}" dt="2023-03-13T21:49:36.590" v="12308" actId="20577"/>
          <ac:spMkLst>
            <pc:docMk/>
            <pc:sldMk cId="2094171562" sldId="1132"/>
            <ac:spMk id="7" creationId="{B902832B-6CC6-D1F3-BA77-D18E9229DC9D}"/>
          </ac:spMkLst>
        </pc:spChg>
        <pc:spChg chg="add del">
          <ac:chgData name="Gigi Etienne" userId="60534ce8-bb79-459f-b9bf-ff123fece2d7" providerId="ADAL" clId="{F38A6867-0180-4ECA-AC61-E6C29C1C14BB}" dt="2023-02-14T14:16:57.576" v="5593" actId="478"/>
          <ac:spMkLst>
            <pc:docMk/>
            <pc:sldMk cId="2094171562" sldId="1132"/>
            <ac:spMk id="8" creationId="{19373F81-E485-B9F2-FB8E-ED1C943ED492}"/>
          </ac:spMkLst>
        </pc:spChg>
        <pc:spChg chg="add del mod">
          <ac:chgData name="Gigi Etienne" userId="60534ce8-bb79-459f-b9bf-ff123fece2d7" providerId="ADAL" clId="{F38A6867-0180-4ECA-AC61-E6C29C1C14BB}" dt="2023-02-14T14:17:19.088" v="5598" actId="478"/>
          <ac:spMkLst>
            <pc:docMk/>
            <pc:sldMk cId="2094171562" sldId="1132"/>
            <ac:spMk id="9" creationId="{0999C67E-6F87-E370-23C3-4E24823B8829}"/>
          </ac:spMkLst>
        </pc:spChg>
        <pc:spChg chg="add del">
          <ac:chgData name="Gigi Etienne" userId="60534ce8-bb79-459f-b9bf-ff123fece2d7" providerId="ADAL" clId="{F38A6867-0180-4ECA-AC61-E6C29C1C14BB}" dt="2023-02-14T14:17:13.832" v="5596"/>
          <ac:spMkLst>
            <pc:docMk/>
            <pc:sldMk cId="2094171562" sldId="1132"/>
            <ac:spMk id="10" creationId="{D6EE482D-FCF5-CA91-C250-DC2002E589AB}"/>
          </ac:spMkLst>
        </pc:spChg>
        <pc:spChg chg="add del">
          <ac:chgData name="Gigi Etienne" userId="60534ce8-bb79-459f-b9bf-ff123fece2d7" providerId="ADAL" clId="{F38A6867-0180-4ECA-AC61-E6C29C1C14BB}" dt="2023-02-14T14:17:19.088" v="5598" actId="478"/>
          <ac:spMkLst>
            <pc:docMk/>
            <pc:sldMk cId="2094171562" sldId="1132"/>
            <ac:spMk id="11" creationId="{C520CE92-8826-5053-7C4D-BC516F0400FE}"/>
          </ac:spMkLst>
        </pc:spChg>
        <pc:spChg chg="add mod">
          <ac:chgData name="Gigi Etienne" userId="60534ce8-bb79-459f-b9bf-ff123fece2d7" providerId="ADAL" clId="{F38A6867-0180-4ECA-AC61-E6C29C1C14BB}" dt="2023-02-14T14:17:54.221" v="5607" actId="1076"/>
          <ac:spMkLst>
            <pc:docMk/>
            <pc:sldMk cId="2094171562" sldId="1132"/>
            <ac:spMk id="12" creationId="{CF9DAE8C-E355-0D23-98EE-CFB88EAACC66}"/>
          </ac:spMkLst>
        </pc:spChg>
        <pc:spChg chg="add del mod">
          <ac:chgData name="Gigi Etienne" userId="60534ce8-bb79-459f-b9bf-ff123fece2d7" providerId="ADAL" clId="{F38A6867-0180-4ECA-AC61-E6C29C1C14BB}" dt="2023-02-14T17:38:21.836" v="6756" actId="478"/>
          <ac:spMkLst>
            <pc:docMk/>
            <pc:sldMk cId="2094171562" sldId="1132"/>
            <ac:spMk id="13" creationId="{A8C35BD2-0732-4205-990C-61CA7D961A68}"/>
          </ac:spMkLst>
        </pc:spChg>
        <pc:spChg chg="add mod">
          <ac:chgData name="Gigi Etienne" userId="60534ce8-bb79-459f-b9bf-ff123fece2d7" providerId="ADAL" clId="{F38A6867-0180-4ECA-AC61-E6C29C1C14BB}" dt="2023-03-13T21:48:28.606" v="12197" actId="20577"/>
          <ac:spMkLst>
            <pc:docMk/>
            <pc:sldMk cId="2094171562" sldId="1132"/>
            <ac:spMk id="22" creationId="{4F972AFF-1B0A-AF37-7628-76792DEC3CA4}"/>
          </ac:spMkLst>
        </pc:spChg>
        <pc:picChg chg="add mod">
          <ac:chgData name="Gigi Etienne" userId="60534ce8-bb79-459f-b9bf-ff123fece2d7" providerId="ADAL" clId="{F38A6867-0180-4ECA-AC61-E6C29C1C14BB}" dt="2023-02-14T14:26:27.783" v="5809" actId="962"/>
          <ac:picMkLst>
            <pc:docMk/>
            <pc:sldMk cId="2094171562" sldId="1132"/>
            <ac:picMk id="15" creationId="{1A83813C-7CD4-4A42-3A9D-41ECE5D27A1E}"/>
          </ac:picMkLst>
        </pc:picChg>
        <pc:picChg chg="add del mod">
          <ac:chgData name="Gigi Etienne" userId="60534ce8-bb79-459f-b9bf-ff123fece2d7" providerId="ADAL" clId="{F38A6867-0180-4ECA-AC61-E6C29C1C14BB}" dt="2023-02-14T14:25:54.053" v="5691" actId="478"/>
          <ac:picMkLst>
            <pc:docMk/>
            <pc:sldMk cId="2094171562" sldId="1132"/>
            <ac:picMk id="17" creationId="{4A079535-BA55-250F-2079-1EEEA028C3D5}"/>
          </ac:picMkLst>
        </pc:picChg>
        <pc:picChg chg="add del mod">
          <ac:chgData name="Gigi Etienne" userId="60534ce8-bb79-459f-b9bf-ff123fece2d7" providerId="ADAL" clId="{F38A6867-0180-4ECA-AC61-E6C29C1C14BB}" dt="2023-02-14T14:25:54.970" v="5692" actId="478"/>
          <ac:picMkLst>
            <pc:docMk/>
            <pc:sldMk cId="2094171562" sldId="1132"/>
            <ac:picMk id="19" creationId="{ADEEB1DF-DDF2-023D-9D73-4B62A756D430}"/>
          </ac:picMkLst>
        </pc:picChg>
        <pc:picChg chg="add mod">
          <ac:chgData name="Gigi Etienne" userId="60534ce8-bb79-459f-b9bf-ff123fece2d7" providerId="ADAL" clId="{F38A6867-0180-4ECA-AC61-E6C29C1C14BB}" dt="2023-02-14T14:26:19.766" v="5753" actId="962"/>
          <ac:picMkLst>
            <pc:docMk/>
            <pc:sldMk cId="2094171562" sldId="1132"/>
            <ac:picMk id="21" creationId="{FF9D0429-6156-53A9-0C3E-416C6EF388E8}"/>
          </ac:picMkLst>
        </pc:picChg>
      </pc:sldChg>
      <pc:sldChg chg="addSp delSp modSp add mod ord">
        <pc:chgData name="Gigi Etienne" userId="60534ce8-bb79-459f-b9bf-ff123fece2d7" providerId="ADAL" clId="{F38A6867-0180-4ECA-AC61-E6C29C1C14BB}" dt="2023-03-01T20:34:48.785" v="10759"/>
        <pc:sldMkLst>
          <pc:docMk/>
          <pc:sldMk cId="2144543583" sldId="1133"/>
        </pc:sldMkLst>
        <pc:spChg chg="mod">
          <ac:chgData name="Gigi Etienne" userId="60534ce8-bb79-459f-b9bf-ff123fece2d7" providerId="ADAL" clId="{F38A6867-0180-4ECA-AC61-E6C29C1C14BB}" dt="2023-02-14T15:01:55.845" v="5849"/>
          <ac:spMkLst>
            <pc:docMk/>
            <pc:sldMk cId="2144543583" sldId="1133"/>
            <ac:spMk id="2" creationId="{E32D8DD6-F534-4484-8D40-102AF1AB0E96}"/>
          </ac:spMkLst>
        </pc:spChg>
        <pc:spChg chg="del">
          <ac:chgData name="Gigi Etienne" userId="60534ce8-bb79-459f-b9bf-ff123fece2d7" providerId="ADAL" clId="{F38A6867-0180-4ECA-AC61-E6C29C1C14BB}" dt="2023-02-14T15:02:18.170" v="5855" actId="478"/>
          <ac:spMkLst>
            <pc:docMk/>
            <pc:sldMk cId="2144543583" sldId="1133"/>
            <ac:spMk id="7" creationId="{B902832B-6CC6-D1F3-BA77-D18E9229DC9D}"/>
          </ac:spMkLst>
        </pc:spChg>
        <pc:spChg chg="mod">
          <ac:chgData name="Gigi Etienne" userId="60534ce8-bb79-459f-b9bf-ff123fece2d7" providerId="ADAL" clId="{F38A6867-0180-4ECA-AC61-E6C29C1C14BB}" dt="2023-02-22T16:00:22.399" v="10120" actId="20577"/>
          <ac:spMkLst>
            <pc:docMk/>
            <pc:sldMk cId="2144543583" sldId="1133"/>
            <ac:spMk id="13" creationId="{A8C35BD2-0732-4205-990C-61CA7D961A68}"/>
          </ac:spMkLst>
        </pc:spChg>
        <pc:picChg chg="add mod modCrop">
          <ac:chgData name="Gigi Etienne" userId="60534ce8-bb79-459f-b9bf-ff123fece2d7" providerId="ADAL" clId="{F38A6867-0180-4ECA-AC61-E6C29C1C14BB}" dt="2023-02-14T15:29:38.338" v="6346" actId="14100"/>
          <ac:picMkLst>
            <pc:docMk/>
            <pc:sldMk cId="2144543583" sldId="1133"/>
            <ac:picMk id="4" creationId="{ADCC7E15-6281-1CF1-9535-CC9920D915E1}"/>
          </ac:picMkLst>
        </pc:picChg>
        <pc:picChg chg="del">
          <ac:chgData name="Gigi Etienne" userId="60534ce8-bb79-459f-b9bf-ff123fece2d7" providerId="ADAL" clId="{F38A6867-0180-4ECA-AC61-E6C29C1C14BB}" dt="2023-02-14T15:01:58.547" v="5851" actId="478"/>
          <ac:picMkLst>
            <pc:docMk/>
            <pc:sldMk cId="2144543583" sldId="1133"/>
            <ac:picMk id="15" creationId="{1A83813C-7CD4-4A42-3A9D-41ECE5D27A1E}"/>
          </ac:picMkLst>
        </pc:picChg>
        <pc:picChg chg="del">
          <ac:chgData name="Gigi Etienne" userId="60534ce8-bb79-459f-b9bf-ff123fece2d7" providerId="ADAL" clId="{F38A6867-0180-4ECA-AC61-E6C29C1C14BB}" dt="2023-02-14T15:01:57.341" v="5850" actId="478"/>
          <ac:picMkLst>
            <pc:docMk/>
            <pc:sldMk cId="2144543583" sldId="1133"/>
            <ac:picMk id="21" creationId="{FF9D0429-6156-53A9-0C3E-416C6EF388E8}"/>
          </ac:picMkLst>
        </pc:picChg>
      </pc:sldChg>
      <pc:sldChg chg="addSp delSp modSp add mod ord modNotesTx">
        <pc:chgData name="Gigi Etienne" userId="60534ce8-bb79-459f-b9bf-ff123fece2d7" providerId="ADAL" clId="{F38A6867-0180-4ECA-AC61-E6C29C1C14BB}" dt="2023-03-01T20:34:48.785" v="10759"/>
        <pc:sldMkLst>
          <pc:docMk/>
          <pc:sldMk cId="3308256001" sldId="1134"/>
        </pc:sldMkLst>
        <pc:spChg chg="mod">
          <ac:chgData name="Gigi Etienne" userId="60534ce8-bb79-459f-b9bf-ff123fece2d7" providerId="ADAL" clId="{F38A6867-0180-4ECA-AC61-E6C29C1C14BB}" dt="2023-02-14T15:45:31.307" v="6361" actId="20577"/>
          <ac:spMkLst>
            <pc:docMk/>
            <pc:sldMk cId="3308256001" sldId="1134"/>
            <ac:spMk id="2" creationId="{E32D8DD6-F534-4484-8D40-102AF1AB0E96}"/>
          </ac:spMkLst>
        </pc:spChg>
        <pc:spChg chg="add mod">
          <ac:chgData name="Gigi Etienne" userId="60534ce8-bb79-459f-b9bf-ff123fece2d7" providerId="ADAL" clId="{F38A6867-0180-4ECA-AC61-E6C29C1C14BB}" dt="2023-02-14T18:01:10.081" v="6850" actId="207"/>
          <ac:spMkLst>
            <pc:docMk/>
            <pc:sldMk cId="3308256001" sldId="1134"/>
            <ac:spMk id="3" creationId="{5096BF7C-3329-3FA3-214C-59A08C5E7F59}"/>
          </ac:spMkLst>
        </pc:spChg>
        <pc:spChg chg="mod">
          <ac:chgData name="Gigi Etienne" userId="60534ce8-bb79-459f-b9bf-ff123fece2d7" providerId="ADAL" clId="{F38A6867-0180-4ECA-AC61-E6C29C1C14BB}" dt="2023-02-14T18:01:13.586" v="6851"/>
          <ac:spMkLst>
            <pc:docMk/>
            <pc:sldMk cId="3308256001" sldId="1134"/>
            <ac:spMk id="13" creationId="{A8C35BD2-0732-4205-990C-61CA7D961A68}"/>
          </ac:spMkLst>
        </pc:spChg>
        <pc:picChg chg="del">
          <ac:chgData name="Gigi Etienne" userId="60534ce8-bb79-459f-b9bf-ff123fece2d7" providerId="ADAL" clId="{F38A6867-0180-4ECA-AC61-E6C29C1C14BB}" dt="2023-02-14T15:45:33.381" v="6362" actId="478"/>
          <ac:picMkLst>
            <pc:docMk/>
            <pc:sldMk cId="3308256001" sldId="1134"/>
            <ac:picMk id="4" creationId="{ADCC7E15-6281-1CF1-9535-CC9920D915E1}"/>
          </ac:picMkLst>
        </pc:picChg>
      </pc:sldChg>
      <pc:sldChg chg="addSp delSp modSp add mod ord setBg modNotesTx">
        <pc:chgData name="Gigi Etienne" userId="60534ce8-bb79-459f-b9bf-ff123fece2d7" providerId="ADAL" clId="{F38A6867-0180-4ECA-AC61-E6C29C1C14BB}" dt="2023-03-07T19:16:02.581" v="12039" actId="20577"/>
        <pc:sldMkLst>
          <pc:docMk/>
          <pc:sldMk cId="3669105184" sldId="1135"/>
        </pc:sldMkLst>
        <pc:spChg chg="mod">
          <ac:chgData name="Gigi Etienne" userId="60534ce8-bb79-459f-b9bf-ff123fece2d7" providerId="ADAL" clId="{F38A6867-0180-4ECA-AC61-E6C29C1C14BB}" dt="2023-02-14T15:53:22.957" v="6392" actId="20577"/>
          <ac:spMkLst>
            <pc:docMk/>
            <pc:sldMk cId="3669105184" sldId="1135"/>
            <ac:spMk id="2" creationId="{E32D8DD6-F534-4484-8D40-102AF1AB0E96}"/>
          </ac:spMkLst>
        </pc:spChg>
        <pc:spChg chg="add del">
          <ac:chgData name="Gigi Etienne" userId="60534ce8-bb79-459f-b9bf-ff123fece2d7" providerId="ADAL" clId="{F38A6867-0180-4ECA-AC61-E6C29C1C14BB}" dt="2023-02-14T17:40:20.654" v="6772" actId="478"/>
          <ac:spMkLst>
            <pc:docMk/>
            <pc:sldMk cId="3669105184" sldId="1135"/>
            <ac:spMk id="4" creationId="{8CFEE47E-0BDB-1DB3-93FB-147ABBD3B002}"/>
          </ac:spMkLst>
        </pc:spChg>
        <pc:spChg chg="mod">
          <ac:chgData name="Gigi Etienne" userId="60534ce8-bb79-459f-b9bf-ff123fece2d7" providerId="ADAL" clId="{F38A6867-0180-4ECA-AC61-E6C29C1C14BB}" dt="2023-02-22T18:09:16.986" v="10543" actId="20577"/>
          <ac:spMkLst>
            <pc:docMk/>
            <pc:sldMk cId="3669105184" sldId="1135"/>
            <ac:spMk id="5" creationId="{DEEB541B-F217-7753-6D46-5BB5E974B45E}"/>
          </ac:spMkLst>
        </pc:spChg>
        <pc:spChg chg="add del mod">
          <ac:chgData name="Gigi Etienne" userId="60534ce8-bb79-459f-b9bf-ff123fece2d7" providerId="ADAL" clId="{F38A6867-0180-4ECA-AC61-E6C29C1C14BB}" dt="2023-02-14T15:53:30.358" v="6394" actId="478"/>
          <ac:spMkLst>
            <pc:docMk/>
            <pc:sldMk cId="3669105184" sldId="1135"/>
            <ac:spMk id="6" creationId="{F41D4CB6-8F42-F920-5E3D-120619EF6298}"/>
          </ac:spMkLst>
        </pc:spChg>
        <pc:spChg chg="add del mod">
          <ac:chgData name="Gigi Etienne" userId="60534ce8-bb79-459f-b9bf-ff123fece2d7" providerId="ADAL" clId="{F38A6867-0180-4ECA-AC61-E6C29C1C14BB}" dt="2023-02-14T17:40:23.264" v="6773" actId="478"/>
          <ac:spMkLst>
            <pc:docMk/>
            <pc:sldMk cId="3669105184" sldId="1135"/>
            <ac:spMk id="8" creationId="{5EB5696E-82BF-9401-23FC-48699FDB4390}"/>
          </ac:spMkLst>
        </pc:spChg>
        <pc:spChg chg="add del mod">
          <ac:chgData name="Gigi Etienne" userId="60534ce8-bb79-459f-b9bf-ff123fece2d7" providerId="ADAL" clId="{F38A6867-0180-4ECA-AC61-E6C29C1C14BB}" dt="2023-02-14T17:43:51.874" v="6786" actId="478"/>
          <ac:spMkLst>
            <pc:docMk/>
            <pc:sldMk cId="3669105184" sldId="1135"/>
            <ac:spMk id="9" creationId="{20228FE4-19B8-8E8E-1315-1449FF85EEDF}"/>
          </ac:spMkLst>
        </pc:spChg>
        <pc:spChg chg="add del">
          <ac:chgData name="Gigi Etienne" userId="60534ce8-bb79-459f-b9bf-ff123fece2d7" providerId="ADAL" clId="{F38A6867-0180-4ECA-AC61-E6C29C1C14BB}" dt="2023-02-14T17:43:30.602" v="6779"/>
          <ac:spMkLst>
            <pc:docMk/>
            <pc:sldMk cId="3669105184" sldId="1135"/>
            <ac:spMk id="10" creationId="{A6CE1850-B03B-D6E1-DF1F-B51C1F0408CE}"/>
          </ac:spMkLst>
        </pc:spChg>
        <pc:spChg chg="add del">
          <ac:chgData name="Gigi Etienne" userId="60534ce8-bb79-459f-b9bf-ff123fece2d7" providerId="ADAL" clId="{F38A6867-0180-4ECA-AC61-E6C29C1C14BB}" dt="2023-02-14T17:43:43.305" v="6782"/>
          <ac:spMkLst>
            <pc:docMk/>
            <pc:sldMk cId="3669105184" sldId="1135"/>
            <ac:spMk id="11" creationId="{E2644895-C29C-77B1-7DD6-6FAF082151F1}"/>
          </ac:spMkLst>
        </pc:spChg>
        <pc:spChg chg="add del">
          <ac:chgData name="Gigi Etienne" userId="60534ce8-bb79-459f-b9bf-ff123fece2d7" providerId="ADAL" clId="{F38A6867-0180-4ECA-AC61-E6C29C1C14BB}" dt="2023-02-14T17:43:51.874" v="6786" actId="478"/>
          <ac:spMkLst>
            <pc:docMk/>
            <pc:sldMk cId="3669105184" sldId="1135"/>
            <ac:spMk id="12" creationId="{49FE7134-38AA-B5C5-5179-9FDD60C6124A}"/>
          </ac:spMkLst>
        </pc:spChg>
        <pc:spChg chg="add mod">
          <ac:chgData name="Gigi Etienne" userId="60534ce8-bb79-459f-b9bf-ff123fece2d7" providerId="ADAL" clId="{F38A6867-0180-4ECA-AC61-E6C29C1C14BB}" dt="2023-02-14T17:46:43.110" v="6818" actId="207"/>
          <ac:spMkLst>
            <pc:docMk/>
            <pc:sldMk cId="3669105184" sldId="1135"/>
            <ac:spMk id="13" creationId="{43F793A0-975F-9D4C-B954-422E6AAAD83E}"/>
          </ac:spMkLst>
        </pc:spChg>
      </pc:sldChg>
      <pc:sldChg chg="addSp delSp modSp add mod ord">
        <pc:chgData name="Gigi Etienne" userId="60534ce8-bb79-459f-b9bf-ff123fece2d7" providerId="ADAL" clId="{F38A6867-0180-4ECA-AC61-E6C29C1C14BB}" dt="2023-03-01T20:34:48.785" v="10759"/>
        <pc:sldMkLst>
          <pc:docMk/>
          <pc:sldMk cId="574110327" sldId="1136"/>
        </pc:sldMkLst>
        <pc:spChg chg="mod">
          <ac:chgData name="Gigi Etienne" userId="60534ce8-bb79-459f-b9bf-ff123fece2d7" providerId="ADAL" clId="{F38A6867-0180-4ECA-AC61-E6C29C1C14BB}" dt="2023-02-14T16:20:29.691" v="6431" actId="1076"/>
          <ac:spMkLst>
            <pc:docMk/>
            <pc:sldMk cId="574110327" sldId="1136"/>
            <ac:spMk id="2" creationId="{E32D8DD6-F534-4484-8D40-102AF1AB0E96}"/>
          </ac:spMkLst>
        </pc:spChg>
        <pc:spChg chg="add mod">
          <ac:chgData name="Gigi Etienne" userId="60534ce8-bb79-459f-b9bf-ff123fece2d7" providerId="ADAL" clId="{F38A6867-0180-4ECA-AC61-E6C29C1C14BB}" dt="2023-02-14T17:35:33.444" v="6521" actId="1076"/>
          <ac:spMkLst>
            <pc:docMk/>
            <pc:sldMk cId="574110327" sldId="1136"/>
            <ac:spMk id="3" creationId="{FA6CF614-A092-AF84-7EAB-6A0EE22A26DB}"/>
          </ac:spMkLst>
        </pc:spChg>
        <pc:spChg chg="del">
          <ac:chgData name="Gigi Etienne" userId="60534ce8-bb79-459f-b9bf-ff123fece2d7" providerId="ADAL" clId="{F38A6867-0180-4ECA-AC61-E6C29C1C14BB}" dt="2023-02-14T16:20:26.217" v="6429" actId="478"/>
          <ac:spMkLst>
            <pc:docMk/>
            <pc:sldMk cId="574110327" sldId="1136"/>
            <ac:spMk id="13" creationId="{A8C35BD2-0732-4205-990C-61CA7D961A68}"/>
          </ac:spMkLst>
        </pc:spChg>
        <pc:picChg chg="del mod">
          <ac:chgData name="Gigi Etienne" userId="60534ce8-bb79-459f-b9bf-ff123fece2d7" providerId="ADAL" clId="{F38A6867-0180-4ECA-AC61-E6C29C1C14BB}" dt="2023-02-14T16:22:23.679" v="6439" actId="478"/>
          <ac:picMkLst>
            <pc:docMk/>
            <pc:sldMk cId="574110327" sldId="1136"/>
            <ac:picMk id="4" creationId="{ADCC7E15-6281-1CF1-9535-CC9920D915E1}"/>
          </ac:picMkLst>
        </pc:picChg>
        <pc:picChg chg="add mod">
          <ac:chgData name="Gigi Etienne" userId="60534ce8-bb79-459f-b9bf-ff123fece2d7" providerId="ADAL" clId="{F38A6867-0180-4ECA-AC61-E6C29C1C14BB}" dt="2023-02-14T17:36:29.792" v="6719" actId="962"/>
          <ac:picMkLst>
            <pc:docMk/>
            <pc:sldMk cId="574110327" sldId="1136"/>
            <ac:picMk id="6" creationId="{CD5F6532-C47E-F1EF-D017-B0F106A1C3B0}"/>
          </ac:picMkLst>
        </pc:picChg>
      </pc:sldChg>
      <pc:sldChg chg="addSp delSp modSp add mod modNotesTx">
        <pc:chgData name="Gigi Etienne" userId="60534ce8-bb79-459f-b9bf-ff123fece2d7" providerId="ADAL" clId="{F38A6867-0180-4ECA-AC61-E6C29C1C14BB}" dt="2023-03-13T20:21:57.750" v="12145" actId="20577"/>
        <pc:sldMkLst>
          <pc:docMk/>
          <pc:sldMk cId="3751364462" sldId="1137"/>
        </pc:sldMkLst>
        <pc:spChg chg="mod">
          <ac:chgData name="Gigi Etienne" userId="60534ce8-bb79-459f-b9bf-ff123fece2d7" providerId="ADAL" clId="{F38A6867-0180-4ECA-AC61-E6C29C1C14BB}" dt="2023-03-10T19:41:05.667" v="12086" actId="14100"/>
          <ac:spMkLst>
            <pc:docMk/>
            <pc:sldMk cId="3751364462" sldId="1137"/>
            <ac:spMk id="2" creationId="{E32D8DD6-F534-4484-8D40-102AF1AB0E96}"/>
          </ac:spMkLst>
        </pc:spChg>
        <pc:spChg chg="add del mod">
          <ac:chgData name="Gigi Etienne" userId="60534ce8-bb79-459f-b9bf-ff123fece2d7" providerId="ADAL" clId="{F38A6867-0180-4ECA-AC61-E6C29C1C14BB}" dt="2023-03-10T19:43:40.146" v="12108" actId="931"/>
          <ac:spMkLst>
            <pc:docMk/>
            <pc:sldMk cId="3751364462" sldId="1137"/>
            <ac:spMk id="4" creationId="{6459CA0B-493D-79F2-F7FC-2F054425562B}"/>
          </ac:spMkLst>
        </pc:spChg>
        <pc:spChg chg="del mod">
          <ac:chgData name="Gigi Etienne" userId="60534ce8-bb79-459f-b9bf-ff123fece2d7" providerId="ADAL" clId="{F38A6867-0180-4ECA-AC61-E6C29C1C14BB}" dt="2023-03-10T19:41:51.807" v="12107" actId="478"/>
          <ac:spMkLst>
            <pc:docMk/>
            <pc:sldMk cId="3751364462" sldId="1137"/>
            <ac:spMk id="8" creationId="{62A1A78B-9C12-630C-D671-04DA3D42A822}"/>
          </ac:spMkLst>
        </pc:spChg>
        <pc:graphicFrameChg chg="add mod ord modGraphic">
          <ac:chgData name="Gigi Etienne" userId="60534ce8-bb79-459f-b9bf-ff123fece2d7" providerId="ADAL" clId="{F38A6867-0180-4ECA-AC61-E6C29C1C14BB}" dt="2023-03-10T19:43:46.986" v="12110" actId="1076"/>
          <ac:graphicFrameMkLst>
            <pc:docMk/>
            <pc:sldMk cId="3751364462" sldId="1137"/>
            <ac:graphicFrameMk id="5" creationId="{5D04D8EF-C863-742A-4B65-755013A25D2C}"/>
          </ac:graphicFrameMkLst>
        </pc:graphicFrameChg>
      </pc:sldChg>
      <pc:sldChg chg="add">
        <pc:chgData name="Gigi Etienne" userId="60534ce8-bb79-459f-b9bf-ff123fece2d7" providerId="ADAL" clId="{F38A6867-0180-4ECA-AC61-E6C29C1C14BB}" dt="2023-03-10T19:40:49.998" v="12040" actId="2890"/>
        <pc:sldMkLst>
          <pc:docMk/>
          <pc:sldMk cId="451638046" sldId="113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F488D9-06FB-6543-BBFF-1738237CD9EF}" type="datetimeFigureOut">
              <a:rPr lang="en-US" smtClean="0"/>
              <a:t>3/13/2023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455CA1-8AB9-7F4B-8B56-30FA76A0413A}" type="slidenum">
              <a:rPr lang="en-US" smtClean="0"/>
              <a:t>‹#›</a:t>
            </a:fld>
            <a:endParaRPr lang="en-US"/>
          </a:p>
        </p:txBody>
      </p:sp>
    </p:spTree>
    <p:extLst>
      <p:ext uri="{BB962C8B-B14F-4D97-AF65-F5344CB8AC3E}">
        <p14:creationId xmlns:p14="http://schemas.microsoft.com/office/powerpoint/2010/main" val="1395891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Hi, I’m Gigi – And my talk is…</a:t>
            </a:r>
          </a:p>
        </p:txBody>
      </p:sp>
      <p:sp>
        <p:nvSpPr>
          <p:cNvPr id="4" name="Slide Number Placeholder 3"/>
          <p:cNvSpPr>
            <a:spLocks noGrp="1"/>
          </p:cNvSpPr>
          <p:nvPr>
            <p:ph type="sldNum" sz="quarter" idx="10"/>
          </p:nvPr>
        </p:nvSpPr>
        <p:spPr/>
        <p:txBody>
          <a:bodyPr/>
          <a:lstStyle/>
          <a:p>
            <a:fld id="{2F455CA1-8AB9-7F4B-8B56-30FA76A0413A}" type="slidenum">
              <a:rPr lang="en-US" smtClean="0"/>
              <a:t>1</a:t>
            </a:fld>
            <a:endParaRPr lang="en-US"/>
          </a:p>
        </p:txBody>
      </p:sp>
    </p:spTree>
    <p:extLst>
      <p:ext uri="{BB962C8B-B14F-4D97-AF65-F5344CB8AC3E}">
        <p14:creationId xmlns:p14="http://schemas.microsoft.com/office/powerpoint/2010/main" val="36183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455CA1-8AB9-7F4B-8B56-30FA76A0413A}" type="slidenum">
              <a:rPr lang="en-US" smtClean="0"/>
              <a:t>14</a:t>
            </a:fld>
            <a:endParaRPr lang="en-US"/>
          </a:p>
        </p:txBody>
      </p:sp>
    </p:spTree>
    <p:extLst>
      <p:ext uri="{BB962C8B-B14F-4D97-AF65-F5344CB8AC3E}">
        <p14:creationId xmlns:p14="http://schemas.microsoft.com/office/powerpoint/2010/main" val="188760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Gif for a status message </a:t>
            </a:r>
          </a:p>
        </p:txBody>
      </p:sp>
      <p:sp>
        <p:nvSpPr>
          <p:cNvPr id="4" name="Slide Number Placeholder 3"/>
          <p:cNvSpPr>
            <a:spLocks noGrp="1"/>
          </p:cNvSpPr>
          <p:nvPr>
            <p:ph type="sldNum" sz="quarter" idx="5"/>
          </p:nvPr>
        </p:nvSpPr>
        <p:spPr/>
        <p:txBody>
          <a:bodyPr/>
          <a:lstStyle/>
          <a:p>
            <a:fld id="{2F455CA1-8AB9-7F4B-8B56-30FA76A0413A}" type="slidenum">
              <a:rPr lang="en-US" smtClean="0"/>
              <a:t>19</a:t>
            </a:fld>
            <a:endParaRPr lang="en-US"/>
          </a:p>
        </p:txBody>
      </p:sp>
    </p:spTree>
    <p:extLst>
      <p:ext uri="{BB962C8B-B14F-4D97-AF65-F5344CB8AC3E}">
        <p14:creationId xmlns:p14="http://schemas.microsoft.com/office/powerpoint/2010/main" val="1561029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2F455CA1-8AB9-7F4B-8B56-30FA76A0413A}" type="slidenum">
              <a:rPr lang="en-US" smtClean="0"/>
              <a:t>21</a:t>
            </a:fld>
            <a:endParaRPr lang="en-US"/>
          </a:p>
        </p:txBody>
      </p:sp>
    </p:spTree>
    <p:extLst>
      <p:ext uri="{BB962C8B-B14F-4D97-AF65-F5344CB8AC3E}">
        <p14:creationId xmlns:p14="http://schemas.microsoft.com/office/powerpoint/2010/main" val="3051503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455CA1-8AB9-7F4B-8B56-30FA76A0413A}" type="slidenum">
              <a:rPr lang="en-US" smtClean="0"/>
              <a:t>22</a:t>
            </a:fld>
            <a:endParaRPr lang="en-US"/>
          </a:p>
        </p:txBody>
      </p:sp>
    </p:spTree>
    <p:extLst>
      <p:ext uri="{BB962C8B-B14F-4D97-AF65-F5344CB8AC3E}">
        <p14:creationId xmlns:p14="http://schemas.microsoft.com/office/powerpoint/2010/main" val="1186029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I’m an accessibility engineer at </a:t>
            </a:r>
            <a:r>
              <a:rPr lang="en-US" sz="1200" dirty="0" err="1"/>
              <a:t>TPGi</a:t>
            </a:r>
            <a:r>
              <a:rPr lang="en-US" sz="1200" dirty="0"/>
              <a:t> and I spend my days finding accessibility issues with websites and mobile app and providing the client with solutions for these accessibility issues so they can improve the accessibility of their products. </a:t>
            </a:r>
          </a:p>
          <a:p>
            <a:endParaRPr lang="en-US" sz="1200" dirty="0"/>
          </a:p>
          <a:p>
            <a:r>
              <a:rPr lang="en-US" sz="1200" dirty="0"/>
              <a:t>The purpose of the talk is to share everything that I’ve learnt over the last year so you can leave today with a set of tools that you can use to help you in your accessibility work or advocacy. </a:t>
            </a:r>
          </a:p>
          <a:p>
            <a:endParaRPr lang="en-US" sz="1200" dirty="0"/>
          </a:p>
          <a:p>
            <a:r>
              <a:rPr lang="en-US" sz="1200" dirty="0"/>
              <a:t>Who here works in accessibility? </a:t>
            </a:r>
          </a:p>
          <a:p>
            <a:r>
              <a:rPr lang="en-US" sz="1200" dirty="0"/>
              <a:t>Leave your hand up if you work in product. Developer, designer, product manager, researchers, content writer/designer</a:t>
            </a:r>
          </a:p>
          <a:p>
            <a:r>
              <a:rPr lang="en-US" sz="1200" dirty="0"/>
              <a:t>Now put your hand up if you work as an accessibility project manager, director, lead</a:t>
            </a:r>
          </a:p>
          <a:p>
            <a:r>
              <a:rPr lang="en-US" sz="1200" dirty="0"/>
              <a:t>Finally, raise your hand if you do not work specifically with accessibility but you’re a champion, or simply are interested</a:t>
            </a:r>
          </a:p>
          <a:p>
            <a:endParaRPr lang="en-US" sz="1200" dirty="0"/>
          </a:p>
          <a:p>
            <a:r>
              <a:rPr lang="en-US" sz="1200" dirty="0"/>
              <a:t>Whoever you are, the goal of today is to give you a set of tools to do some basic accessibility testing that you can then use to generate change in your organization. </a:t>
            </a:r>
          </a:p>
          <a:p>
            <a:endParaRPr lang="en-US" sz="1200" dirty="0"/>
          </a:p>
          <a:p>
            <a:r>
              <a:rPr lang="en-US" sz="1200" dirty="0"/>
              <a:t>Let me tell you a story. </a:t>
            </a:r>
          </a:p>
          <a:p>
            <a:endParaRPr lang="en-US" sz="1200" dirty="0"/>
          </a:p>
          <a:p>
            <a:r>
              <a:rPr lang="en-US" sz="1200" dirty="0"/>
              <a:t>So hopefully today’s presentation will encourage you to really understand your product’s accessibility issues and to use these findings to inspire change in your organization and improve the accessibility of the product you work on. </a:t>
            </a:r>
          </a:p>
          <a:p>
            <a:r>
              <a:rPr lang="en-US" sz="1200" dirty="0"/>
              <a:t>Some people might not want to make a case, just learn how to test. </a:t>
            </a:r>
          </a:p>
          <a:p>
            <a:r>
              <a:rPr lang="en-US" sz="1200" dirty="0"/>
              <a:t>Usability testing with people with disabilities </a:t>
            </a:r>
          </a:p>
        </p:txBody>
      </p:sp>
      <p:sp>
        <p:nvSpPr>
          <p:cNvPr id="4" name="Slide Number Placeholder 3"/>
          <p:cNvSpPr>
            <a:spLocks noGrp="1"/>
          </p:cNvSpPr>
          <p:nvPr>
            <p:ph type="sldNum" sz="quarter" idx="5"/>
          </p:nvPr>
        </p:nvSpPr>
        <p:spPr/>
        <p:txBody>
          <a:bodyPr/>
          <a:lstStyle/>
          <a:p>
            <a:fld id="{2F455CA1-8AB9-7F4B-8B56-30FA76A0413A}" type="slidenum">
              <a:rPr lang="en-US" smtClean="0"/>
              <a:t>2</a:t>
            </a:fld>
            <a:endParaRPr lang="en-US"/>
          </a:p>
        </p:txBody>
      </p:sp>
    </p:spTree>
    <p:extLst>
      <p:ext uri="{BB962C8B-B14F-4D97-AF65-F5344CB8AC3E}">
        <p14:creationId xmlns:p14="http://schemas.microsoft.com/office/powerpoint/2010/main" val="3023459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just zoom. Also magnification software. </a:t>
            </a:r>
          </a:p>
        </p:txBody>
      </p:sp>
      <p:sp>
        <p:nvSpPr>
          <p:cNvPr id="4" name="Slide Number Placeholder 3"/>
          <p:cNvSpPr>
            <a:spLocks noGrp="1"/>
          </p:cNvSpPr>
          <p:nvPr>
            <p:ph type="sldNum" sz="quarter" idx="5"/>
          </p:nvPr>
        </p:nvSpPr>
        <p:spPr/>
        <p:txBody>
          <a:bodyPr/>
          <a:lstStyle/>
          <a:p>
            <a:fld id="{2F455CA1-8AB9-7F4B-8B56-30FA76A0413A}" type="slidenum">
              <a:rPr lang="en-US" smtClean="0"/>
              <a:t>3</a:t>
            </a:fld>
            <a:endParaRPr lang="en-US"/>
          </a:p>
        </p:txBody>
      </p:sp>
    </p:spTree>
    <p:extLst>
      <p:ext uri="{BB962C8B-B14F-4D97-AF65-F5344CB8AC3E}">
        <p14:creationId xmlns:p14="http://schemas.microsoft.com/office/powerpoint/2010/main" val="915176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Visual example of pass and fail </a:t>
            </a:r>
          </a:p>
        </p:txBody>
      </p:sp>
      <p:sp>
        <p:nvSpPr>
          <p:cNvPr id="4" name="Slide Number Placeholder 3"/>
          <p:cNvSpPr>
            <a:spLocks noGrp="1"/>
          </p:cNvSpPr>
          <p:nvPr>
            <p:ph type="sldNum" sz="quarter" idx="5"/>
          </p:nvPr>
        </p:nvSpPr>
        <p:spPr/>
        <p:txBody>
          <a:bodyPr/>
          <a:lstStyle/>
          <a:p>
            <a:fld id="{2F455CA1-8AB9-7F4B-8B56-30FA76A0413A}" type="slidenum">
              <a:rPr lang="en-US" smtClean="0"/>
              <a:t>4</a:t>
            </a:fld>
            <a:endParaRPr lang="en-US"/>
          </a:p>
        </p:txBody>
      </p:sp>
    </p:spTree>
    <p:extLst>
      <p:ext uri="{BB962C8B-B14F-4D97-AF65-F5344CB8AC3E}">
        <p14:creationId xmlns:p14="http://schemas.microsoft.com/office/powerpoint/2010/main" val="3161030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455CA1-8AB9-7F4B-8B56-30FA76A0413A}" type="slidenum">
              <a:rPr lang="en-US" smtClean="0"/>
              <a:t>6</a:t>
            </a:fld>
            <a:endParaRPr lang="en-US"/>
          </a:p>
        </p:txBody>
      </p:sp>
    </p:spTree>
    <p:extLst>
      <p:ext uri="{BB962C8B-B14F-4D97-AF65-F5344CB8AC3E}">
        <p14:creationId xmlns:p14="http://schemas.microsoft.com/office/powerpoint/2010/main" val="3883984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visual help</a:t>
            </a:r>
          </a:p>
        </p:txBody>
      </p:sp>
      <p:sp>
        <p:nvSpPr>
          <p:cNvPr id="4" name="Slide Number Placeholder 3"/>
          <p:cNvSpPr>
            <a:spLocks noGrp="1"/>
          </p:cNvSpPr>
          <p:nvPr>
            <p:ph type="sldNum" sz="quarter" idx="5"/>
          </p:nvPr>
        </p:nvSpPr>
        <p:spPr/>
        <p:txBody>
          <a:bodyPr/>
          <a:lstStyle/>
          <a:p>
            <a:fld id="{2F455CA1-8AB9-7F4B-8B56-30FA76A0413A}" type="slidenum">
              <a:rPr lang="en-US" smtClean="0"/>
              <a:t>10</a:t>
            </a:fld>
            <a:endParaRPr lang="en-US"/>
          </a:p>
        </p:txBody>
      </p:sp>
    </p:spTree>
    <p:extLst>
      <p:ext uri="{BB962C8B-B14F-4D97-AF65-F5344CB8AC3E}">
        <p14:creationId xmlns:p14="http://schemas.microsoft.com/office/powerpoint/2010/main" val="2504143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an ordered list example too.</a:t>
            </a:r>
          </a:p>
          <a:p>
            <a:endParaRPr lang="en-US" dirty="0"/>
          </a:p>
        </p:txBody>
      </p:sp>
      <p:sp>
        <p:nvSpPr>
          <p:cNvPr id="4" name="Slide Number Placeholder 3"/>
          <p:cNvSpPr>
            <a:spLocks noGrp="1"/>
          </p:cNvSpPr>
          <p:nvPr>
            <p:ph type="sldNum" sz="quarter" idx="5"/>
          </p:nvPr>
        </p:nvSpPr>
        <p:spPr/>
        <p:txBody>
          <a:bodyPr/>
          <a:lstStyle/>
          <a:p>
            <a:fld id="{2F455CA1-8AB9-7F4B-8B56-30FA76A0413A}" type="slidenum">
              <a:rPr lang="en-US" smtClean="0"/>
              <a:t>11</a:t>
            </a:fld>
            <a:endParaRPr lang="en-US"/>
          </a:p>
        </p:txBody>
      </p:sp>
    </p:spTree>
    <p:extLst>
      <p:ext uri="{BB962C8B-B14F-4D97-AF65-F5344CB8AC3E}">
        <p14:creationId xmlns:p14="http://schemas.microsoft.com/office/powerpoint/2010/main" val="1673693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example of a decorative image and one that is informative </a:t>
            </a:r>
          </a:p>
        </p:txBody>
      </p:sp>
      <p:sp>
        <p:nvSpPr>
          <p:cNvPr id="4" name="Slide Number Placeholder 3"/>
          <p:cNvSpPr>
            <a:spLocks noGrp="1"/>
          </p:cNvSpPr>
          <p:nvPr>
            <p:ph type="sldNum" sz="quarter" idx="5"/>
          </p:nvPr>
        </p:nvSpPr>
        <p:spPr/>
        <p:txBody>
          <a:bodyPr/>
          <a:lstStyle/>
          <a:p>
            <a:fld id="{2F455CA1-8AB9-7F4B-8B56-30FA76A0413A}" type="slidenum">
              <a:rPr lang="en-US" smtClean="0"/>
              <a:t>12</a:t>
            </a:fld>
            <a:endParaRPr lang="en-US"/>
          </a:p>
        </p:txBody>
      </p:sp>
    </p:spTree>
    <p:extLst>
      <p:ext uri="{BB962C8B-B14F-4D97-AF65-F5344CB8AC3E}">
        <p14:creationId xmlns:p14="http://schemas.microsoft.com/office/powerpoint/2010/main" val="3383902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a link for resources for </a:t>
            </a:r>
            <a:r>
              <a:rPr lang="en-US"/>
              <a:t>labelling hierarchy </a:t>
            </a:r>
            <a:endParaRPr lang="en-US" dirty="0"/>
          </a:p>
        </p:txBody>
      </p:sp>
      <p:sp>
        <p:nvSpPr>
          <p:cNvPr id="4" name="Slide Number Placeholder 3"/>
          <p:cNvSpPr>
            <a:spLocks noGrp="1"/>
          </p:cNvSpPr>
          <p:nvPr>
            <p:ph type="sldNum" sz="quarter" idx="5"/>
          </p:nvPr>
        </p:nvSpPr>
        <p:spPr/>
        <p:txBody>
          <a:bodyPr/>
          <a:lstStyle/>
          <a:p>
            <a:fld id="{2F455CA1-8AB9-7F4B-8B56-30FA76A0413A}" type="slidenum">
              <a:rPr lang="en-US" smtClean="0"/>
              <a:t>13</a:t>
            </a:fld>
            <a:endParaRPr lang="en-US"/>
          </a:p>
        </p:txBody>
      </p:sp>
    </p:spTree>
    <p:extLst>
      <p:ext uri="{BB962C8B-B14F-4D97-AF65-F5344CB8AC3E}">
        <p14:creationId xmlns:p14="http://schemas.microsoft.com/office/powerpoint/2010/main" val="27485501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19.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9.svg"/><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EB146D3-C2CA-114D-AFBB-6BE6BD3840A4}"/>
              </a:ext>
            </a:extLst>
          </p:cNvPr>
          <p:cNvSpPr/>
          <p:nvPr userDrawn="1"/>
        </p:nvSpPr>
        <p:spPr>
          <a:xfrm>
            <a:off x="0" y="0"/>
            <a:ext cx="8621486" cy="6858000"/>
          </a:xfrm>
          <a:prstGeom prst="rect">
            <a:avLst/>
          </a:prstGeom>
          <a:solidFill>
            <a:srgbClr val="1A3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66AB78-4592-2941-894F-7686F3475CE6}"/>
              </a:ext>
            </a:extLst>
          </p:cNvPr>
          <p:cNvSpPr>
            <a:spLocks noGrp="1"/>
          </p:cNvSpPr>
          <p:nvPr>
            <p:ph type="title"/>
          </p:nvPr>
        </p:nvSpPr>
        <p:spPr>
          <a:xfrm>
            <a:off x="1184343" y="2353583"/>
            <a:ext cx="5159829" cy="1565275"/>
          </a:xfrm>
        </p:spPr>
        <p:txBody>
          <a:bodyPr/>
          <a:lstStyle>
            <a:lvl1pPr>
              <a:defRPr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11" name="Subtitle 2">
            <a:extLst>
              <a:ext uri="{FF2B5EF4-FFF2-40B4-BE49-F238E27FC236}">
                <a16:creationId xmlns:a16="http://schemas.microsoft.com/office/drawing/2014/main" id="{5A710E25-E809-7243-9D58-76156D7B143F}"/>
              </a:ext>
            </a:extLst>
          </p:cNvPr>
          <p:cNvSpPr>
            <a:spLocks noGrp="1"/>
          </p:cNvSpPr>
          <p:nvPr>
            <p:ph type="subTitle" idx="1" hasCustomPrompt="1"/>
          </p:nvPr>
        </p:nvSpPr>
        <p:spPr>
          <a:xfrm>
            <a:off x="1915883" y="4618041"/>
            <a:ext cx="3840460" cy="369459"/>
          </a:xfrm>
        </p:spPr>
        <p:txBody>
          <a:bodyPr>
            <a:noAutofit/>
          </a:bodyPr>
          <a:lstStyle>
            <a:lvl1pPr marL="0" indent="0" algn="l">
              <a:buNone/>
              <a:defRPr sz="200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t>
            </a:r>
            <a:r>
              <a:rPr lang="en-US" err="1"/>
              <a:t>Firstname</a:t>
            </a:r>
            <a:r>
              <a:rPr lang="en-US"/>
              <a:t> </a:t>
            </a:r>
            <a:r>
              <a:rPr lang="en-US" err="1"/>
              <a:t>Lastname</a:t>
            </a:r>
            <a:r>
              <a:rPr lang="en-US"/>
              <a:t>]</a:t>
            </a:r>
          </a:p>
        </p:txBody>
      </p:sp>
      <p:sp>
        <p:nvSpPr>
          <p:cNvPr id="13" name="Text Placeholder 26">
            <a:extLst>
              <a:ext uri="{FF2B5EF4-FFF2-40B4-BE49-F238E27FC236}">
                <a16:creationId xmlns:a16="http://schemas.microsoft.com/office/drawing/2014/main" id="{669678ED-4BE6-5B40-B90A-F1DCBF910A07}"/>
              </a:ext>
            </a:extLst>
          </p:cNvPr>
          <p:cNvSpPr>
            <a:spLocks noGrp="1"/>
          </p:cNvSpPr>
          <p:nvPr>
            <p:ph type="body" sz="quarter" idx="11" hasCustomPrompt="1"/>
          </p:nvPr>
        </p:nvSpPr>
        <p:spPr>
          <a:xfrm>
            <a:off x="1915881" y="5132643"/>
            <a:ext cx="3840461" cy="422275"/>
          </a:xfrm>
        </p:spPr>
        <p:txBody>
          <a:bodyPr>
            <a:normAutofit/>
          </a:bodyPr>
          <a:lstStyle>
            <a:lvl1pPr marL="0" indent="0">
              <a:buNone/>
              <a:defRPr sz="1600" b="0" i="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65760" indent="0">
              <a:buNone/>
              <a:defRPr>
                <a:solidFill>
                  <a:schemeClr val="bg1"/>
                </a:solidFill>
              </a:defRPr>
            </a:lvl2pPr>
            <a:lvl3pPr marL="731520" indent="0">
              <a:buNone/>
              <a:defRPr>
                <a:solidFill>
                  <a:schemeClr val="bg1"/>
                </a:solidFill>
              </a:defRPr>
            </a:lvl3pPr>
            <a:lvl4pPr marL="1097280" indent="0">
              <a:buNone/>
              <a:defRPr>
                <a:solidFill>
                  <a:schemeClr val="bg1"/>
                </a:solidFill>
              </a:defRPr>
            </a:lvl4pPr>
            <a:lvl5pPr marL="1463040" indent="0">
              <a:buNone/>
              <a:defRPr>
                <a:solidFill>
                  <a:schemeClr val="bg1"/>
                </a:solidFill>
              </a:defRPr>
            </a:lvl5pPr>
          </a:lstStyle>
          <a:p>
            <a:pPr lvl="0"/>
            <a:r>
              <a:rPr lang="en-US"/>
              <a:t>[Job title]</a:t>
            </a:r>
          </a:p>
        </p:txBody>
      </p:sp>
      <p:pic>
        <p:nvPicPr>
          <p:cNvPr id="7" name="Graphic 6">
            <a:extLst>
              <a:ext uri="{FF2B5EF4-FFF2-40B4-BE49-F238E27FC236}">
                <a16:creationId xmlns:a16="http://schemas.microsoft.com/office/drawing/2014/main" id="{48A7D4F1-6B69-3343-9061-E645B995C58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74782" y="344634"/>
            <a:ext cx="6168732" cy="6168732"/>
          </a:xfrm>
          <a:prstGeom prst="rect">
            <a:avLst/>
          </a:prstGeom>
        </p:spPr>
      </p:pic>
      <p:pic>
        <p:nvPicPr>
          <p:cNvPr id="10" name="Picture 9" descr="Logo&#10;&#10;Description automatically generated">
            <a:extLst>
              <a:ext uri="{FF2B5EF4-FFF2-40B4-BE49-F238E27FC236}">
                <a16:creationId xmlns:a16="http://schemas.microsoft.com/office/drawing/2014/main" id="{0B6DD8C9-F29A-994C-BABD-DD7A451571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8650" y="719402"/>
            <a:ext cx="2257268" cy="874229"/>
          </a:xfrm>
          <a:prstGeom prst="rect">
            <a:avLst/>
          </a:prstGeom>
        </p:spPr>
      </p:pic>
      <p:pic>
        <p:nvPicPr>
          <p:cNvPr id="12" name="Graphic 11" descr="User outline">
            <a:extLst>
              <a:ext uri="{FF2B5EF4-FFF2-40B4-BE49-F238E27FC236}">
                <a16:creationId xmlns:a16="http://schemas.microsoft.com/office/drawing/2014/main" id="{98B39284-94E1-D84A-B46B-C1AF674ED0EE}"/>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483" y="4583949"/>
            <a:ext cx="914400" cy="914400"/>
          </a:xfrm>
          <a:prstGeom prst="rect">
            <a:avLst/>
          </a:prstGeom>
        </p:spPr>
      </p:pic>
    </p:spTree>
    <p:extLst>
      <p:ext uri="{BB962C8B-B14F-4D97-AF65-F5344CB8AC3E}">
        <p14:creationId xmlns:p14="http://schemas.microsoft.com/office/powerpoint/2010/main" val="64119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bout Me - 2 ">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80441" y="566744"/>
            <a:ext cx="4368392" cy="2696431"/>
          </a:xfrm>
          <a:prstGeom prst="rect">
            <a:avLst/>
          </a:prstGeom>
        </p:spPr>
      </p:pic>
      <p:pic>
        <p:nvPicPr>
          <p:cNvPr id="5" name="Content Placeholder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3102814">
            <a:off x="4143010" y="4135827"/>
            <a:ext cx="2633779" cy="3168091"/>
          </a:xfrm>
          <a:prstGeom prst="rect">
            <a:avLst/>
          </a:prstGeom>
        </p:spPr>
      </p:pic>
      <p:sp>
        <p:nvSpPr>
          <p:cNvPr id="6" name="Title 1"/>
          <p:cNvSpPr>
            <a:spLocks noGrp="1"/>
          </p:cNvSpPr>
          <p:nvPr>
            <p:ph type="title" hasCustomPrompt="1"/>
          </p:nvPr>
        </p:nvSpPr>
        <p:spPr>
          <a:xfrm>
            <a:off x="7159399" y="1529251"/>
            <a:ext cx="4289434" cy="922361"/>
          </a:xfrm>
        </p:spPr>
        <p:txBody>
          <a:bodyPr>
            <a:normAutofit/>
          </a:bodyPr>
          <a:lstStyle>
            <a:lvl1pPr algn="ctr">
              <a:defRPr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[Name]</a:t>
            </a:r>
          </a:p>
        </p:txBody>
      </p:sp>
      <p:sp>
        <p:nvSpPr>
          <p:cNvPr id="7" name="Picture Placeholder 6">
            <a:extLst>
              <a:ext uri="{FF2B5EF4-FFF2-40B4-BE49-F238E27FC236}">
                <a16:creationId xmlns:a16="http://schemas.microsoft.com/office/drawing/2014/main" id="{D8816C4D-C074-46E9-95BD-C9631EDBDD15}"/>
              </a:ext>
            </a:extLst>
          </p:cNvPr>
          <p:cNvSpPr>
            <a:spLocks noGrp="1"/>
          </p:cNvSpPr>
          <p:nvPr>
            <p:ph type="pic" sz="quarter" idx="11" hasCustomPrompt="1"/>
          </p:nvPr>
        </p:nvSpPr>
        <p:spPr>
          <a:xfrm rot="1636993">
            <a:off x="-827136" y="788610"/>
            <a:ext cx="5724870" cy="7143933"/>
          </a:xfrm>
        </p:spPr>
        <p:txBody>
          <a:bodyPr/>
          <a:lstStyle>
            <a:lvl1pPr marL="0" indent="0">
              <a:buNone/>
              <a:defRPr/>
            </a:lvl1pPr>
          </a:lstStyle>
          <a:p>
            <a:r>
              <a:rPr lang="en-US"/>
              <a:t>[Insert Avatar Picture]</a:t>
            </a:r>
          </a:p>
        </p:txBody>
      </p:sp>
    </p:spTree>
    <p:extLst>
      <p:ext uri="{BB962C8B-B14F-4D97-AF65-F5344CB8AC3E}">
        <p14:creationId xmlns:p14="http://schemas.microsoft.com/office/powerpoint/2010/main" val="370722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bout Me - 3">
    <p:bg>
      <p:bgPr>
        <a:solidFill>
          <a:schemeClr val="tx1"/>
        </a:solidFill>
        <a:effectLst/>
      </p:bgPr>
    </p:bg>
    <p:spTree>
      <p:nvGrpSpPr>
        <p:cNvPr id="1" name=""/>
        <p:cNvGrpSpPr/>
        <p:nvPr/>
      </p:nvGrpSpPr>
      <p:grpSpPr>
        <a:xfrm>
          <a:off x="0" y="0"/>
          <a:ext cx="0" cy="0"/>
          <a:chOff x="0" y="0"/>
          <a:chExt cx="0" cy="0"/>
        </a:xfrm>
      </p:grpSpPr>
      <p:sp>
        <p:nvSpPr>
          <p:cNvPr id="3" name="Picture Placeholder 6">
            <a:extLst>
              <a:ext uri="{FF2B5EF4-FFF2-40B4-BE49-F238E27FC236}">
                <a16:creationId xmlns:a16="http://schemas.microsoft.com/office/drawing/2014/main" id="{D8816C4D-C074-46E9-95BD-C9631EDBDD15}"/>
              </a:ext>
            </a:extLst>
          </p:cNvPr>
          <p:cNvSpPr>
            <a:spLocks noGrp="1"/>
          </p:cNvSpPr>
          <p:nvPr>
            <p:ph type="pic" sz="quarter" idx="11" hasCustomPrompt="1"/>
          </p:nvPr>
        </p:nvSpPr>
        <p:spPr>
          <a:xfrm>
            <a:off x="6820426" y="881498"/>
            <a:ext cx="4489404" cy="4641478"/>
          </a:xfrm>
        </p:spPr>
        <p:txBody>
          <a:bodyPr/>
          <a:lstStyle>
            <a:lvl1pPr marL="0" indent="0">
              <a:buNone/>
              <a:defRPr>
                <a:solidFill>
                  <a:schemeClr val="bg1"/>
                </a:solidFill>
              </a:defRPr>
            </a:lvl1pPr>
          </a:lstStyle>
          <a:p>
            <a:r>
              <a:rPr lang="en-US"/>
              <a:t>[Insert Avatar Picture]</a:t>
            </a:r>
          </a:p>
        </p:txBody>
      </p:sp>
      <p:sp>
        <p:nvSpPr>
          <p:cNvPr id="6" name="Rectangular Callout 5"/>
          <p:cNvSpPr/>
          <p:nvPr userDrawn="1"/>
        </p:nvSpPr>
        <p:spPr>
          <a:xfrm>
            <a:off x="1757620" y="881498"/>
            <a:ext cx="4294710" cy="2675141"/>
          </a:xfrm>
          <a:prstGeom prst="wedgeRectCallout">
            <a:avLst>
              <a:gd name="adj1" fmla="val 64042"/>
              <a:gd name="adj2" fmla="val 326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Hi!</a:t>
            </a:r>
            <a:r>
              <a:rPr lang="en-US">
                <a:latin typeface="Open Sans" panose="020B0606030504020204" pitchFamily="34" charset="0"/>
                <a:ea typeface="Open Sans" panose="020B0606030504020204" pitchFamily="34" charset="0"/>
                <a:cs typeface="Open Sans" panose="020B0606030504020204" pitchFamily="34" charset="0"/>
              </a:rPr>
              <a:t>i</a:t>
            </a:r>
          </a:p>
        </p:txBody>
      </p:sp>
      <p:sp>
        <p:nvSpPr>
          <p:cNvPr id="7" name="Rectangle 6"/>
          <p:cNvSpPr/>
          <p:nvPr userDrawn="1"/>
        </p:nvSpPr>
        <p:spPr>
          <a:xfrm>
            <a:off x="6547104" y="5522976"/>
            <a:ext cx="5644896" cy="1072896"/>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hasCustomPrompt="1"/>
          </p:nvPr>
        </p:nvSpPr>
        <p:spPr>
          <a:xfrm>
            <a:off x="6820426" y="5522976"/>
            <a:ext cx="5286230" cy="959168"/>
          </a:xfrm>
        </p:spPr>
        <p:txBody>
          <a:bodyPr/>
          <a:lstStyle>
            <a:lvl1pPr>
              <a:defRPr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[Name]</a:t>
            </a:r>
          </a:p>
        </p:txBody>
      </p:sp>
    </p:spTree>
    <p:extLst>
      <p:ext uri="{BB962C8B-B14F-4D97-AF65-F5344CB8AC3E}">
        <p14:creationId xmlns:p14="http://schemas.microsoft.com/office/powerpoint/2010/main" val="244079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bout Me - 4">
    <p:spTree>
      <p:nvGrpSpPr>
        <p:cNvPr id="1" name=""/>
        <p:cNvGrpSpPr/>
        <p:nvPr/>
      </p:nvGrpSpPr>
      <p:grpSpPr>
        <a:xfrm>
          <a:off x="0" y="0"/>
          <a:ext cx="0" cy="0"/>
          <a:chOff x="0" y="0"/>
          <a:chExt cx="0" cy="0"/>
        </a:xfrm>
      </p:grpSpPr>
      <p:grpSp>
        <p:nvGrpSpPr>
          <p:cNvPr id="3" name="Group 2"/>
          <p:cNvGrpSpPr/>
          <p:nvPr userDrawn="1"/>
        </p:nvGrpSpPr>
        <p:grpSpPr>
          <a:xfrm rot="10800000">
            <a:off x="-20317" y="-21"/>
            <a:ext cx="12212317" cy="5493997"/>
            <a:chOff x="-20317" y="-21"/>
            <a:chExt cx="12744735" cy="5493997"/>
          </a:xfrm>
        </p:grpSpPr>
        <p:sp>
          <p:nvSpPr>
            <p:cNvPr id="4" name="Rectangle 3"/>
            <p:cNvSpPr/>
            <p:nvPr/>
          </p:nvSpPr>
          <p:spPr>
            <a:xfrm rot="10800000">
              <a:off x="-20317" y="0"/>
              <a:ext cx="867104" cy="5493971"/>
            </a:xfrm>
            <a:prstGeom prst="rect">
              <a:avLst/>
            </a:prstGeom>
            <a:gradFill flip="none" rotWithShape="1">
              <a:gsLst>
                <a:gs pos="44000">
                  <a:srgbClr val="C00000"/>
                </a:gs>
                <a:gs pos="88000">
                  <a:srgbClr val="941100"/>
                </a:gs>
                <a:gs pos="100000">
                  <a:srgbClr val="941100"/>
                </a:gs>
              </a:gsLst>
              <a:lin ang="27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rot="10800000">
              <a:off x="821741" y="-5"/>
              <a:ext cx="867104" cy="5493971"/>
            </a:xfrm>
            <a:prstGeom prst="rect">
              <a:avLst/>
            </a:prstGeom>
            <a:gradFill flip="none" rotWithShape="1">
              <a:gsLst>
                <a:gs pos="44000">
                  <a:srgbClr val="C00000"/>
                </a:gs>
                <a:gs pos="88000">
                  <a:srgbClr val="941100"/>
                </a:gs>
                <a:gs pos="100000">
                  <a:srgbClr val="941100"/>
                </a:gs>
              </a:gsLst>
              <a:lin ang="27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10800000">
              <a:off x="1678686" y="5"/>
              <a:ext cx="867104" cy="5493971"/>
            </a:xfrm>
            <a:prstGeom prst="rect">
              <a:avLst/>
            </a:prstGeom>
            <a:gradFill flip="none" rotWithShape="1">
              <a:gsLst>
                <a:gs pos="44000">
                  <a:srgbClr val="C00000"/>
                </a:gs>
                <a:gs pos="88000">
                  <a:srgbClr val="941100"/>
                </a:gs>
                <a:gs pos="100000">
                  <a:srgbClr val="941100"/>
                </a:gs>
              </a:gsLst>
              <a:lin ang="27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rot="10800000">
              <a:off x="2520744" y="0"/>
              <a:ext cx="867104" cy="5493971"/>
            </a:xfrm>
            <a:prstGeom prst="rect">
              <a:avLst/>
            </a:prstGeom>
            <a:gradFill flip="none" rotWithShape="1">
              <a:gsLst>
                <a:gs pos="44000">
                  <a:srgbClr val="C00000"/>
                </a:gs>
                <a:gs pos="88000">
                  <a:srgbClr val="941100"/>
                </a:gs>
                <a:gs pos="100000">
                  <a:srgbClr val="941100"/>
                </a:gs>
              </a:gsLst>
              <a:lin ang="27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0800000">
              <a:off x="3377589" y="5"/>
              <a:ext cx="867104" cy="5493971"/>
            </a:xfrm>
            <a:prstGeom prst="rect">
              <a:avLst/>
            </a:prstGeom>
            <a:gradFill flip="none" rotWithShape="1">
              <a:gsLst>
                <a:gs pos="44000">
                  <a:srgbClr val="C00000"/>
                </a:gs>
                <a:gs pos="88000">
                  <a:srgbClr val="941100"/>
                </a:gs>
                <a:gs pos="100000">
                  <a:srgbClr val="941100"/>
                </a:gs>
              </a:gsLst>
              <a:lin ang="27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10800000">
              <a:off x="4219647" y="0"/>
              <a:ext cx="867104" cy="5493971"/>
            </a:xfrm>
            <a:prstGeom prst="rect">
              <a:avLst/>
            </a:prstGeom>
            <a:gradFill flip="none" rotWithShape="1">
              <a:gsLst>
                <a:gs pos="44000">
                  <a:srgbClr val="C00000"/>
                </a:gs>
                <a:gs pos="88000">
                  <a:srgbClr val="941100"/>
                </a:gs>
                <a:gs pos="100000">
                  <a:srgbClr val="941100"/>
                </a:gs>
              </a:gsLst>
              <a:lin ang="27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10800000">
              <a:off x="5076491" y="-10"/>
              <a:ext cx="867104" cy="5493971"/>
            </a:xfrm>
            <a:prstGeom prst="rect">
              <a:avLst/>
            </a:prstGeom>
            <a:gradFill flip="none" rotWithShape="1">
              <a:gsLst>
                <a:gs pos="44000">
                  <a:srgbClr val="C00000"/>
                </a:gs>
                <a:gs pos="88000">
                  <a:srgbClr val="941100"/>
                </a:gs>
                <a:gs pos="100000">
                  <a:srgbClr val="941100"/>
                </a:gs>
              </a:gsLst>
              <a:lin ang="27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10800000">
              <a:off x="5918549" y="-15"/>
              <a:ext cx="867104" cy="5493971"/>
            </a:xfrm>
            <a:prstGeom prst="rect">
              <a:avLst/>
            </a:prstGeom>
            <a:gradFill flip="none" rotWithShape="1">
              <a:gsLst>
                <a:gs pos="44000">
                  <a:srgbClr val="C00000"/>
                </a:gs>
                <a:gs pos="88000">
                  <a:srgbClr val="941100"/>
                </a:gs>
                <a:gs pos="100000">
                  <a:srgbClr val="941100"/>
                </a:gs>
              </a:gsLst>
              <a:lin ang="27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10800000">
              <a:off x="6775494" y="-5"/>
              <a:ext cx="867104" cy="5493971"/>
            </a:xfrm>
            <a:prstGeom prst="rect">
              <a:avLst/>
            </a:prstGeom>
            <a:gradFill flip="none" rotWithShape="1">
              <a:gsLst>
                <a:gs pos="44000">
                  <a:srgbClr val="C00000"/>
                </a:gs>
                <a:gs pos="88000">
                  <a:srgbClr val="941100"/>
                </a:gs>
                <a:gs pos="100000">
                  <a:srgbClr val="941100"/>
                </a:gs>
              </a:gsLst>
              <a:lin ang="27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10800000">
              <a:off x="7617552" y="-10"/>
              <a:ext cx="867104" cy="5493971"/>
            </a:xfrm>
            <a:prstGeom prst="rect">
              <a:avLst/>
            </a:prstGeom>
            <a:gradFill flip="none" rotWithShape="1">
              <a:gsLst>
                <a:gs pos="44000">
                  <a:srgbClr val="C00000"/>
                </a:gs>
                <a:gs pos="88000">
                  <a:srgbClr val="941100"/>
                </a:gs>
                <a:gs pos="100000">
                  <a:srgbClr val="941100"/>
                </a:gs>
              </a:gsLst>
              <a:lin ang="27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10800000">
              <a:off x="8474397" y="-5"/>
              <a:ext cx="867104" cy="5493971"/>
            </a:xfrm>
            <a:prstGeom prst="rect">
              <a:avLst/>
            </a:prstGeom>
            <a:gradFill flip="none" rotWithShape="1">
              <a:gsLst>
                <a:gs pos="44000">
                  <a:srgbClr val="C00000"/>
                </a:gs>
                <a:gs pos="88000">
                  <a:srgbClr val="941100"/>
                </a:gs>
                <a:gs pos="100000">
                  <a:srgbClr val="941100"/>
                </a:gs>
              </a:gsLst>
              <a:lin ang="27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10800000">
              <a:off x="9316455" y="-10"/>
              <a:ext cx="867104" cy="5493971"/>
            </a:xfrm>
            <a:prstGeom prst="rect">
              <a:avLst/>
            </a:prstGeom>
            <a:gradFill flip="none" rotWithShape="1">
              <a:gsLst>
                <a:gs pos="44000">
                  <a:srgbClr val="C00000"/>
                </a:gs>
                <a:gs pos="88000">
                  <a:srgbClr val="941100"/>
                </a:gs>
                <a:gs pos="100000">
                  <a:srgbClr val="941100"/>
                </a:gs>
              </a:gsLst>
              <a:lin ang="27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10800000">
              <a:off x="10158411" y="-21"/>
              <a:ext cx="867104" cy="5493971"/>
            </a:xfrm>
            <a:prstGeom prst="rect">
              <a:avLst/>
            </a:prstGeom>
            <a:gradFill flip="none" rotWithShape="1">
              <a:gsLst>
                <a:gs pos="44000">
                  <a:srgbClr val="C00000"/>
                </a:gs>
                <a:gs pos="88000">
                  <a:srgbClr val="941100"/>
                </a:gs>
                <a:gs pos="100000">
                  <a:srgbClr val="941100"/>
                </a:gs>
              </a:gsLst>
              <a:lin ang="27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10800000">
              <a:off x="11015256" y="-16"/>
              <a:ext cx="867104" cy="5493971"/>
            </a:xfrm>
            <a:prstGeom prst="rect">
              <a:avLst/>
            </a:prstGeom>
            <a:gradFill flip="none" rotWithShape="1">
              <a:gsLst>
                <a:gs pos="44000">
                  <a:srgbClr val="C00000"/>
                </a:gs>
                <a:gs pos="88000">
                  <a:srgbClr val="941100"/>
                </a:gs>
                <a:gs pos="100000">
                  <a:srgbClr val="941100"/>
                </a:gs>
              </a:gsLst>
              <a:lin ang="27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rot="10800000">
              <a:off x="11857314" y="-21"/>
              <a:ext cx="867104" cy="5493971"/>
            </a:xfrm>
            <a:prstGeom prst="rect">
              <a:avLst/>
            </a:prstGeom>
            <a:gradFill flip="none" rotWithShape="1">
              <a:gsLst>
                <a:gs pos="44000">
                  <a:srgbClr val="C00000"/>
                </a:gs>
                <a:gs pos="88000">
                  <a:srgbClr val="941100"/>
                </a:gs>
                <a:gs pos="100000">
                  <a:srgbClr val="941100"/>
                </a:gs>
              </a:gsLst>
              <a:lin ang="27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4" name="Pictur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0454" y="3253181"/>
            <a:ext cx="3374136" cy="3731660"/>
          </a:xfrm>
          <a:prstGeom prst="rect">
            <a:avLst/>
          </a:prstGeom>
        </p:spPr>
      </p:pic>
      <p:sp>
        <p:nvSpPr>
          <p:cNvPr id="21" name="Rectangle 20"/>
          <p:cNvSpPr/>
          <p:nvPr userDrawn="1"/>
        </p:nvSpPr>
        <p:spPr>
          <a:xfrm>
            <a:off x="0" y="5493971"/>
            <a:ext cx="12192000" cy="14908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icture Placeholder 6">
            <a:extLst>
              <a:ext uri="{FF2B5EF4-FFF2-40B4-BE49-F238E27FC236}">
                <a16:creationId xmlns:a16="http://schemas.microsoft.com/office/drawing/2014/main" id="{D8816C4D-C074-46E9-95BD-C9631EDBDD15}"/>
              </a:ext>
            </a:extLst>
          </p:cNvPr>
          <p:cNvSpPr>
            <a:spLocks noGrp="1"/>
          </p:cNvSpPr>
          <p:nvPr>
            <p:ph type="pic" sz="quarter" idx="11" hasCustomPrompt="1"/>
          </p:nvPr>
        </p:nvSpPr>
        <p:spPr>
          <a:xfrm>
            <a:off x="4396674" y="320990"/>
            <a:ext cx="3228311" cy="2932192"/>
          </a:xfrm>
        </p:spPr>
        <p:txBody>
          <a:bodyPr/>
          <a:lstStyle>
            <a:lvl1pPr marL="0" indent="0">
              <a:buNone/>
              <a:defRPr>
                <a:solidFill>
                  <a:schemeClr val="bg1"/>
                </a:solidFill>
              </a:defRPr>
            </a:lvl1pPr>
          </a:lstStyle>
          <a:p>
            <a:r>
              <a:rPr lang="en-US"/>
              <a:t>[Insert Avatar Picture]</a:t>
            </a:r>
          </a:p>
        </p:txBody>
      </p:sp>
      <p:sp>
        <p:nvSpPr>
          <p:cNvPr id="27" name="Title 1"/>
          <p:cNvSpPr>
            <a:spLocks noGrp="1"/>
          </p:cNvSpPr>
          <p:nvPr>
            <p:ph type="title" hasCustomPrompt="1"/>
          </p:nvPr>
        </p:nvSpPr>
        <p:spPr>
          <a:xfrm>
            <a:off x="353568" y="5655168"/>
            <a:ext cx="11521439" cy="959168"/>
          </a:xfrm>
        </p:spPr>
        <p:txBody>
          <a:bodyPr/>
          <a:lstStyle>
            <a:lvl1pPr algn="ctr">
              <a:defRPr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[Name] | [Title}</a:t>
            </a:r>
          </a:p>
        </p:txBody>
      </p:sp>
    </p:spTree>
    <p:extLst>
      <p:ext uri="{BB962C8B-B14F-4D97-AF65-F5344CB8AC3E}">
        <p14:creationId xmlns:p14="http://schemas.microsoft.com/office/powerpoint/2010/main" val="17302854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1AB9A-FDEA-4284-9A29-96F36D8BEAED}"/>
              </a:ext>
            </a:extLst>
          </p:cNvPr>
          <p:cNvSpPr>
            <a:spLocks noGrp="1"/>
          </p:cNvSpPr>
          <p:nvPr>
            <p:ph type="ctrTitle" hasCustomPrompt="1"/>
          </p:nvPr>
        </p:nvSpPr>
        <p:spPr>
          <a:xfrm>
            <a:off x="440531" y="1167419"/>
            <a:ext cx="5138465" cy="3451891"/>
          </a:xfrm>
        </p:spPr>
        <p:txBody>
          <a:bodyPr anchor="b">
            <a:normAutofit/>
          </a:bodyPr>
          <a:lstStyle>
            <a:lvl1pPr algn="l">
              <a:defRPr sz="5500">
                <a:solidFill>
                  <a:schemeClr val="tx1">
                    <a:lumMod val="20000"/>
                    <a:lumOff val="80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53C854E8-C2B0-48CB-B2DE-E631AC5E03EE}"/>
              </a:ext>
            </a:extLst>
          </p:cNvPr>
          <p:cNvSpPr>
            <a:spLocks noGrp="1"/>
          </p:cNvSpPr>
          <p:nvPr>
            <p:ph type="subTitle" idx="1" hasCustomPrompt="1"/>
          </p:nvPr>
        </p:nvSpPr>
        <p:spPr>
          <a:xfrm>
            <a:off x="2460999" y="5105436"/>
            <a:ext cx="3345656" cy="369459"/>
          </a:xfrm>
        </p:spPr>
        <p:txBody>
          <a:bodyPr>
            <a:normAutofit/>
          </a:bodyPr>
          <a:lstStyle>
            <a:lvl1pPr marL="0" indent="0" algn="r">
              <a:buNone/>
              <a:defRPr sz="15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t>
            </a:r>
            <a:r>
              <a:rPr lang="en-US" err="1"/>
              <a:t>Firstname</a:t>
            </a:r>
            <a:r>
              <a:rPr lang="en-US"/>
              <a:t> </a:t>
            </a:r>
            <a:r>
              <a:rPr lang="en-US" err="1"/>
              <a:t>Lastname</a:t>
            </a:r>
            <a:r>
              <a:rPr lang="en-US"/>
              <a:t>]</a:t>
            </a:r>
          </a:p>
        </p:txBody>
      </p:sp>
      <p:sp>
        <p:nvSpPr>
          <p:cNvPr id="20" name="Freeform 13">
            <a:extLst>
              <a:ext uri="{FF2B5EF4-FFF2-40B4-BE49-F238E27FC236}">
                <a16:creationId xmlns:a16="http://schemas.microsoft.com/office/drawing/2014/main" id="{D82B087F-9B39-4634-A2AD-3D2D0D736FC7}"/>
              </a:ext>
            </a:extLst>
          </p:cNvPr>
          <p:cNvSpPr>
            <a:spLocks/>
          </p:cNvSpPr>
          <p:nvPr userDrawn="1"/>
        </p:nvSpPr>
        <p:spPr bwMode="auto">
          <a:xfrm>
            <a:off x="-1" y="4730513"/>
            <a:ext cx="5806656" cy="83677"/>
          </a:xfrm>
          <a:custGeom>
            <a:avLst/>
            <a:gdLst>
              <a:gd name="T0" fmla="*/ 7680 w 7680"/>
              <a:gd name="T1" fmla="*/ 16 h 32"/>
              <a:gd name="T2" fmla="*/ 7680 w 7680"/>
              <a:gd name="T3" fmla="*/ 16 h 32"/>
              <a:gd name="T4" fmla="*/ 7655 w 7680"/>
              <a:gd name="T5" fmla="*/ 0 h 32"/>
              <a:gd name="T6" fmla="*/ 0 w 7680"/>
              <a:gd name="T7" fmla="*/ 0 h 32"/>
              <a:gd name="T8" fmla="*/ 0 w 7680"/>
              <a:gd name="T9" fmla="*/ 32 h 32"/>
              <a:gd name="T10" fmla="*/ 7675 w 7680"/>
              <a:gd name="T11" fmla="*/ 32 h 32"/>
              <a:gd name="T12" fmla="*/ 7680 w 7680"/>
              <a:gd name="T13" fmla="*/ 16 h 32"/>
              <a:gd name="connsiteX0" fmla="*/ 9852 w 10000"/>
              <a:gd name="connsiteY0" fmla="*/ 6562 h 10000"/>
              <a:gd name="connsiteX1" fmla="*/ 10000 w 10000"/>
              <a:gd name="connsiteY1" fmla="*/ 5000 h 10000"/>
              <a:gd name="connsiteX2" fmla="*/ 9967 w 10000"/>
              <a:gd name="connsiteY2" fmla="*/ 0 h 10000"/>
              <a:gd name="connsiteX3" fmla="*/ 0 w 10000"/>
              <a:gd name="connsiteY3" fmla="*/ 0 h 10000"/>
              <a:gd name="connsiteX4" fmla="*/ 0 w 10000"/>
              <a:gd name="connsiteY4" fmla="*/ 10000 h 10000"/>
              <a:gd name="connsiteX5" fmla="*/ 9993 w 10000"/>
              <a:gd name="connsiteY5" fmla="*/ 10000 h 10000"/>
              <a:gd name="connsiteX6" fmla="*/ 9852 w 10000"/>
              <a:gd name="connsiteY6" fmla="*/ 6562 h 10000"/>
              <a:gd name="connsiteX0" fmla="*/ 9875 w 10000"/>
              <a:gd name="connsiteY0" fmla="*/ 4479 h 10000"/>
              <a:gd name="connsiteX1" fmla="*/ 10000 w 10000"/>
              <a:gd name="connsiteY1" fmla="*/ 5000 h 10000"/>
              <a:gd name="connsiteX2" fmla="*/ 9967 w 10000"/>
              <a:gd name="connsiteY2" fmla="*/ 0 h 10000"/>
              <a:gd name="connsiteX3" fmla="*/ 0 w 10000"/>
              <a:gd name="connsiteY3" fmla="*/ 0 h 10000"/>
              <a:gd name="connsiteX4" fmla="*/ 0 w 10000"/>
              <a:gd name="connsiteY4" fmla="*/ 10000 h 10000"/>
              <a:gd name="connsiteX5" fmla="*/ 9993 w 10000"/>
              <a:gd name="connsiteY5" fmla="*/ 10000 h 10000"/>
              <a:gd name="connsiteX6" fmla="*/ 9875 w 10000"/>
              <a:gd name="connsiteY6" fmla="*/ 4479 h 10000"/>
              <a:gd name="connsiteX0" fmla="*/ 9993 w 10736"/>
              <a:gd name="connsiteY0" fmla="*/ 10000 h 10000"/>
              <a:gd name="connsiteX1" fmla="*/ 10000 w 10736"/>
              <a:gd name="connsiteY1" fmla="*/ 5000 h 10000"/>
              <a:gd name="connsiteX2" fmla="*/ 9967 w 10736"/>
              <a:gd name="connsiteY2" fmla="*/ 0 h 10000"/>
              <a:gd name="connsiteX3" fmla="*/ 0 w 10736"/>
              <a:gd name="connsiteY3" fmla="*/ 0 h 10000"/>
              <a:gd name="connsiteX4" fmla="*/ 0 w 10736"/>
              <a:gd name="connsiteY4" fmla="*/ 10000 h 10000"/>
              <a:gd name="connsiteX5" fmla="*/ 9993 w 10736"/>
              <a:gd name="connsiteY5" fmla="*/ 10000 h 10000"/>
              <a:gd name="connsiteX0" fmla="*/ 9993 w 10022"/>
              <a:gd name="connsiteY0" fmla="*/ 10000 h 10541"/>
              <a:gd name="connsiteX1" fmla="*/ 10000 w 10022"/>
              <a:gd name="connsiteY1" fmla="*/ 5000 h 10541"/>
              <a:gd name="connsiteX2" fmla="*/ 9967 w 10022"/>
              <a:gd name="connsiteY2" fmla="*/ 0 h 10541"/>
              <a:gd name="connsiteX3" fmla="*/ 0 w 10022"/>
              <a:gd name="connsiteY3" fmla="*/ 0 h 10541"/>
              <a:gd name="connsiteX4" fmla="*/ 0 w 10022"/>
              <a:gd name="connsiteY4" fmla="*/ 10000 h 10541"/>
              <a:gd name="connsiteX5" fmla="*/ 9993 w 10022"/>
              <a:gd name="connsiteY5" fmla="*/ 10000 h 10541"/>
              <a:gd name="connsiteX0" fmla="*/ 9993 w 10736"/>
              <a:gd name="connsiteY0" fmla="*/ 10000 h 10962"/>
              <a:gd name="connsiteX1" fmla="*/ 10000 w 10736"/>
              <a:gd name="connsiteY1" fmla="*/ 5000 h 10962"/>
              <a:gd name="connsiteX2" fmla="*/ 9967 w 10736"/>
              <a:gd name="connsiteY2" fmla="*/ 0 h 10962"/>
              <a:gd name="connsiteX3" fmla="*/ 0 w 10736"/>
              <a:gd name="connsiteY3" fmla="*/ 0 h 10962"/>
              <a:gd name="connsiteX4" fmla="*/ 0 w 10736"/>
              <a:gd name="connsiteY4" fmla="*/ 10000 h 10962"/>
              <a:gd name="connsiteX5" fmla="*/ 9993 w 10736"/>
              <a:gd name="connsiteY5" fmla="*/ 10000 h 10962"/>
              <a:gd name="connsiteX0" fmla="*/ 9993 w 10736"/>
              <a:gd name="connsiteY0" fmla="*/ 10000 h 10740"/>
              <a:gd name="connsiteX1" fmla="*/ 10000 w 10736"/>
              <a:gd name="connsiteY1" fmla="*/ 5000 h 10740"/>
              <a:gd name="connsiteX2" fmla="*/ 9967 w 10736"/>
              <a:gd name="connsiteY2" fmla="*/ 0 h 10740"/>
              <a:gd name="connsiteX3" fmla="*/ 0 w 10736"/>
              <a:gd name="connsiteY3" fmla="*/ 0 h 10740"/>
              <a:gd name="connsiteX4" fmla="*/ 0 w 10736"/>
              <a:gd name="connsiteY4" fmla="*/ 10000 h 10740"/>
              <a:gd name="connsiteX5" fmla="*/ 9993 w 10736"/>
              <a:gd name="connsiteY5" fmla="*/ 10000 h 10740"/>
              <a:gd name="connsiteX0" fmla="*/ 9993 w 10000"/>
              <a:gd name="connsiteY0" fmla="*/ 10000 h 10740"/>
              <a:gd name="connsiteX1" fmla="*/ 10000 w 10000"/>
              <a:gd name="connsiteY1" fmla="*/ 5000 h 10740"/>
              <a:gd name="connsiteX2" fmla="*/ 9967 w 10000"/>
              <a:gd name="connsiteY2" fmla="*/ 0 h 10740"/>
              <a:gd name="connsiteX3" fmla="*/ 0 w 10000"/>
              <a:gd name="connsiteY3" fmla="*/ 0 h 10740"/>
              <a:gd name="connsiteX4" fmla="*/ 0 w 10000"/>
              <a:gd name="connsiteY4" fmla="*/ 10000 h 10740"/>
              <a:gd name="connsiteX5" fmla="*/ 9993 w 10000"/>
              <a:gd name="connsiteY5" fmla="*/ 10000 h 10740"/>
              <a:gd name="connsiteX0" fmla="*/ 9993 w 9993"/>
              <a:gd name="connsiteY0" fmla="*/ 10000 h 10740"/>
              <a:gd name="connsiteX1" fmla="*/ 9812 w 9993"/>
              <a:gd name="connsiteY1" fmla="*/ 3958 h 10740"/>
              <a:gd name="connsiteX2" fmla="*/ 9967 w 9993"/>
              <a:gd name="connsiteY2" fmla="*/ 0 h 10740"/>
              <a:gd name="connsiteX3" fmla="*/ 0 w 9993"/>
              <a:gd name="connsiteY3" fmla="*/ 0 h 10740"/>
              <a:gd name="connsiteX4" fmla="*/ 0 w 9993"/>
              <a:gd name="connsiteY4" fmla="*/ 10000 h 10740"/>
              <a:gd name="connsiteX5" fmla="*/ 9993 w 9993"/>
              <a:gd name="connsiteY5" fmla="*/ 10000 h 10740"/>
              <a:gd name="connsiteX0" fmla="*/ 10000 w 10010"/>
              <a:gd name="connsiteY0" fmla="*/ 9311 h 10000"/>
              <a:gd name="connsiteX1" fmla="*/ 10010 w 10010"/>
              <a:gd name="connsiteY1" fmla="*/ 4170 h 10000"/>
              <a:gd name="connsiteX2" fmla="*/ 9974 w 10010"/>
              <a:gd name="connsiteY2" fmla="*/ 0 h 10000"/>
              <a:gd name="connsiteX3" fmla="*/ 0 w 10010"/>
              <a:gd name="connsiteY3" fmla="*/ 0 h 10000"/>
              <a:gd name="connsiteX4" fmla="*/ 0 w 10010"/>
              <a:gd name="connsiteY4" fmla="*/ 9311 h 10000"/>
              <a:gd name="connsiteX5" fmla="*/ 10000 w 10010"/>
              <a:gd name="connsiteY5" fmla="*/ 931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0" h="10000">
                <a:moveTo>
                  <a:pt x="10000" y="9311"/>
                </a:moveTo>
                <a:cubicBezTo>
                  <a:pt x="9998" y="9506"/>
                  <a:pt x="10014" y="5722"/>
                  <a:pt x="10010" y="4170"/>
                </a:cubicBezTo>
                <a:cubicBezTo>
                  <a:pt x="9999" y="2618"/>
                  <a:pt x="9985" y="1552"/>
                  <a:pt x="9974" y="0"/>
                </a:cubicBezTo>
                <a:lnTo>
                  <a:pt x="0" y="0"/>
                </a:lnTo>
                <a:lnTo>
                  <a:pt x="0" y="9311"/>
                </a:lnTo>
                <a:cubicBezTo>
                  <a:pt x="1666" y="10863"/>
                  <a:pt x="4999" y="9311"/>
                  <a:pt x="10000" y="9311"/>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Text Placeholder 26">
            <a:extLst>
              <a:ext uri="{FF2B5EF4-FFF2-40B4-BE49-F238E27FC236}">
                <a16:creationId xmlns:a16="http://schemas.microsoft.com/office/drawing/2014/main" id="{3C86F298-D7E2-4FBE-82F0-23654585659E}"/>
              </a:ext>
            </a:extLst>
          </p:cNvPr>
          <p:cNvSpPr>
            <a:spLocks noGrp="1"/>
          </p:cNvSpPr>
          <p:nvPr>
            <p:ph type="body" sz="quarter" idx="11" hasCustomPrompt="1"/>
          </p:nvPr>
        </p:nvSpPr>
        <p:spPr>
          <a:xfrm>
            <a:off x="2460999" y="5541541"/>
            <a:ext cx="3345656" cy="422275"/>
          </a:xfrm>
        </p:spPr>
        <p:txBody>
          <a:bodyPr>
            <a:normAutofit/>
          </a:bodyPr>
          <a:lstStyle>
            <a:lvl1pPr marL="0" indent="0" algn="r">
              <a:buNone/>
              <a:defRPr sz="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65760" indent="0">
              <a:buNone/>
              <a:defRPr>
                <a:solidFill>
                  <a:schemeClr val="bg1"/>
                </a:solidFill>
              </a:defRPr>
            </a:lvl2pPr>
            <a:lvl3pPr marL="731520" indent="0">
              <a:buNone/>
              <a:defRPr>
                <a:solidFill>
                  <a:schemeClr val="bg1"/>
                </a:solidFill>
              </a:defRPr>
            </a:lvl3pPr>
            <a:lvl4pPr marL="1097280" indent="0">
              <a:buNone/>
              <a:defRPr>
                <a:solidFill>
                  <a:schemeClr val="bg1"/>
                </a:solidFill>
              </a:defRPr>
            </a:lvl4pPr>
            <a:lvl5pPr marL="1463040" indent="0">
              <a:buNone/>
              <a:defRPr>
                <a:solidFill>
                  <a:schemeClr val="bg1"/>
                </a:solidFill>
              </a:defRPr>
            </a:lvl5pPr>
          </a:lstStyle>
          <a:p>
            <a:pPr lvl="0"/>
            <a:r>
              <a:rPr lang="en-US"/>
              <a:t>[Job title]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 Blue">
    <p:bg>
      <p:bgPr>
        <a:solidFill>
          <a:schemeClr val="tx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Blank">
    <p:bg>
      <p:bgPr>
        <a:solidFill>
          <a:schemeClr val="tx2">
            <a:lumMod val="50000"/>
          </a:schemeClr>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3447" y="365125"/>
            <a:ext cx="3103353" cy="1325563"/>
          </a:xfrm>
        </p:spPr>
        <p:txBody>
          <a:bodyPr/>
          <a:lstStyle>
            <a:lvl1pPr>
              <a:defRPr>
                <a:solidFill>
                  <a:schemeClr val="tx1"/>
                </a:solidFill>
              </a:defRPr>
            </a:lvl1pPr>
          </a:lstStyle>
          <a:p>
            <a:r>
              <a:rPr lang="en-US"/>
              <a:t>Click to edit Master title style</a:t>
            </a:r>
          </a:p>
        </p:txBody>
      </p:sp>
      <p:sp>
        <p:nvSpPr>
          <p:cNvPr id="3" name="Rectangle 2">
            <a:extLst>
              <a:ext uri="{FF2B5EF4-FFF2-40B4-BE49-F238E27FC236}">
                <a16:creationId xmlns:a16="http://schemas.microsoft.com/office/drawing/2014/main" id="{8A0B3300-0BE5-4BEB-9CC4-0065B5212F73}"/>
              </a:ext>
            </a:extLst>
          </p:cNvPr>
          <p:cNvSpPr/>
          <p:nvPr userDrawn="1"/>
        </p:nvSpPr>
        <p:spPr>
          <a:xfrm>
            <a:off x="4051300" y="0"/>
            <a:ext cx="81407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p:cNvSpPr>
            <a:spLocks noGrp="1"/>
          </p:cNvSpPr>
          <p:nvPr>
            <p:ph sz="quarter" idx="10"/>
          </p:nvPr>
        </p:nvSpPr>
        <p:spPr>
          <a:xfrm>
            <a:off x="503238" y="2171700"/>
            <a:ext cx="3103562" cy="4152900"/>
          </a:xfrm>
        </p:spPr>
        <p:txBody>
          <a:bodyPr>
            <a:normAutofit/>
          </a:bodyPr>
          <a:lstStyle>
            <a:lvl1pPr marL="0" indent="0">
              <a:buNone/>
              <a:defRPr sz="1800">
                <a:solidFill>
                  <a:schemeClr val="tx2"/>
                </a:solidFill>
              </a:defRPr>
            </a:lvl1pPr>
            <a:lvl2pPr marL="365760" indent="0">
              <a:buNone/>
              <a:defRPr/>
            </a:lvl2pPr>
            <a:lvl3pPr marL="731520" indent="0">
              <a:buNone/>
              <a:defRPr/>
            </a:lvl3pPr>
            <a:lvl4pPr marL="1097280" indent="0">
              <a:buNone/>
              <a:defRPr/>
            </a:lvl4pPr>
            <a:lvl5pPr marL="1463040" indent="0">
              <a:buNone/>
              <a:defRPr/>
            </a:lvl5pPr>
          </a:lstStyle>
          <a:p>
            <a:pPr lvl="0"/>
            <a:r>
              <a:rPr lang="en-US"/>
              <a:t>Click to edit Master text styles</a:t>
            </a:r>
          </a:p>
        </p:txBody>
      </p:sp>
      <p:cxnSp>
        <p:nvCxnSpPr>
          <p:cNvPr id="5" name="Straight Connector 4"/>
          <p:cNvCxnSpPr/>
          <p:nvPr userDrawn="1"/>
        </p:nvCxnSpPr>
        <p:spPr>
          <a:xfrm>
            <a:off x="287079" y="1924493"/>
            <a:ext cx="3764221" cy="0"/>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pic>
        <p:nvPicPr>
          <p:cNvPr id="6" name="Graphic 5">
            <a:extLst>
              <a:ext uri="{FF2B5EF4-FFF2-40B4-BE49-F238E27FC236}">
                <a16:creationId xmlns:a16="http://schemas.microsoft.com/office/drawing/2014/main" id="{A445F694-BA73-DA4F-9DF6-1B375205756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3447" y="365125"/>
            <a:ext cx="3103353" cy="1325563"/>
          </a:xfrm>
        </p:spPr>
        <p:txBody>
          <a:bodyPr/>
          <a:lstStyle>
            <a:lvl1pPr>
              <a:defRPr>
                <a:solidFill>
                  <a:schemeClr val="bg1"/>
                </a:solidFill>
              </a:defRPr>
            </a:lvl1pPr>
          </a:lstStyle>
          <a:p>
            <a:r>
              <a:rPr lang="en-US"/>
              <a:t>Master title style</a:t>
            </a:r>
          </a:p>
        </p:txBody>
      </p:sp>
      <p:sp>
        <p:nvSpPr>
          <p:cNvPr id="3" name="Rectangle 2">
            <a:extLst>
              <a:ext uri="{FF2B5EF4-FFF2-40B4-BE49-F238E27FC236}">
                <a16:creationId xmlns:a16="http://schemas.microsoft.com/office/drawing/2014/main" id="{8A0B3300-0BE5-4BEB-9CC4-0065B5212F73}"/>
              </a:ext>
            </a:extLst>
          </p:cNvPr>
          <p:cNvSpPr/>
          <p:nvPr userDrawn="1"/>
        </p:nvSpPr>
        <p:spPr>
          <a:xfrm>
            <a:off x="4051300" y="0"/>
            <a:ext cx="81407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p:cNvSpPr>
            <a:spLocks noGrp="1"/>
          </p:cNvSpPr>
          <p:nvPr>
            <p:ph sz="quarter" idx="10"/>
          </p:nvPr>
        </p:nvSpPr>
        <p:spPr>
          <a:xfrm>
            <a:off x="503238" y="2171700"/>
            <a:ext cx="3103562" cy="4152900"/>
          </a:xfrm>
        </p:spPr>
        <p:txBody>
          <a:bodyPr>
            <a:normAutofit/>
          </a:bodyPr>
          <a:lstStyle>
            <a:lvl1pPr marL="0" indent="0">
              <a:buNone/>
              <a:defRPr sz="1800">
                <a:solidFill>
                  <a:schemeClr val="bg1"/>
                </a:solidFill>
              </a:defRPr>
            </a:lvl1pPr>
            <a:lvl2pPr marL="365760" indent="0">
              <a:buNone/>
              <a:defRPr/>
            </a:lvl2pPr>
            <a:lvl3pPr marL="731520" indent="0">
              <a:buNone/>
              <a:defRPr/>
            </a:lvl3pPr>
            <a:lvl4pPr marL="1097280" indent="0">
              <a:buNone/>
              <a:defRPr/>
            </a:lvl4pPr>
            <a:lvl5pPr marL="1463040" indent="0">
              <a:buNone/>
              <a:defRPr/>
            </a:lvl5pPr>
          </a:lstStyle>
          <a:p>
            <a:pPr lvl="0"/>
            <a:r>
              <a:rPr lang="en-US"/>
              <a:t>Click to edit Master text styles</a:t>
            </a:r>
          </a:p>
        </p:txBody>
      </p:sp>
      <p:cxnSp>
        <p:nvCxnSpPr>
          <p:cNvPr id="9" name="Straight Connector 8"/>
          <p:cNvCxnSpPr/>
          <p:nvPr userDrawn="1"/>
        </p:nvCxnSpPr>
        <p:spPr>
          <a:xfrm>
            <a:off x="287079" y="1924493"/>
            <a:ext cx="3764221" cy="0"/>
          </a:xfrm>
          <a:prstGeom prst="line">
            <a:avLst/>
          </a:prstGeom>
          <a:ln w="44450">
            <a:solidFill>
              <a:srgbClr val="FE663B"/>
            </a:solidFill>
          </a:ln>
        </p:spPr>
        <p:style>
          <a:lnRef idx="1">
            <a:schemeClr val="accent1"/>
          </a:lnRef>
          <a:fillRef idx="0">
            <a:schemeClr val="accent1"/>
          </a:fillRef>
          <a:effectRef idx="0">
            <a:schemeClr val="accent1"/>
          </a:effectRef>
          <a:fontRef idx="minor">
            <a:schemeClr val="tx1"/>
          </a:fontRef>
        </p:style>
      </p:cxnSp>
      <p:pic>
        <p:nvPicPr>
          <p:cNvPr id="6" name="Graphic 5">
            <a:extLst>
              <a:ext uri="{FF2B5EF4-FFF2-40B4-BE49-F238E27FC236}">
                <a16:creationId xmlns:a16="http://schemas.microsoft.com/office/drawing/2014/main" id="{D3FE8917-ED19-0B41-911F-AF0EA731E7F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Tree>
    <p:extLst>
      <p:ext uri="{BB962C8B-B14F-4D97-AF65-F5344CB8AC3E}">
        <p14:creationId xmlns:p14="http://schemas.microsoft.com/office/powerpoint/2010/main" val="11294417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Custom Layout">
    <p:bg>
      <p:bgPr>
        <a:solidFill>
          <a:srgbClr val="1A3B5B"/>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3447" y="365125"/>
            <a:ext cx="3103353" cy="1325563"/>
          </a:xfrm>
        </p:spPr>
        <p:txBody>
          <a:bodyPr/>
          <a:lstStyle>
            <a:lvl1pPr>
              <a:defRPr>
                <a:solidFill>
                  <a:srgbClr val="D4E6F4"/>
                </a:solidFill>
              </a:defRPr>
            </a:lvl1pPr>
          </a:lstStyle>
          <a:p>
            <a:r>
              <a:rPr lang="en-US"/>
              <a:t>Master title style</a:t>
            </a:r>
          </a:p>
        </p:txBody>
      </p:sp>
      <p:sp>
        <p:nvSpPr>
          <p:cNvPr id="3" name="Rectangle 2">
            <a:extLst>
              <a:ext uri="{FF2B5EF4-FFF2-40B4-BE49-F238E27FC236}">
                <a16:creationId xmlns:a16="http://schemas.microsoft.com/office/drawing/2014/main" id="{8A0B3300-0BE5-4BEB-9CC4-0065B5212F73}"/>
              </a:ext>
            </a:extLst>
          </p:cNvPr>
          <p:cNvSpPr/>
          <p:nvPr userDrawn="1"/>
        </p:nvSpPr>
        <p:spPr>
          <a:xfrm>
            <a:off x="4051300" y="0"/>
            <a:ext cx="81407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p:cNvSpPr>
            <a:spLocks noGrp="1"/>
          </p:cNvSpPr>
          <p:nvPr>
            <p:ph sz="quarter" idx="10"/>
          </p:nvPr>
        </p:nvSpPr>
        <p:spPr>
          <a:xfrm>
            <a:off x="503238" y="2171700"/>
            <a:ext cx="3103562" cy="4152900"/>
          </a:xfrm>
        </p:spPr>
        <p:txBody>
          <a:bodyPr>
            <a:normAutofit/>
          </a:bodyPr>
          <a:lstStyle>
            <a:lvl1pPr marL="0" indent="0">
              <a:buNone/>
              <a:defRPr sz="1800">
                <a:solidFill>
                  <a:schemeClr val="bg1"/>
                </a:solidFill>
              </a:defRPr>
            </a:lvl1pPr>
            <a:lvl2pPr marL="365760" indent="0">
              <a:buNone/>
              <a:defRPr/>
            </a:lvl2pPr>
            <a:lvl3pPr marL="731520" indent="0">
              <a:buNone/>
              <a:defRPr/>
            </a:lvl3pPr>
            <a:lvl4pPr marL="1097280" indent="0">
              <a:buNone/>
              <a:defRPr/>
            </a:lvl4pPr>
            <a:lvl5pPr marL="1463040" indent="0">
              <a:buNone/>
              <a:defRPr/>
            </a:lvl5pPr>
          </a:lstStyle>
          <a:p>
            <a:pPr lvl="0"/>
            <a:r>
              <a:rPr lang="en-US"/>
              <a:t>Click to edit Master text styles</a:t>
            </a:r>
          </a:p>
        </p:txBody>
      </p:sp>
      <p:cxnSp>
        <p:nvCxnSpPr>
          <p:cNvPr id="9" name="Straight Connector 8"/>
          <p:cNvCxnSpPr/>
          <p:nvPr userDrawn="1"/>
        </p:nvCxnSpPr>
        <p:spPr>
          <a:xfrm>
            <a:off x="287079" y="1924493"/>
            <a:ext cx="3764221" cy="0"/>
          </a:xfrm>
          <a:prstGeom prst="line">
            <a:avLst/>
          </a:prstGeom>
          <a:ln w="44450">
            <a:solidFill>
              <a:srgbClr val="FE663B"/>
            </a:solidFill>
          </a:ln>
        </p:spPr>
        <p:style>
          <a:lnRef idx="1">
            <a:schemeClr val="accent1"/>
          </a:lnRef>
          <a:fillRef idx="0">
            <a:schemeClr val="accent1"/>
          </a:fillRef>
          <a:effectRef idx="0">
            <a:schemeClr val="accent1"/>
          </a:effectRef>
          <a:fontRef idx="minor">
            <a:schemeClr val="tx1"/>
          </a:fontRef>
        </p:style>
      </p:cxnSp>
      <p:pic>
        <p:nvPicPr>
          <p:cNvPr id="6" name="Graphic 5">
            <a:extLst>
              <a:ext uri="{FF2B5EF4-FFF2-40B4-BE49-F238E27FC236}">
                <a16:creationId xmlns:a16="http://schemas.microsoft.com/office/drawing/2014/main" id="{D3FE8917-ED19-0B41-911F-AF0EA731E7F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Tree>
    <p:extLst>
      <p:ext uri="{BB962C8B-B14F-4D97-AF65-F5344CB8AC3E}">
        <p14:creationId xmlns:p14="http://schemas.microsoft.com/office/powerpoint/2010/main" val="29304870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3447" y="365125"/>
            <a:ext cx="6105509" cy="1582207"/>
          </a:xfrm>
        </p:spPr>
        <p:txBody>
          <a:bodyPr/>
          <a:lstStyle>
            <a:lvl1pPr>
              <a:defRPr>
                <a:solidFill>
                  <a:srgbClr val="1A3B5B"/>
                </a:solidFill>
              </a:defRPr>
            </a:lvl1pPr>
          </a:lstStyle>
          <a:p>
            <a:r>
              <a:rPr lang="en-US"/>
              <a:t>Click to edit Master title</a:t>
            </a:r>
          </a:p>
        </p:txBody>
      </p:sp>
      <p:sp>
        <p:nvSpPr>
          <p:cNvPr id="3" name="Rectangle 2">
            <a:extLst>
              <a:ext uri="{FF2B5EF4-FFF2-40B4-BE49-F238E27FC236}">
                <a16:creationId xmlns:a16="http://schemas.microsoft.com/office/drawing/2014/main" id="{8A0B3300-0BE5-4BEB-9CC4-0065B5212F73}"/>
              </a:ext>
            </a:extLst>
          </p:cNvPr>
          <p:cNvSpPr/>
          <p:nvPr userDrawn="1"/>
        </p:nvSpPr>
        <p:spPr>
          <a:xfrm>
            <a:off x="6980663" y="0"/>
            <a:ext cx="521133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p:cNvSpPr>
            <a:spLocks noGrp="1"/>
          </p:cNvSpPr>
          <p:nvPr>
            <p:ph sz="quarter" idx="10"/>
          </p:nvPr>
        </p:nvSpPr>
        <p:spPr>
          <a:xfrm>
            <a:off x="503238" y="2641600"/>
            <a:ext cx="6105718" cy="3682999"/>
          </a:xfrm>
        </p:spPr>
        <p:txBody>
          <a:bodyPr>
            <a:normAutofit/>
          </a:bodyPr>
          <a:lstStyle>
            <a:lvl1pPr marL="0" indent="0">
              <a:buNone/>
              <a:defRPr sz="1800">
                <a:solidFill>
                  <a:schemeClr val="accent1">
                    <a:lumMod val="10000"/>
                  </a:schemeClr>
                </a:solidFill>
              </a:defRPr>
            </a:lvl1pPr>
            <a:lvl2pPr marL="365760" indent="0">
              <a:buNone/>
              <a:defRPr/>
            </a:lvl2pPr>
            <a:lvl3pPr marL="731520" indent="0">
              <a:buNone/>
              <a:defRPr/>
            </a:lvl3pPr>
            <a:lvl4pPr marL="1097280" indent="0">
              <a:buNone/>
              <a:defRPr/>
            </a:lvl4pPr>
            <a:lvl5pPr marL="1463040" indent="0">
              <a:buNone/>
              <a:defRPr/>
            </a:lvl5pPr>
          </a:lstStyle>
          <a:p>
            <a:pPr lvl="0"/>
            <a:r>
              <a:rPr lang="en-US"/>
              <a:t>Click to edit Master text styles</a:t>
            </a:r>
          </a:p>
        </p:txBody>
      </p:sp>
      <p:cxnSp>
        <p:nvCxnSpPr>
          <p:cNvPr id="9" name="Straight Connector 8"/>
          <p:cNvCxnSpPr/>
          <p:nvPr userDrawn="1"/>
        </p:nvCxnSpPr>
        <p:spPr>
          <a:xfrm>
            <a:off x="503238" y="2231771"/>
            <a:ext cx="3764221" cy="0"/>
          </a:xfrm>
          <a:prstGeom prst="line">
            <a:avLst/>
          </a:prstGeom>
          <a:ln w="44450">
            <a:solidFill>
              <a:srgbClr val="FE663B"/>
            </a:solidFill>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10A84F99-6D55-1344-B834-4B696D34549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80474" y="6281931"/>
            <a:ext cx="1060932" cy="40872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6AB78-4592-2941-894F-7686F3475CE6}"/>
              </a:ext>
            </a:extLst>
          </p:cNvPr>
          <p:cNvSpPr>
            <a:spLocks noGrp="1"/>
          </p:cNvSpPr>
          <p:nvPr>
            <p:ph type="title"/>
          </p:nvPr>
        </p:nvSpPr>
        <p:spPr>
          <a:xfrm>
            <a:off x="1184343" y="2353583"/>
            <a:ext cx="5159829" cy="1565275"/>
          </a:xfrm>
        </p:spPr>
        <p:txBody>
          <a:bodyPr/>
          <a:lstStyle>
            <a:lvl1pPr>
              <a:defRPr b="1" i="0">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pic>
        <p:nvPicPr>
          <p:cNvPr id="5" name="Graphic 4">
            <a:extLst>
              <a:ext uri="{FF2B5EF4-FFF2-40B4-BE49-F238E27FC236}">
                <a16:creationId xmlns:a16="http://schemas.microsoft.com/office/drawing/2014/main" id="{BF90B608-39F4-8C4A-ADEF-6FA5EF5542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99023" y="-1632857"/>
            <a:ext cx="5454581" cy="10145486"/>
          </a:xfrm>
          <a:prstGeom prst="rect">
            <a:avLst/>
          </a:prstGeom>
        </p:spPr>
      </p:pic>
      <p:pic>
        <p:nvPicPr>
          <p:cNvPr id="14" name="Graphic 13">
            <a:extLst>
              <a:ext uri="{FF2B5EF4-FFF2-40B4-BE49-F238E27FC236}">
                <a16:creationId xmlns:a16="http://schemas.microsoft.com/office/drawing/2014/main" id="{C14B5255-FF06-BD4C-8536-329CCB14253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84342" y="846671"/>
            <a:ext cx="3911557" cy="1506912"/>
          </a:xfrm>
          <a:prstGeom prst="rect">
            <a:avLst/>
          </a:prstGeom>
        </p:spPr>
      </p:pic>
      <p:sp>
        <p:nvSpPr>
          <p:cNvPr id="10" name="Subtitle 2">
            <a:extLst>
              <a:ext uri="{FF2B5EF4-FFF2-40B4-BE49-F238E27FC236}">
                <a16:creationId xmlns:a16="http://schemas.microsoft.com/office/drawing/2014/main" id="{55BD21D7-1402-AF4B-9292-02DECEE52F55}"/>
              </a:ext>
            </a:extLst>
          </p:cNvPr>
          <p:cNvSpPr>
            <a:spLocks noGrp="1"/>
          </p:cNvSpPr>
          <p:nvPr>
            <p:ph type="subTitle" idx="1" hasCustomPrompt="1"/>
          </p:nvPr>
        </p:nvSpPr>
        <p:spPr>
          <a:xfrm>
            <a:off x="1915883" y="4618041"/>
            <a:ext cx="3840460" cy="369459"/>
          </a:xfrm>
        </p:spPr>
        <p:txBody>
          <a:bodyPr>
            <a:noAutofit/>
          </a:bodyPr>
          <a:lstStyle>
            <a:lvl1pPr marL="0" indent="0" algn="l">
              <a:buNone/>
              <a:defRPr sz="2000" b="1" i="0">
                <a:solidFill>
                  <a:srgbClr val="1A3B5B"/>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t>
            </a:r>
            <a:r>
              <a:rPr lang="en-US" err="1"/>
              <a:t>Firstname</a:t>
            </a:r>
            <a:r>
              <a:rPr lang="en-US"/>
              <a:t> </a:t>
            </a:r>
            <a:r>
              <a:rPr lang="en-US" err="1"/>
              <a:t>Lastname</a:t>
            </a:r>
            <a:r>
              <a:rPr lang="en-US"/>
              <a:t>]</a:t>
            </a:r>
          </a:p>
        </p:txBody>
      </p:sp>
      <p:sp>
        <p:nvSpPr>
          <p:cNvPr id="12" name="Text Placeholder 26">
            <a:extLst>
              <a:ext uri="{FF2B5EF4-FFF2-40B4-BE49-F238E27FC236}">
                <a16:creationId xmlns:a16="http://schemas.microsoft.com/office/drawing/2014/main" id="{3DAF7C43-BA20-B74E-AA45-F531909B6B0D}"/>
              </a:ext>
            </a:extLst>
          </p:cNvPr>
          <p:cNvSpPr>
            <a:spLocks noGrp="1"/>
          </p:cNvSpPr>
          <p:nvPr>
            <p:ph type="body" sz="quarter" idx="11" hasCustomPrompt="1"/>
          </p:nvPr>
        </p:nvSpPr>
        <p:spPr>
          <a:xfrm>
            <a:off x="1915881" y="5132643"/>
            <a:ext cx="3840461" cy="422275"/>
          </a:xfrm>
        </p:spPr>
        <p:txBody>
          <a:bodyPr>
            <a:normAutofit/>
          </a:bodyPr>
          <a:lstStyle>
            <a:lvl1pPr marL="0" indent="0">
              <a:buNone/>
              <a:defRPr sz="1600" b="0" i="1">
                <a:solidFill>
                  <a:srgbClr val="1A3B5B"/>
                </a:solidFill>
                <a:latin typeface="Open Sans" panose="020B0606030504020204" pitchFamily="34" charset="0"/>
                <a:ea typeface="Open Sans" panose="020B0606030504020204" pitchFamily="34" charset="0"/>
                <a:cs typeface="Open Sans" panose="020B0606030504020204" pitchFamily="34" charset="0"/>
              </a:defRPr>
            </a:lvl1pPr>
            <a:lvl2pPr marL="365760" indent="0">
              <a:buNone/>
              <a:defRPr>
                <a:solidFill>
                  <a:schemeClr val="bg1"/>
                </a:solidFill>
              </a:defRPr>
            </a:lvl2pPr>
            <a:lvl3pPr marL="731520" indent="0">
              <a:buNone/>
              <a:defRPr>
                <a:solidFill>
                  <a:schemeClr val="bg1"/>
                </a:solidFill>
              </a:defRPr>
            </a:lvl3pPr>
            <a:lvl4pPr marL="1097280" indent="0">
              <a:buNone/>
              <a:defRPr>
                <a:solidFill>
                  <a:schemeClr val="bg1"/>
                </a:solidFill>
              </a:defRPr>
            </a:lvl4pPr>
            <a:lvl5pPr marL="1463040" indent="0">
              <a:buNone/>
              <a:defRPr>
                <a:solidFill>
                  <a:schemeClr val="bg1"/>
                </a:solidFill>
              </a:defRPr>
            </a:lvl5pPr>
          </a:lstStyle>
          <a:p>
            <a:pPr lvl="0"/>
            <a:r>
              <a:rPr lang="en-US"/>
              <a:t>[Job title]</a:t>
            </a:r>
          </a:p>
        </p:txBody>
      </p:sp>
      <p:pic>
        <p:nvPicPr>
          <p:cNvPr id="15" name="Graphic 14" descr="User outline">
            <a:extLst>
              <a:ext uri="{FF2B5EF4-FFF2-40B4-BE49-F238E27FC236}">
                <a16:creationId xmlns:a16="http://schemas.microsoft.com/office/drawing/2014/main" id="{BFC95C72-7D55-5646-AAF4-42396D24A0A7}"/>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01483" y="4583949"/>
            <a:ext cx="914400" cy="914400"/>
          </a:xfrm>
          <a:prstGeom prst="rect">
            <a:avLst/>
          </a:prstGeom>
        </p:spPr>
      </p:pic>
    </p:spTree>
    <p:extLst>
      <p:ext uri="{BB962C8B-B14F-4D97-AF65-F5344CB8AC3E}">
        <p14:creationId xmlns:p14="http://schemas.microsoft.com/office/powerpoint/2010/main" val="14424986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1066800" y="365125"/>
            <a:ext cx="10058400" cy="1325563"/>
          </a:xfrm>
        </p:spPr>
        <p:txBody>
          <a:bodyPr anchor="b" anchorCtr="0"/>
          <a:lstStyle>
            <a:lvl1pPr>
              <a:defRPr/>
            </a:lvl1pPr>
          </a:lstStyle>
          <a:p>
            <a:r>
              <a:rPr lang="en-US"/>
              <a:t>[Click to edit Master title style]</a:t>
            </a:r>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p:nvPr>
        </p:nvSpPr>
        <p:spPr/>
        <p:txBody>
          <a:bodyPr/>
          <a:lstStyle>
            <a:lvl1pPr>
              <a:buClr>
                <a:srgbClr val="EB4D00"/>
              </a:buClr>
              <a:defRPr/>
            </a:lvl1pPr>
            <a:lvl2pPr>
              <a:buClr>
                <a:srgbClr val="EB4D00"/>
              </a:buClr>
              <a:defRPr/>
            </a:lvl2pPr>
            <a:lvl3pPr>
              <a:buClr>
                <a:srgbClr val="EB4D00"/>
              </a:buClr>
              <a:defRPr/>
            </a:lvl3pPr>
            <a:lvl4pPr>
              <a:buClr>
                <a:srgbClr val="EB4D00"/>
              </a:buClr>
              <a:defRPr/>
            </a:lvl4pPr>
            <a:lvl5pPr>
              <a:buClr>
                <a:srgbClr val="EB4D0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Graphic 3">
            <a:extLst>
              <a:ext uri="{FF2B5EF4-FFF2-40B4-BE49-F238E27FC236}">
                <a16:creationId xmlns:a16="http://schemas.microsoft.com/office/drawing/2014/main" id="{B3507D84-A691-5743-BDA3-2A405961D2F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Tree>
    <p:extLst>
      <p:ext uri="{BB962C8B-B14F-4D97-AF65-F5344CB8AC3E}">
        <p14:creationId xmlns:p14="http://schemas.microsoft.com/office/powerpoint/2010/main" val="28322069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ection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1066800" y="365125"/>
            <a:ext cx="10058400" cy="1325563"/>
          </a:xfrm>
        </p:spPr>
        <p:txBody>
          <a:bodyPr anchor="b" anchorCtr="0"/>
          <a:lstStyle>
            <a:lvl1pPr>
              <a:defRPr/>
            </a:lvl1pPr>
          </a:lstStyle>
          <a:p>
            <a:r>
              <a:rPr lang="en-US"/>
              <a:t>[Click to edit Master title style]</a:t>
            </a:r>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hasCustomPrompt="1"/>
          </p:nvPr>
        </p:nvSpPr>
        <p:spPr>
          <a:xfrm>
            <a:off x="1066800" y="2254827"/>
            <a:ext cx="10058400" cy="3922136"/>
          </a:xfrm>
        </p:spPr>
        <p:txBody>
          <a:bodyPr numCol="1"/>
          <a:lstStyle>
            <a:lvl1pPr>
              <a:buClr>
                <a:srgbClr val="3877BB"/>
              </a:buClr>
              <a:defRPr/>
            </a:lvl1pPr>
            <a:lvl2pPr>
              <a:buClr>
                <a:srgbClr val="3877BB"/>
              </a:buClr>
              <a:defRPr/>
            </a:lvl2pPr>
            <a:lvl3pPr>
              <a:buClr>
                <a:srgbClr val="3877BB"/>
              </a:buClr>
              <a:defRPr/>
            </a:lvl3pPr>
            <a:lvl4pPr>
              <a:buClr>
                <a:srgbClr val="3877BB"/>
              </a:buClr>
              <a:defRPr/>
            </a:lvl4pPr>
            <a:lvl5pPr>
              <a:buClr>
                <a:srgbClr val="3877BB"/>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Graphic 4">
            <a:extLst>
              <a:ext uri="{FF2B5EF4-FFF2-40B4-BE49-F238E27FC236}">
                <a16:creationId xmlns:a16="http://schemas.microsoft.com/office/drawing/2014/main" id="{F939BEAD-F09B-C346-9D18-25CAAF45EE3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
        <p:nvSpPr>
          <p:cNvPr id="12" name="Rectangle 11">
            <a:extLst>
              <a:ext uri="{FF2B5EF4-FFF2-40B4-BE49-F238E27FC236}">
                <a16:creationId xmlns:a16="http://schemas.microsoft.com/office/drawing/2014/main" id="{B43224D9-F0FF-7F49-8041-6C67929333C8}"/>
              </a:ext>
            </a:extLst>
          </p:cNvPr>
          <p:cNvSpPr/>
          <p:nvPr userDrawn="1"/>
        </p:nvSpPr>
        <p:spPr>
          <a:xfrm>
            <a:off x="1" y="0"/>
            <a:ext cx="503430" cy="6858000"/>
          </a:xfrm>
          <a:prstGeom prst="rect">
            <a:avLst/>
          </a:prstGeom>
          <a:solidFill>
            <a:srgbClr val="EB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iagonal Stripe 13">
            <a:extLst>
              <a:ext uri="{FF2B5EF4-FFF2-40B4-BE49-F238E27FC236}">
                <a16:creationId xmlns:a16="http://schemas.microsoft.com/office/drawing/2014/main" id="{FBA41FFF-7DFC-094C-96A5-36C884F2F375}"/>
              </a:ext>
            </a:extLst>
          </p:cNvPr>
          <p:cNvSpPr/>
          <p:nvPr userDrawn="1"/>
        </p:nvSpPr>
        <p:spPr>
          <a:xfrm rot="9208565">
            <a:off x="-744382" y="1472083"/>
            <a:ext cx="2346070" cy="4775013"/>
          </a:xfrm>
          <a:prstGeom prst="diagStripe">
            <a:avLst>
              <a:gd name="adj" fmla="val 86230"/>
            </a:avLst>
          </a:prstGeom>
          <a:solidFill>
            <a:srgbClr val="EB4D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Section Blue">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F939BEAD-F09B-C346-9D18-25CAAF45EE3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
        <p:nvSpPr>
          <p:cNvPr id="11" name="Diagonal Stripe 10">
            <a:extLst>
              <a:ext uri="{FF2B5EF4-FFF2-40B4-BE49-F238E27FC236}">
                <a16:creationId xmlns:a16="http://schemas.microsoft.com/office/drawing/2014/main" id="{F4D2313D-445B-1749-9332-140F28D8FA48}"/>
              </a:ext>
            </a:extLst>
          </p:cNvPr>
          <p:cNvSpPr/>
          <p:nvPr userDrawn="1"/>
        </p:nvSpPr>
        <p:spPr>
          <a:xfrm rot="9208565">
            <a:off x="-744382" y="1472083"/>
            <a:ext cx="2346070" cy="4775013"/>
          </a:xfrm>
          <a:prstGeom prst="diagStripe">
            <a:avLst>
              <a:gd name="adj" fmla="val 86230"/>
            </a:avLst>
          </a:prstGeom>
          <a:solidFill>
            <a:srgbClr val="EB4D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ontent Placeholder 2">
            <a:extLst>
              <a:ext uri="{FF2B5EF4-FFF2-40B4-BE49-F238E27FC236}">
                <a16:creationId xmlns:a16="http://schemas.microsoft.com/office/drawing/2014/main" id="{CFCB8FB9-1DFE-DF48-B927-892C67DADE00}"/>
              </a:ext>
            </a:extLst>
          </p:cNvPr>
          <p:cNvSpPr>
            <a:spLocks noGrp="1"/>
          </p:cNvSpPr>
          <p:nvPr>
            <p:ph idx="1" hasCustomPrompt="1"/>
          </p:nvPr>
        </p:nvSpPr>
        <p:spPr>
          <a:xfrm>
            <a:off x="1066799" y="2254827"/>
            <a:ext cx="8131791" cy="3922136"/>
          </a:xfrm>
        </p:spPr>
        <p:txBody>
          <a:bodyPr numCol="1"/>
          <a:lstStyle>
            <a:lvl1pPr>
              <a:buClr>
                <a:srgbClr val="3877BB"/>
              </a:buClr>
              <a:defRPr>
                <a:solidFill>
                  <a:schemeClr val="accent1">
                    <a:lumMod val="10000"/>
                  </a:schemeClr>
                </a:solidFill>
              </a:defRPr>
            </a:lvl1pPr>
            <a:lvl2pPr>
              <a:buClr>
                <a:srgbClr val="3877BB"/>
              </a:buClr>
              <a:defRPr>
                <a:solidFill>
                  <a:schemeClr val="accent1">
                    <a:lumMod val="10000"/>
                  </a:schemeClr>
                </a:solidFill>
              </a:defRPr>
            </a:lvl2pPr>
            <a:lvl3pPr>
              <a:buClr>
                <a:srgbClr val="3877BB"/>
              </a:buClr>
              <a:defRPr>
                <a:solidFill>
                  <a:schemeClr val="accent1">
                    <a:lumMod val="10000"/>
                  </a:schemeClr>
                </a:solidFill>
              </a:defRPr>
            </a:lvl3pPr>
            <a:lvl4pPr>
              <a:buClr>
                <a:srgbClr val="3877BB"/>
              </a:buClr>
              <a:defRPr>
                <a:solidFill>
                  <a:schemeClr val="accent1">
                    <a:lumMod val="10000"/>
                  </a:schemeClr>
                </a:solidFill>
              </a:defRPr>
            </a:lvl4pPr>
            <a:lvl5pPr>
              <a:buClr>
                <a:srgbClr val="3877BB"/>
              </a:buClr>
              <a:defRPr>
                <a:solidFill>
                  <a:schemeClr val="accent1">
                    <a:lumMod val="1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Rectangle 15">
            <a:extLst>
              <a:ext uri="{FF2B5EF4-FFF2-40B4-BE49-F238E27FC236}">
                <a16:creationId xmlns:a16="http://schemas.microsoft.com/office/drawing/2014/main" id="{4E78468F-6640-2043-896C-0F489B894DE6}"/>
              </a:ext>
            </a:extLst>
          </p:cNvPr>
          <p:cNvSpPr/>
          <p:nvPr userDrawn="1"/>
        </p:nvSpPr>
        <p:spPr>
          <a:xfrm>
            <a:off x="1" y="0"/>
            <a:ext cx="503430" cy="6858000"/>
          </a:xfrm>
          <a:prstGeom prst="rect">
            <a:avLst/>
          </a:prstGeom>
          <a:solidFill>
            <a:srgbClr val="EB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7002147-2B19-F846-8342-4AB09A07BE24}"/>
              </a:ext>
            </a:extLst>
          </p:cNvPr>
          <p:cNvSpPr/>
          <p:nvPr userDrawn="1"/>
        </p:nvSpPr>
        <p:spPr>
          <a:xfrm>
            <a:off x="0" y="0"/>
            <a:ext cx="12191999" cy="1912139"/>
          </a:xfrm>
          <a:prstGeom prst="rect">
            <a:avLst/>
          </a:prstGeom>
          <a:solidFill>
            <a:srgbClr val="1A3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4E6F4"/>
              </a:solidFill>
            </a:endParaRPr>
          </a:p>
        </p:txBody>
      </p:sp>
      <p:sp>
        <p:nvSpPr>
          <p:cNvPr id="18" name="Title 1">
            <a:extLst>
              <a:ext uri="{FF2B5EF4-FFF2-40B4-BE49-F238E27FC236}">
                <a16:creationId xmlns:a16="http://schemas.microsoft.com/office/drawing/2014/main" id="{60339787-6830-C548-B652-89566B645CD4}"/>
              </a:ext>
            </a:extLst>
          </p:cNvPr>
          <p:cNvSpPr>
            <a:spLocks noGrp="1"/>
          </p:cNvSpPr>
          <p:nvPr>
            <p:ph type="title" hasCustomPrompt="1"/>
          </p:nvPr>
        </p:nvSpPr>
        <p:spPr>
          <a:xfrm>
            <a:off x="1066800" y="218364"/>
            <a:ext cx="9783170" cy="1433015"/>
          </a:xfrm>
        </p:spPr>
        <p:txBody>
          <a:bodyPr anchor="b" anchorCtr="0"/>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0156092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Section Blue">
    <p:spTree>
      <p:nvGrpSpPr>
        <p:cNvPr id="1" name=""/>
        <p:cNvGrpSpPr/>
        <p:nvPr/>
      </p:nvGrpSpPr>
      <p:grpSpPr>
        <a:xfrm>
          <a:off x="0" y="0"/>
          <a:ext cx="0" cy="0"/>
          <a:chOff x="0" y="0"/>
          <a:chExt cx="0" cy="0"/>
        </a:xfrm>
      </p:grpSpPr>
      <p:sp>
        <p:nvSpPr>
          <p:cNvPr id="8" name="Diagonal Stripe 7">
            <a:extLst>
              <a:ext uri="{FF2B5EF4-FFF2-40B4-BE49-F238E27FC236}">
                <a16:creationId xmlns:a16="http://schemas.microsoft.com/office/drawing/2014/main" id="{9F5C0735-F265-FD4C-83E6-ED399923784A}"/>
              </a:ext>
            </a:extLst>
          </p:cNvPr>
          <p:cNvSpPr/>
          <p:nvPr userDrawn="1"/>
        </p:nvSpPr>
        <p:spPr>
          <a:xfrm rot="9208565">
            <a:off x="-744382" y="1472083"/>
            <a:ext cx="2346070" cy="4775013"/>
          </a:xfrm>
          <a:prstGeom prst="diagStripe">
            <a:avLst>
              <a:gd name="adj" fmla="val 86230"/>
            </a:avLst>
          </a:prstGeom>
          <a:solidFill>
            <a:srgbClr val="3877B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1066800" y="365125"/>
            <a:ext cx="10058400" cy="1325563"/>
          </a:xfrm>
        </p:spPr>
        <p:txBody>
          <a:bodyPr anchor="b" anchorCtr="0"/>
          <a:lstStyle>
            <a:lvl1pPr>
              <a:defRPr>
                <a:solidFill>
                  <a:srgbClr val="1A3B5B"/>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hasCustomPrompt="1"/>
          </p:nvPr>
        </p:nvSpPr>
        <p:spPr>
          <a:xfrm>
            <a:off x="1066800" y="2254827"/>
            <a:ext cx="10058400" cy="3922136"/>
          </a:xfrm>
        </p:spPr>
        <p:txBody>
          <a:bodyPr numCol="1"/>
          <a:lstStyle>
            <a:lvl1pPr>
              <a:buClr>
                <a:srgbClr val="EB4D00"/>
              </a:buClr>
              <a:defRPr/>
            </a:lvl1pPr>
            <a:lvl2pPr>
              <a:buClr>
                <a:srgbClr val="EB4D00"/>
              </a:buClr>
              <a:defRPr/>
            </a:lvl2pPr>
            <a:lvl3pPr>
              <a:buClr>
                <a:srgbClr val="EB4D00"/>
              </a:buClr>
              <a:defRPr/>
            </a:lvl3pPr>
            <a:lvl4pPr>
              <a:buClr>
                <a:srgbClr val="EB4D00"/>
              </a:buClr>
              <a:defRPr/>
            </a:lvl4pPr>
            <a:lvl5pPr>
              <a:buClr>
                <a:srgbClr val="EB4D00"/>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Graphic 4">
            <a:extLst>
              <a:ext uri="{FF2B5EF4-FFF2-40B4-BE49-F238E27FC236}">
                <a16:creationId xmlns:a16="http://schemas.microsoft.com/office/drawing/2014/main" id="{F939BEAD-F09B-C346-9D18-25CAAF45EE3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
        <p:nvSpPr>
          <p:cNvPr id="12" name="Rectangle 11">
            <a:extLst>
              <a:ext uri="{FF2B5EF4-FFF2-40B4-BE49-F238E27FC236}">
                <a16:creationId xmlns:a16="http://schemas.microsoft.com/office/drawing/2014/main" id="{B43224D9-F0FF-7F49-8041-6C67929333C8}"/>
              </a:ext>
            </a:extLst>
          </p:cNvPr>
          <p:cNvSpPr/>
          <p:nvPr userDrawn="1"/>
        </p:nvSpPr>
        <p:spPr>
          <a:xfrm>
            <a:off x="1" y="0"/>
            <a:ext cx="503430" cy="6858000"/>
          </a:xfrm>
          <a:prstGeom prst="rect">
            <a:avLst/>
          </a:prstGeom>
          <a:solidFill>
            <a:srgbClr val="387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33465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Section Blue">
    <p:spTree>
      <p:nvGrpSpPr>
        <p:cNvPr id="1" name=""/>
        <p:cNvGrpSpPr/>
        <p:nvPr/>
      </p:nvGrpSpPr>
      <p:grpSpPr>
        <a:xfrm>
          <a:off x="0" y="0"/>
          <a:ext cx="0" cy="0"/>
          <a:chOff x="0" y="0"/>
          <a:chExt cx="0" cy="0"/>
        </a:xfrm>
      </p:grpSpPr>
      <p:sp>
        <p:nvSpPr>
          <p:cNvPr id="8" name="Diagonal Stripe 7">
            <a:extLst>
              <a:ext uri="{FF2B5EF4-FFF2-40B4-BE49-F238E27FC236}">
                <a16:creationId xmlns:a16="http://schemas.microsoft.com/office/drawing/2014/main" id="{9F5C0735-F265-FD4C-83E6-ED399923784A}"/>
              </a:ext>
            </a:extLst>
          </p:cNvPr>
          <p:cNvSpPr/>
          <p:nvPr userDrawn="1"/>
        </p:nvSpPr>
        <p:spPr>
          <a:xfrm rot="9208565">
            <a:off x="-744382" y="1472083"/>
            <a:ext cx="2346070" cy="4775013"/>
          </a:xfrm>
          <a:prstGeom prst="diagStripe">
            <a:avLst>
              <a:gd name="adj" fmla="val 86230"/>
            </a:avLst>
          </a:prstGeom>
          <a:solidFill>
            <a:srgbClr val="EB4D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1066800" y="365125"/>
            <a:ext cx="10058400" cy="1325563"/>
          </a:xfrm>
        </p:spPr>
        <p:txBody>
          <a:bodyPr anchor="b" anchorCtr="0"/>
          <a:lstStyle>
            <a:lvl1pPr>
              <a:defRPr>
                <a:solidFill>
                  <a:srgbClr val="1A3B5B"/>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hasCustomPrompt="1"/>
          </p:nvPr>
        </p:nvSpPr>
        <p:spPr>
          <a:xfrm>
            <a:off x="1066800" y="2254827"/>
            <a:ext cx="10058400" cy="3922136"/>
          </a:xfrm>
        </p:spPr>
        <p:txBody>
          <a:bodyPr numCol="1"/>
          <a:lstStyle>
            <a:lvl1pPr>
              <a:buClr>
                <a:srgbClr val="EB4D00"/>
              </a:buClr>
              <a:defRPr>
                <a:solidFill>
                  <a:schemeClr val="accent1">
                    <a:lumMod val="25000"/>
                  </a:schemeClr>
                </a:solidFill>
              </a:defRPr>
            </a:lvl1pPr>
            <a:lvl2pPr>
              <a:buClr>
                <a:srgbClr val="EB4D00"/>
              </a:buClr>
              <a:defRPr>
                <a:solidFill>
                  <a:schemeClr val="accent1">
                    <a:lumMod val="25000"/>
                  </a:schemeClr>
                </a:solidFill>
              </a:defRPr>
            </a:lvl2pPr>
            <a:lvl3pPr>
              <a:buClr>
                <a:srgbClr val="EB4D00"/>
              </a:buClr>
              <a:defRPr>
                <a:solidFill>
                  <a:schemeClr val="accent1">
                    <a:lumMod val="25000"/>
                  </a:schemeClr>
                </a:solidFill>
              </a:defRPr>
            </a:lvl3pPr>
            <a:lvl4pPr>
              <a:buClr>
                <a:srgbClr val="EB4D00"/>
              </a:buClr>
              <a:defRPr>
                <a:solidFill>
                  <a:schemeClr val="accent1">
                    <a:lumMod val="25000"/>
                  </a:schemeClr>
                </a:solidFill>
              </a:defRPr>
            </a:lvl4pPr>
            <a:lvl5pPr>
              <a:buClr>
                <a:srgbClr val="EB4D00"/>
              </a:buClr>
              <a:defRPr>
                <a:solidFill>
                  <a:schemeClr val="accent1">
                    <a:lumMod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Graphic 4">
            <a:extLst>
              <a:ext uri="{FF2B5EF4-FFF2-40B4-BE49-F238E27FC236}">
                <a16:creationId xmlns:a16="http://schemas.microsoft.com/office/drawing/2014/main" id="{F939BEAD-F09B-C346-9D18-25CAAF45EE3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
        <p:nvSpPr>
          <p:cNvPr id="12" name="Rectangle 11">
            <a:extLst>
              <a:ext uri="{FF2B5EF4-FFF2-40B4-BE49-F238E27FC236}">
                <a16:creationId xmlns:a16="http://schemas.microsoft.com/office/drawing/2014/main" id="{B43224D9-F0FF-7F49-8041-6C67929333C8}"/>
              </a:ext>
            </a:extLst>
          </p:cNvPr>
          <p:cNvSpPr/>
          <p:nvPr userDrawn="1"/>
        </p:nvSpPr>
        <p:spPr>
          <a:xfrm>
            <a:off x="1" y="0"/>
            <a:ext cx="503430" cy="6858000"/>
          </a:xfrm>
          <a:prstGeom prst="rect">
            <a:avLst/>
          </a:prstGeom>
          <a:solidFill>
            <a:srgbClr val="1A3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84444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1066800" y="365125"/>
            <a:ext cx="10058400" cy="1325563"/>
          </a:xfrm>
        </p:spPr>
        <p:txBody>
          <a:bodyPr anchor="b" anchorCtr="0"/>
          <a:lstStyle>
            <a:lvl1pPr>
              <a:defRPr/>
            </a:lvl1pPr>
          </a:lstStyle>
          <a:p>
            <a:r>
              <a:rPr lang="en-US"/>
              <a:t>[Click to edit Master title style]</a:t>
            </a:r>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hasCustomPrompt="1"/>
          </p:nvPr>
        </p:nvSpPr>
        <p:spPr>
          <a:xfrm>
            <a:off x="1066800" y="2254827"/>
            <a:ext cx="4789990" cy="3922136"/>
          </a:xfrm>
        </p:spPr>
        <p:txBody>
          <a:bodyPr numCol="1"/>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reeform 5">
            <a:extLst>
              <a:ext uri="{FF2B5EF4-FFF2-40B4-BE49-F238E27FC236}">
                <a16:creationId xmlns:a16="http://schemas.microsoft.com/office/drawing/2014/main" id="{C5D4B8B4-D064-49FF-8181-6F2F29C7CF9C}"/>
              </a:ext>
            </a:extLst>
          </p:cNvPr>
          <p:cNvSpPr>
            <a:spLocks/>
          </p:cNvSpPr>
          <p:nvPr userDrawn="1"/>
        </p:nvSpPr>
        <p:spPr bwMode="auto">
          <a:xfrm>
            <a:off x="0" y="0"/>
            <a:ext cx="1476375" cy="6858000"/>
          </a:xfrm>
          <a:custGeom>
            <a:avLst/>
            <a:gdLst>
              <a:gd name="T0" fmla="*/ 0 w 930"/>
              <a:gd name="T1" fmla="*/ 0 h 4320"/>
              <a:gd name="T2" fmla="*/ 0 w 930"/>
              <a:gd name="T3" fmla="*/ 4320 h 4320"/>
              <a:gd name="T4" fmla="*/ 137 w 930"/>
              <a:gd name="T5" fmla="*/ 4320 h 4320"/>
              <a:gd name="T6" fmla="*/ 296 w 930"/>
              <a:gd name="T7" fmla="*/ 737 h 4320"/>
              <a:gd name="T8" fmla="*/ 296 w 930"/>
              <a:gd name="T9" fmla="*/ 737 h 4320"/>
              <a:gd name="T10" fmla="*/ 296 w 930"/>
              <a:gd name="T11" fmla="*/ 737 h 4320"/>
              <a:gd name="T12" fmla="*/ 296 w 930"/>
              <a:gd name="T13" fmla="*/ 737 h 4320"/>
              <a:gd name="T14" fmla="*/ 299 w 930"/>
              <a:gd name="T15" fmla="*/ 696 h 4320"/>
              <a:gd name="T16" fmla="*/ 307 w 930"/>
              <a:gd name="T17" fmla="*/ 658 h 4320"/>
              <a:gd name="T18" fmla="*/ 316 w 930"/>
              <a:gd name="T19" fmla="*/ 623 h 4320"/>
              <a:gd name="T20" fmla="*/ 327 w 930"/>
              <a:gd name="T21" fmla="*/ 593 h 4320"/>
              <a:gd name="T22" fmla="*/ 341 w 930"/>
              <a:gd name="T23" fmla="*/ 564 h 4320"/>
              <a:gd name="T24" fmla="*/ 354 w 930"/>
              <a:gd name="T25" fmla="*/ 542 h 4320"/>
              <a:gd name="T26" fmla="*/ 367 w 930"/>
              <a:gd name="T27" fmla="*/ 521 h 4320"/>
              <a:gd name="T28" fmla="*/ 380 w 930"/>
              <a:gd name="T29" fmla="*/ 504 h 4320"/>
              <a:gd name="T30" fmla="*/ 930 w 930"/>
              <a:gd name="T31" fmla="*/ 0 h 4320"/>
              <a:gd name="T32" fmla="*/ 0 w 930"/>
              <a:gd name="T33"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30" h="4320">
                <a:moveTo>
                  <a:pt x="0" y="0"/>
                </a:moveTo>
                <a:lnTo>
                  <a:pt x="0" y="4320"/>
                </a:lnTo>
                <a:lnTo>
                  <a:pt x="137" y="4320"/>
                </a:lnTo>
                <a:lnTo>
                  <a:pt x="296" y="737"/>
                </a:lnTo>
                <a:lnTo>
                  <a:pt x="296" y="737"/>
                </a:lnTo>
                <a:lnTo>
                  <a:pt x="296" y="737"/>
                </a:lnTo>
                <a:lnTo>
                  <a:pt x="296" y="737"/>
                </a:lnTo>
                <a:lnTo>
                  <a:pt x="299" y="696"/>
                </a:lnTo>
                <a:lnTo>
                  <a:pt x="307" y="658"/>
                </a:lnTo>
                <a:lnTo>
                  <a:pt x="316" y="623"/>
                </a:lnTo>
                <a:lnTo>
                  <a:pt x="327" y="593"/>
                </a:lnTo>
                <a:lnTo>
                  <a:pt x="341" y="564"/>
                </a:lnTo>
                <a:lnTo>
                  <a:pt x="354" y="542"/>
                </a:lnTo>
                <a:lnTo>
                  <a:pt x="367" y="521"/>
                </a:lnTo>
                <a:lnTo>
                  <a:pt x="380" y="504"/>
                </a:lnTo>
                <a:lnTo>
                  <a:pt x="930" y="0"/>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Content Placeholder 2">
            <a:extLst>
              <a:ext uri="{FF2B5EF4-FFF2-40B4-BE49-F238E27FC236}">
                <a16:creationId xmlns:a16="http://schemas.microsoft.com/office/drawing/2014/main" id="{9809B8B1-BEA4-400F-985B-DEF0895F4182}"/>
              </a:ext>
            </a:extLst>
          </p:cNvPr>
          <p:cNvSpPr>
            <a:spLocks noGrp="1"/>
          </p:cNvSpPr>
          <p:nvPr>
            <p:ph idx="11" hasCustomPrompt="1"/>
          </p:nvPr>
        </p:nvSpPr>
        <p:spPr>
          <a:xfrm>
            <a:off x="6169307" y="2254827"/>
            <a:ext cx="4955894" cy="3922136"/>
          </a:xfrm>
        </p:spPr>
        <p:txBody>
          <a:bodyPr numCol="1"/>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Graphic 6">
            <a:extLst>
              <a:ext uri="{FF2B5EF4-FFF2-40B4-BE49-F238E27FC236}">
                <a16:creationId xmlns:a16="http://schemas.microsoft.com/office/drawing/2014/main" id="{8EDB861A-AA5E-454A-A41D-D4824C88470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Tree>
    <p:extLst>
      <p:ext uri="{BB962C8B-B14F-4D97-AF65-F5344CB8AC3E}">
        <p14:creationId xmlns:p14="http://schemas.microsoft.com/office/powerpoint/2010/main" val="11218841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de Layou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09B8B1-BEA4-400F-985B-DEF0895F4182}"/>
              </a:ext>
            </a:extLst>
          </p:cNvPr>
          <p:cNvSpPr>
            <a:spLocks noGrp="1"/>
          </p:cNvSpPr>
          <p:nvPr>
            <p:ph idx="1" hasCustomPrompt="1"/>
          </p:nvPr>
        </p:nvSpPr>
        <p:spPr/>
        <p:txBody>
          <a:bodyPr/>
          <a:lstStyle>
            <a:lvl1pPr marL="0" indent="0">
              <a:spcBef>
                <a:spcPts val="0"/>
              </a:spcBef>
              <a:spcAft>
                <a:spcPts val="0"/>
              </a:spcAft>
              <a:buNone/>
              <a:defRPr>
                <a:latin typeface="Courier New" panose="02070309020205020404" pitchFamily="49" charset="0"/>
                <a:cs typeface="Courier New" panose="02070309020205020404" pitchFamily="49" charset="0"/>
              </a:defRPr>
            </a:lvl1pPr>
            <a:lvl2pPr marL="365760" indent="0">
              <a:spcBef>
                <a:spcPts val="0"/>
              </a:spcBef>
              <a:spcAft>
                <a:spcPts val="0"/>
              </a:spcAft>
              <a:buNone/>
              <a:defRPr>
                <a:latin typeface="Courier New" panose="02070309020205020404" pitchFamily="49" charset="0"/>
                <a:cs typeface="Courier New" panose="02070309020205020404" pitchFamily="49" charset="0"/>
              </a:defRPr>
            </a:lvl2pPr>
            <a:lvl3pPr marL="731520" indent="0">
              <a:spcBef>
                <a:spcPts val="0"/>
              </a:spcBef>
              <a:spcAft>
                <a:spcPts val="0"/>
              </a:spcAft>
              <a:buNone/>
              <a:defRPr>
                <a:latin typeface="Courier New" panose="02070309020205020404" pitchFamily="49" charset="0"/>
                <a:cs typeface="Courier New" panose="02070309020205020404" pitchFamily="49" charset="0"/>
              </a:defRPr>
            </a:lvl3pPr>
            <a:lvl4pPr marL="1097280" indent="0">
              <a:spcBef>
                <a:spcPts val="0"/>
              </a:spcBef>
              <a:spcAft>
                <a:spcPts val="0"/>
              </a:spcAft>
              <a:buNone/>
              <a:defRPr>
                <a:latin typeface="Courier New" panose="02070309020205020404" pitchFamily="49" charset="0"/>
                <a:cs typeface="Courier New" panose="02070309020205020404" pitchFamily="49" charset="0"/>
              </a:defRPr>
            </a:lvl4pPr>
            <a:lvl5pPr marL="1463040" indent="0">
              <a:spcBef>
                <a:spcPts val="0"/>
              </a:spcBef>
              <a:spcAft>
                <a:spcPts val="0"/>
              </a:spcAft>
              <a:buNone/>
              <a:defRPr>
                <a:latin typeface="Courier New" panose="02070309020205020404" pitchFamily="49" charset="0"/>
                <a:cs typeface="Courier New" panose="02070309020205020404" pitchFamily="49" charset="0"/>
              </a:defRPr>
            </a:lvl5pPr>
          </a:lstStyle>
          <a:p>
            <a:pPr lvl="0"/>
            <a:r>
              <a:rPr lang="en-US"/>
              <a:t>&lt;code examples&gt;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a:extLst>
              <a:ext uri="{FF2B5EF4-FFF2-40B4-BE49-F238E27FC236}">
                <a16:creationId xmlns:a16="http://schemas.microsoft.com/office/drawing/2014/main" id="{EEEFD1BD-01CC-4A4A-B6E4-2A6AA57D2D15}"/>
              </a:ext>
            </a:extLst>
          </p:cNvPr>
          <p:cNvSpPr>
            <a:spLocks noGrp="1"/>
          </p:cNvSpPr>
          <p:nvPr>
            <p:ph type="title" hasCustomPrompt="1"/>
          </p:nvPr>
        </p:nvSpPr>
        <p:spPr>
          <a:xfrm>
            <a:off x="1066800" y="365125"/>
            <a:ext cx="10058400" cy="1325563"/>
          </a:xfrm>
        </p:spPr>
        <p:txBody>
          <a:bodyPr anchor="b" anchorCtr="0"/>
          <a:lstStyle>
            <a:lvl1pPr>
              <a:defRPr/>
            </a:lvl1pPr>
          </a:lstStyle>
          <a:p>
            <a:r>
              <a:rPr lang="en-US"/>
              <a:t>[Click to edit Master title style]</a:t>
            </a:r>
          </a:p>
        </p:txBody>
      </p:sp>
      <p:pic>
        <p:nvPicPr>
          <p:cNvPr id="5" name="Graphic 4">
            <a:extLst>
              <a:ext uri="{FF2B5EF4-FFF2-40B4-BE49-F238E27FC236}">
                <a16:creationId xmlns:a16="http://schemas.microsoft.com/office/drawing/2014/main" id="{525E4F7E-9D5C-0647-AE44-C114E20D4B7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Tree>
    <p:extLst>
      <p:ext uri="{BB962C8B-B14F-4D97-AF65-F5344CB8AC3E}">
        <p14:creationId xmlns:p14="http://schemas.microsoft.com/office/powerpoint/2010/main" val="36609681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Featur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6565900" y="1132464"/>
            <a:ext cx="4102100" cy="1325563"/>
          </a:xfrm>
        </p:spPr>
        <p:txBody>
          <a:bodyPr anchor="b" anchorCtr="0"/>
          <a:lstStyle>
            <a:lvl1pPr>
              <a:defRPr/>
            </a:lvl1pPr>
          </a:lstStyle>
          <a:p>
            <a:r>
              <a:rPr lang="en-US"/>
              <a:t>[Click to edit Master title style]</a:t>
            </a:r>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p:nvPr>
        </p:nvSpPr>
        <p:spPr>
          <a:xfrm>
            <a:off x="6565900" y="2933699"/>
            <a:ext cx="4102100" cy="3243263"/>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AB6BDF93-DBE6-4985-9AF8-29A2553848CD}"/>
              </a:ext>
            </a:extLst>
          </p:cNvPr>
          <p:cNvCxnSpPr/>
          <p:nvPr userDrawn="1"/>
        </p:nvCxnSpPr>
        <p:spPr>
          <a:xfrm>
            <a:off x="6654800" y="2585027"/>
            <a:ext cx="55372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Picture Placeholder 6">
            <a:extLst>
              <a:ext uri="{FF2B5EF4-FFF2-40B4-BE49-F238E27FC236}">
                <a16:creationId xmlns:a16="http://schemas.microsoft.com/office/drawing/2014/main" id="{D8816C4D-C074-46E9-95BD-C9631EDBDD15}"/>
              </a:ext>
            </a:extLst>
          </p:cNvPr>
          <p:cNvSpPr>
            <a:spLocks noGrp="1"/>
          </p:cNvSpPr>
          <p:nvPr>
            <p:ph type="pic" sz="quarter" idx="10" hasCustomPrompt="1"/>
          </p:nvPr>
        </p:nvSpPr>
        <p:spPr>
          <a:xfrm>
            <a:off x="863600" y="622300"/>
            <a:ext cx="5168900" cy="6235700"/>
          </a:xfrm>
        </p:spPr>
        <p:txBody>
          <a:bodyPr/>
          <a:lstStyle>
            <a:lvl1pPr marL="0" indent="0">
              <a:buNone/>
              <a:defRPr/>
            </a:lvl1pPr>
          </a:lstStyle>
          <a:p>
            <a:r>
              <a:rPr lang="en-US"/>
              <a:t>[Picture]</a:t>
            </a:r>
          </a:p>
        </p:txBody>
      </p:sp>
      <p:pic>
        <p:nvPicPr>
          <p:cNvPr id="6" name="Graphic 5">
            <a:extLst>
              <a:ext uri="{FF2B5EF4-FFF2-40B4-BE49-F238E27FC236}">
                <a16:creationId xmlns:a16="http://schemas.microsoft.com/office/drawing/2014/main" id="{9DC8AF6E-0E05-D04A-B789-036B46D4B7E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Tree>
    <p:extLst>
      <p:ext uri="{BB962C8B-B14F-4D97-AF65-F5344CB8AC3E}">
        <p14:creationId xmlns:p14="http://schemas.microsoft.com/office/powerpoint/2010/main" val="23816516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Image Featur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6565900" y="1132464"/>
            <a:ext cx="4102100" cy="1325563"/>
          </a:xfrm>
        </p:spPr>
        <p:txBody>
          <a:bodyPr anchor="b" anchorCtr="0"/>
          <a:lstStyle>
            <a:lvl1pPr>
              <a:defRPr/>
            </a:lvl1pPr>
          </a:lstStyle>
          <a:p>
            <a:r>
              <a:rPr lang="en-US"/>
              <a:t>[Click to edit Master title style]</a:t>
            </a:r>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p:nvPr>
        </p:nvSpPr>
        <p:spPr>
          <a:xfrm>
            <a:off x="6565900" y="2933699"/>
            <a:ext cx="5012956" cy="3243263"/>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AB6BDF93-DBE6-4985-9AF8-29A2553848CD}"/>
              </a:ext>
            </a:extLst>
          </p:cNvPr>
          <p:cNvCxnSpPr/>
          <p:nvPr userDrawn="1"/>
        </p:nvCxnSpPr>
        <p:spPr>
          <a:xfrm>
            <a:off x="6654800" y="2585027"/>
            <a:ext cx="55372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0ECBD87C-C001-41F9-83C0-B2F7EEA1A0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3344" y="1019068"/>
            <a:ext cx="8208144" cy="4736183"/>
          </a:xfrm>
          <a:prstGeom prst="rect">
            <a:avLst/>
          </a:prstGeom>
        </p:spPr>
      </p:pic>
      <p:pic>
        <p:nvPicPr>
          <p:cNvPr id="7" name="Graphic 6">
            <a:extLst>
              <a:ext uri="{FF2B5EF4-FFF2-40B4-BE49-F238E27FC236}">
                <a16:creationId xmlns:a16="http://schemas.microsoft.com/office/drawing/2014/main" id="{75E4C5EC-1910-DC4A-A86C-CB004100567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37632" y="6272460"/>
            <a:ext cx="1283288" cy="494381"/>
          </a:xfrm>
          <a:prstGeom prst="rect">
            <a:avLst/>
          </a:prstGeom>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Image Feature 1">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6565900" y="1132464"/>
            <a:ext cx="4102100" cy="1325563"/>
          </a:xfrm>
        </p:spPr>
        <p:txBody>
          <a:bodyPr anchor="b" anchorCtr="0"/>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p:nvPr>
        </p:nvSpPr>
        <p:spPr>
          <a:xfrm>
            <a:off x="6565900" y="2933699"/>
            <a:ext cx="5012956" cy="3243263"/>
          </a:xfrm>
        </p:spPr>
        <p:txBody>
          <a:bodyPr>
            <a:norm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AB6BDF93-DBE6-4985-9AF8-29A2553848CD}"/>
              </a:ext>
            </a:extLst>
          </p:cNvPr>
          <p:cNvCxnSpPr/>
          <p:nvPr userDrawn="1"/>
        </p:nvCxnSpPr>
        <p:spPr>
          <a:xfrm>
            <a:off x="6654800" y="2585027"/>
            <a:ext cx="5537200" cy="0"/>
          </a:xfrm>
          <a:prstGeom prst="line">
            <a:avLst/>
          </a:prstGeom>
          <a:ln w="38100">
            <a:solidFill>
              <a:srgbClr val="FE663B"/>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0ECBD87C-C001-41F9-83C0-B2F7EEA1A0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3344" y="1019068"/>
            <a:ext cx="8208144" cy="4736183"/>
          </a:xfrm>
          <a:prstGeom prst="rect">
            <a:avLst/>
          </a:prstGeom>
        </p:spPr>
      </p:pic>
      <p:sp>
        <p:nvSpPr>
          <p:cNvPr id="7" name="Rectangle 6"/>
          <p:cNvSpPr/>
          <p:nvPr userDrawn="1"/>
        </p:nvSpPr>
        <p:spPr>
          <a:xfrm>
            <a:off x="-560440" y="1297858"/>
            <a:ext cx="6248317" cy="3923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518B93AC-58B8-A243-B950-62C4AAB1EE4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80474" y="6281931"/>
            <a:ext cx="1060932" cy="40872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rgbClr val="1A3B5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6AB78-4592-2941-894F-7686F3475CE6}"/>
              </a:ext>
            </a:extLst>
          </p:cNvPr>
          <p:cNvSpPr>
            <a:spLocks noGrp="1"/>
          </p:cNvSpPr>
          <p:nvPr>
            <p:ph type="title"/>
          </p:nvPr>
        </p:nvSpPr>
        <p:spPr>
          <a:xfrm>
            <a:off x="1184343" y="2353583"/>
            <a:ext cx="5159829" cy="1565275"/>
          </a:xfrm>
        </p:spPr>
        <p:txBody>
          <a:bodyPr/>
          <a:lstStyle>
            <a:lvl1pPr>
              <a:defRPr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pic>
        <p:nvPicPr>
          <p:cNvPr id="4" name="Picture 3" descr="Logo&#10;&#10;Description automatically generated">
            <a:extLst>
              <a:ext uri="{FF2B5EF4-FFF2-40B4-BE49-F238E27FC236}">
                <a16:creationId xmlns:a16="http://schemas.microsoft.com/office/drawing/2014/main" id="{D9DE154A-C79F-0F47-91E0-C4490C2FE6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650" y="719402"/>
            <a:ext cx="2257268" cy="874229"/>
          </a:xfrm>
          <a:prstGeom prst="rect">
            <a:avLst/>
          </a:prstGeom>
        </p:spPr>
      </p:pic>
      <p:sp>
        <p:nvSpPr>
          <p:cNvPr id="16" name="Rectangle 15">
            <a:extLst>
              <a:ext uri="{FF2B5EF4-FFF2-40B4-BE49-F238E27FC236}">
                <a16:creationId xmlns:a16="http://schemas.microsoft.com/office/drawing/2014/main" id="{81483517-6F39-774D-930D-AFDD4891821C}"/>
              </a:ext>
            </a:extLst>
          </p:cNvPr>
          <p:cNvSpPr/>
          <p:nvPr userDrawn="1"/>
        </p:nvSpPr>
        <p:spPr>
          <a:xfrm rot="20785132">
            <a:off x="7296447" y="-1107483"/>
            <a:ext cx="5959043" cy="8820185"/>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28E1A8D-8B79-6646-A108-3735C332D570}"/>
              </a:ext>
            </a:extLst>
          </p:cNvPr>
          <p:cNvSpPr/>
          <p:nvPr userDrawn="1"/>
        </p:nvSpPr>
        <p:spPr>
          <a:xfrm rot="20785132">
            <a:off x="7374430" y="-452585"/>
            <a:ext cx="381222" cy="8820185"/>
          </a:xfrm>
          <a:prstGeom prst="rect">
            <a:avLst/>
          </a:prstGeom>
          <a:solidFill>
            <a:srgbClr val="1A3B5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726DB18-06AA-0541-90F5-5EEBDE0F82AE}"/>
              </a:ext>
            </a:extLst>
          </p:cNvPr>
          <p:cNvSpPr/>
          <p:nvPr userDrawn="1"/>
        </p:nvSpPr>
        <p:spPr>
          <a:xfrm rot="5400000" flipH="1">
            <a:off x="9218991" y="-3235706"/>
            <a:ext cx="182648" cy="6207652"/>
          </a:xfrm>
          <a:prstGeom prst="rect">
            <a:avLst/>
          </a:prstGeom>
          <a:solidFill>
            <a:schemeClr val="accent1">
              <a:lumMod val="10000"/>
              <a:alpha val="6613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D94ABFB-C94B-8045-9556-45C4E7D1038F}"/>
              </a:ext>
            </a:extLst>
          </p:cNvPr>
          <p:cNvSpPr/>
          <p:nvPr userDrawn="1"/>
        </p:nvSpPr>
        <p:spPr>
          <a:xfrm rot="5400000" flipH="1">
            <a:off x="10053382" y="4717989"/>
            <a:ext cx="182648" cy="4538873"/>
          </a:xfrm>
          <a:prstGeom prst="rect">
            <a:avLst/>
          </a:prstGeom>
          <a:solidFill>
            <a:schemeClr val="accent1">
              <a:lumMod val="10000"/>
              <a:alpha val="6613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666351C-7F29-3C40-ABDA-9C808235A295}"/>
              </a:ext>
            </a:extLst>
          </p:cNvPr>
          <p:cNvSpPr/>
          <p:nvPr userDrawn="1"/>
        </p:nvSpPr>
        <p:spPr>
          <a:xfrm flipH="1">
            <a:off x="12252486" y="-40552"/>
            <a:ext cx="161656" cy="6936651"/>
          </a:xfrm>
          <a:prstGeom prst="rect">
            <a:avLst/>
          </a:prstGeom>
          <a:solidFill>
            <a:schemeClr val="accent1">
              <a:lumMod val="10000"/>
              <a:alpha val="6613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ubtitle 2">
            <a:extLst>
              <a:ext uri="{FF2B5EF4-FFF2-40B4-BE49-F238E27FC236}">
                <a16:creationId xmlns:a16="http://schemas.microsoft.com/office/drawing/2014/main" id="{04D7C28C-CA19-8449-8852-7FF0B7A46A15}"/>
              </a:ext>
            </a:extLst>
          </p:cNvPr>
          <p:cNvSpPr>
            <a:spLocks noGrp="1"/>
          </p:cNvSpPr>
          <p:nvPr>
            <p:ph type="subTitle" idx="1" hasCustomPrompt="1"/>
          </p:nvPr>
        </p:nvSpPr>
        <p:spPr>
          <a:xfrm>
            <a:off x="1915883" y="4618041"/>
            <a:ext cx="3840460" cy="369459"/>
          </a:xfrm>
        </p:spPr>
        <p:txBody>
          <a:bodyPr>
            <a:normAutofit/>
          </a:bodyPr>
          <a:lstStyle>
            <a:lvl1pPr marL="0" indent="0" algn="l">
              <a:buNone/>
              <a:defRPr sz="1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t>
            </a:r>
            <a:r>
              <a:rPr lang="en-US" err="1"/>
              <a:t>Firstname</a:t>
            </a:r>
            <a:r>
              <a:rPr lang="en-US"/>
              <a:t> </a:t>
            </a:r>
            <a:r>
              <a:rPr lang="en-US" err="1"/>
              <a:t>Lastname</a:t>
            </a:r>
            <a:r>
              <a:rPr lang="en-US"/>
              <a:t>]</a:t>
            </a:r>
          </a:p>
        </p:txBody>
      </p:sp>
      <p:sp>
        <p:nvSpPr>
          <p:cNvPr id="24" name="Text Placeholder 26">
            <a:extLst>
              <a:ext uri="{FF2B5EF4-FFF2-40B4-BE49-F238E27FC236}">
                <a16:creationId xmlns:a16="http://schemas.microsoft.com/office/drawing/2014/main" id="{C992668E-CFC3-D744-BBA3-1B3FCA29AC46}"/>
              </a:ext>
            </a:extLst>
          </p:cNvPr>
          <p:cNvSpPr>
            <a:spLocks noGrp="1"/>
          </p:cNvSpPr>
          <p:nvPr>
            <p:ph type="body" sz="quarter" idx="11" hasCustomPrompt="1"/>
          </p:nvPr>
        </p:nvSpPr>
        <p:spPr>
          <a:xfrm>
            <a:off x="1915881" y="5132643"/>
            <a:ext cx="3840461" cy="422275"/>
          </a:xfrm>
        </p:spPr>
        <p:txBody>
          <a:bodyPr>
            <a:normAutofit/>
          </a:bodyPr>
          <a:lstStyle>
            <a:lvl1pPr marL="0" indent="0">
              <a:buNone/>
              <a:defRPr sz="1200" b="0" i="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65760" indent="0">
              <a:buNone/>
              <a:defRPr>
                <a:solidFill>
                  <a:schemeClr val="bg1"/>
                </a:solidFill>
              </a:defRPr>
            </a:lvl2pPr>
            <a:lvl3pPr marL="731520" indent="0">
              <a:buNone/>
              <a:defRPr>
                <a:solidFill>
                  <a:schemeClr val="bg1"/>
                </a:solidFill>
              </a:defRPr>
            </a:lvl3pPr>
            <a:lvl4pPr marL="1097280" indent="0">
              <a:buNone/>
              <a:defRPr>
                <a:solidFill>
                  <a:schemeClr val="bg1"/>
                </a:solidFill>
              </a:defRPr>
            </a:lvl4pPr>
            <a:lvl5pPr marL="1463040" indent="0">
              <a:buNone/>
              <a:defRPr>
                <a:solidFill>
                  <a:schemeClr val="bg1"/>
                </a:solidFill>
              </a:defRPr>
            </a:lvl5pPr>
          </a:lstStyle>
          <a:p>
            <a:pPr lvl="0"/>
            <a:r>
              <a:rPr lang="en-US"/>
              <a:t>[Job title]</a:t>
            </a:r>
          </a:p>
        </p:txBody>
      </p:sp>
      <p:pic>
        <p:nvPicPr>
          <p:cNvPr id="25" name="Graphic 24" descr="User outline">
            <a:extLst>
              <a:ext uri="{FF2B5EF4-FFF2-40B4-BE49-F238E27FC236}">
                <a16:creationId xmlns:a16="http://schemas.microsoft.com/office/drawing/2014/main" id="{91A24D51-61CC-F542-810A-6A75C4C5D5B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483" y="4583949"/>
            <a:ext cx="914400" cy="914400"/>
          </a:xfrm>
          <a:prstGeom prst="rect">
            <a:avLst/>
          </a:prstGeom>
        </p:spPr>
      </p:pic>
    </p:spTree>
    <p:extLst>
      <p:ext uri="{BB962C8B-B14F-4D97-AF65-F5344CB8AC3E}">
        <p14:creationId xmlns:p14="http://schemas.microsoft.com/office/powerpoint/2010/main" val="38026632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Feature 3 (Repor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1C8171-8A51-4EF6-B972-D1F39BFEA51F}"/>
              </a:ext>
            </a:extLst>
          </p:cNvPr>
          <p:cNvSpPr/>
          <p:nvPr userDrawn="1"/>
        </p:nvSpPr>
        <p:spPr>
          <a:xfrm>
            <a:off x="0" y="0"/>
            <a:ext cx="12192000" cy="29678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6">
            <a:extLst>
              <a:ext uri="{FF2B5EF4-FFF2-40B4-BE49-F238E27FC236}">
                <a16:creationId xmlns:a16="http://schemas.microsoft.com/office/drawing/2014/main" id="{D8816C4D-C074-46E9-95BD-C9631EDBDD15}"/>
              </a:ext>
            </a:extLst>
          </p:cNvPr>
          <p:cNvSpPr>
            <a:spLocks noGrp="1"/>
          </p:cNvSpPr>
          <p:nvPr>
            <p:ph type="pic" sz="quarter" idx="10" hasCustomPrompt="1"/>
          </p:nvPr>
        </p:nvSpPr>
        <p:spPr>
          <a:xfrm>
            <a:off x="7410450" y="257174"/>
            <a:ext cx="3619500" cy="2710656"/>
          </a:xfrm>
        </p:spPr>
        <p:txBody>
          <a:bodyPr/>
          <a:lstStyle>
            <a:lvl1pPr marL="0" indent="0">
              <a:buNone/>
              <a:defRPr>
                <a:solidFill>
                  <a:schemeClr val="bg1"/>
                </a:solidFill>
              </a:defRPr>
            </a:lvl1pPr>
          </a:lstStyle>
          <a:p>
            <a:r>
              <a:rPr lang="en-US"/>
              <a:t>[Picture]</a:t>
            </a:r>
          </a:p>
        </p:txBody>
      </p:sp>
      <p:sp>
        <p:nvSpPr>
          <p:cNvPr id="9" name="Title 1">
            <a:extLst>
              <a:ext uri="{FF2B5EF4-FFF2-40B4-BE49-F238E27FC236}">
                <a16:creationId xmlns:a16="http://schemas.microsoft.com/office/drawing/2014/main" id="{C616BAA2-D2A9-41F3-95FD-CF24254080E1}"/>
              </a:ext>
            </a:extLst>
          </p:cNvPr>
          <p:cNvSpPr>
            <a:spLocks noGrp="1"/>
          </p:cNvSpPr>
          <p:nvPr>
            <p:ph type="title" hasCustomPrompt="1"/>
          </p:nvPr>
        </p:nvSpPr>
        <p:spPr>
          <a:xfrm>
            <a:off x="1079500" y="1284864"/>
            <a:ext cx="5740400" cy="1325563"/>
          </a:xfrm>
        </p:spPr>
        <p:txBody>
          <a:bodyPr anchor="b" anchorCtr="0"/>
          <a:lstStyle>
            <a:lvl1pPr>
              <a:defRPr>
                <a:solidFill>
                  <a:schemeClr val="bg1"/>
                </a:solidFill>
              </a:defRPr>
            </a:lvl1pPr>
          </a:lstStyle>
          <a:p>
            <a:r>
              <a:rPr lang="en-US"/>
              <a:t>[Click to edit Master title style]</a:t>
            </a:r>
          </a:p>
        </p:txBody>
      </p:sp>
      <p:sp>
        <p:nvSpPr>
          <p:cNvPr id="10" name="Content Placeholder 2">
            <a:extLst>
              <a:ext uri="{FF2B5EF4-FFF2-40B4-BE49-F238E27FC236}">
                <a16:creationId xmlns:a16="http://schemas.microsoft.com/office/drawing/2014/main" id="{FF5C0ADE-BEC0-4EF9-940B-819C4012F466}"/>
              </a:ext>
            </a:extLst>
          </p:cNvPr>
          <p:cNvSpPr>
            <a:spLocks noGrp="1"/>
          </p:cNvSpPr>
          <p:nvPr>
            <p:ph idx="1"/>
          </p:nvPr>
        </p:nvSpPr>
        <p:spPr>
          <a:xfrm>
            <a:off x="1079500" y="3699667"/>
            <a:ext cx="9950450" cy="2574133"/>
          </a:xfrm>
        </p:spPr>
        <p:txBody>
          <a:bodyPr numCol="3" spcCol="914400">
            <a:normAutofit/>
          </a:bodyPr>
          <a:lstStyle>
            <a:lvl1pPr marL="0" indent="0">
              <a:buNone/>
              <a:defRPr sz="1200"/>
            </a:lvl1pPr>
            <a:lvl2pPr marL="365760" indent="0">
              <a:buNone/>
              <a:defRPr sz="1800"/>
            </a:lvl2pPr>
            <a:lvl3pPr>
              <a:defRPr sz="1800"/>
            </a:lvl3pPr>
            <a:lvl4pPr>
              <a:defRPr sz="1800"/>
            </a:lvl4pPr>
            <a:lvl5pPr>
              <a:defRPr sz="1800"/>
            </a:lvl5pPr>
          </a:lstStyle>
          <a:p>
            <a:pPr lvl="0"/>
            <a:r>
              <a:rPr lang="en-US"/>
              <a:t>Click to edit Master text styles</a:t>
            </a:r>
          </a:p>
        </p:txBody>
      </p:sp>
      <p:pic>
        <p:nvPicPr>
          <p:cNvPr id="6" name="Graphic 5">
            <a:extLst>
              <a:ext uri="{FF2B5EF4-FFF2-40B4-BE49-F238E27FC236}">
                <a16:creationId xmlns:a16="http://schemas.microsoft.com/office/drawing/2014/main" id="{E991B888-F47E-0947-8A3D-08260761825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Tree>
    <p:extLst>
      <p:ext uri="{BB962C8B-B14F-4D97-AF65-F5344CB8AC3E}">
        <p14:creationId xmlns:p14="http://schemas.microsoft.com/office/powerpoint/2010/main" val="11061910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Feature 3 (Presentation)">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F0A1E0A-EB4E-44B0-B59B-F33B2B0ECD50}"/>
              </a:ext>
            </a:extLst>
          </p:cNvPr>
          <p:cNvSpPr>
            <a:spLocks noGrp="1"/>
          </p:cNvSpPr>
          <p:nvPr>
            <p:ph idx="11"/>
          </p:nvPr>
        </p:nvSpPr>
        <p:spPr>
          <a:xfrm>
            <a:off x="1079500" y="3699667"/>
            <a:ext cx="9950450" cy="2574133"/>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0A1C8171-8A51-4EF6-B972-D1F39BFEA51F}"/>
              </a:ext>
            </a:extLst>
          </p:cNvPr>
          <p:cNvSpPr/>
          <p:nvPr userDrawn="1"/>
        </p:nvSpPr>
        <p:spPr>
          <a:xfrm>
            <a:off x="0" y="0"/>
            <a:ext cx="12192000" cy="29678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6">
            <a:extLst>
              <a:ext uri="{FF2B5EF4-FFF2-40B4-BE49-F238E27FC236}">
                <a16:creationId xmlns:a16="http://schemas.microsoft.com/office/drawing/2014/main" id="{D8816C4D-C074-46E9-95BD-C9631EDBDD15}"/>
              </a:ext>
            </a:extLst>
          </p:cNvPr>
          <p:cNvSpPr>
            <a:spLocks noGrp="1"/>
          </p:cNvSpPr>
          <p:nvPr>
            <p:ph type="pic" sz="quarter" idx="10" hasCustomPrompt="1"/>
          </p:nvPr>
        </p:nvSpPr>
        <p:spPr>
          <a:xfrm>
            <a:off x="7410450" y="257174"/>
            <a:ext cx="3619500" cy="2710656"/>
          </a:xfrm>
        </p:spPr>
        <p:txBody>
          <a:bodyPr/>
          <a:lstStyle>
            <a:lvl1pPr marL="0" indent="0">
              <a:buNone/>
              <a:defRPr>
                <a:solidFill>
                  <a:schemeClr val="bg1"/>
                </a:solidFill>
              </a:defRPr>
            </a:lvl1pPr>
          </a:lstStyle>
          <a:p>
            <a:r>
              <a:rPr lang="en-US"/>
              <a:t>[Picture]</a:t>
            </a:r>
          </a:p>
        </p:txBody>
      </p:sp>
      <p:sp>
        <p:nvSpPr>
          <p:cNvPr id="9" name="Title 1">
            <a:extLst>
              <a:ext uri="{FF2B5EF4-FFF2-40B4-BE49-F238E27FC236}">
                <a16:creationId xmlns:a16="http://schemas.microsoft.com/office/drawing/2014/main" id="{C616BAA2-D2A9-41F3-95FD-CF24254080E1}"/>
              </a:ext>
            </a:extLst>
          </p:cNvPr>
          <p:cNvSpPr>
            <a:spLocks noGrp="1"/>
          </p:cNvSpPr>
          <p:nvPr>
            <p:ph type="title" hasCustomPrompt="1"/>
          </p:nvPr>
        </p:nvSpPr>
        <p:spPr>
          <a:xfrm>
            <a:off x="1079500" y="1284864"/>
            <a:ext cx="5740400" cy="1325563"/>
          </a:xfrm>
        </p:spPr>
        <p:txBody>
          <a:bodyPr anchor="b" anchorCtr="0"/>
          <a:lstStyle>
            <a:lvl1pPr>
              <a:defRPr>
                <a:solidFill>
                  <a:schemeClr val="bg1"/>
                </a:solidFill>
              </a:defRPr>
            </a:lvl1pPr>
          </a:lstStyle>
          <a:p>
            <a:r>
              <a:rPr lang="en-US"/>
              <a:t>[Click to edit Master title style]</a:t>
            </a:r>
          </a:p>
        </p:txBody>
      </p:sp>
      <p:pic>
        <p:nvPicPr>
          <p:cNvPr id="8" name="Graphic 7">
            <a:extLst>
              <a:ext uri="{FF2B5EF4-FFF2-40B4-BE49-F238E27FC236}">
                <a16:creationId xmlns:a16="http://schemas.microsoft.com/office/drawing/2014/main" id="{4F2D4436-44AE-3143-AC2B-11CA662B48A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Tree>
    <p:extLst>
      <p:ext uri="{BB962C8B-B14F-4D97-AF65-F5344CB8AC3E}">
        <p14:creationId xmlns:p14="http://schemas.microsoft.com/office/powerpoint/2010/main" val="8087499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creenshot Example 1">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616BAA2-D2A9-41F3-95FD-CF24254080E1}"/>
              </a:ext>
            </a:extLst>
          </p:cNvPr>
          <p:cNvSpPr>
            <a:spLocks noGrp="1"/>
          </p:cNvSpPr>
          <p:nvPr>
            <p:ph type="title" hasCustomPrompt="1"/>
          </p:nvPr>
        </p:nvSpPr>
        <p:spPr>
          <a:xfrm>
            <a:off x="438002" y="262989"/>
            <a:ext cx="9950450" cy="1147763"/>
          </a:xfrm>
        </p:spPr>
        <p:txBody>
          <a:bodyPr anchor="b" anchorCtr="0"/>
          <a:lstStyle>
            <a:lvl1pPr>
              <a:defRPr>
                <a:solidFill>
                  <a:schemeClr val="tx1"/>
                </a:solidFill>
              </a:defRPr>
            </a:lvl1pPr>
          </a:lstStyle>
          <a:p>
            <a:r>
              <a:rPr lang="en-US"/>
              <a:t>[Click to edit Master title style]</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0116" y="1494960"/>
            <a:ext cx="2220278" cy="4570175"/>
          </a:xfrm>
          <a:prstGeom prst="rect">
            <a:avLst/>
          </a:prstGeom>
        </p:spPr>
      </p:pic>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57590" y="1494959"/>
            <a:ext cx="2220278" cy="4570175"/>
          </a:xfrm>
          <a:prstGeom prst="rect">
            <a:avLst/>
          </a:prstGeom>
        </p:spPr>
      </p:pic>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62642" y="1494958"/>
            <a:ext cx="2220278" cy="4570175"/>
          </a:xfrm>
          <a:prstGeom prst="rect">
            <a:avLst/>
          </a:prstGeom>
        </p:spPr>
      </p:pic>
      <p:sp>
        <p:nvSpPr>
          <p:cNvPr id="3" name="Content Placeholder 2"/>
          <p:cNvSpPr>
            <a:spLocks noGrp="1"/>
          </p:cNvSpPr>
          <p:nvPr>
            <p:ph sz="quarter" idx="10"/>
          </p:nvPr>
        </p:nvSpPr>
        <p:spPr>
          <a:xfrm>
            <a:off x="1762642" y="6149339"/>
            <a:ext cx="2244921" cy="425450"/>
          </a:xfrm>
        </p:spPr>
        <p:txBody>
          <a:bodyPr anchor="b">
            <a:noAutofit/>
          </a:bodyPr>
          <a:lstStyle>
            <a:lvl1pPr marL="0" indent="0" algn="ctr">
              <a:buNone/>
              <a:defRPr sz="1200" b="0"/>
            </a:lvl1pPr>
            <a:lvl2pPr marL="365760" indent="0">
              <a:buNone/>
              <a:defRPr sz="1200"/>
            </a:lvl2pPr>
            <a:lvl3pPr marL="731520" indent="0">
              <a:buNone/>
              <a:defRPr sz="1200"/>
            </a:lvl3pPr>
            <a:lvl4pPr marL="1097280" indent="0">
              <a:buNone/>
              <a:defRPr sz="1200"/>
            </a:lvl4pPr>
            <a:lvl5pPr marL="1463040" indent="0">
              <a:buNone/>
              <a:defRPr sz="1200"/>
            </a:lvl5pPr>
          </a:lstStyle>
          <a:p>
            <a:pPr lvl="0"/>
            <a:r>
              <a:rPr lang="en-US"/>
              <a:t>Click to edit Master text styles</a:t>
            </a:r>
          </a:p>
        </p:txBody>
      </p:sp>
      <p:sp>
        <p:nvSpPr>
          <p:cNvPr id="8" name="Content Placeholder 2"/>
          <p:cNvSpPr>
            <a:spLocks noGrp="1"/>
          </p:cNvSpPr>
          <p:nvPr>
            <p:ph sz="quarter" idx="11"/>
          </p:nvPr>
        </p:nvSpPr>
        <p:spPr>
          <a:xfrm>
            <a:off x="4585473" y="6149339"/>
            <a:ext cx="2244921" cy="425450"/>
          </a:xfrm>
        </p:spPr>
        <p:txBody>
          <a:bodyPr anchor="b">
            <a:noAutofit/>
          </a:bodyPr>
          <a:lstStyle>
            <a:lvl1pPr marL="0" indent="0" algn="ctr">
              <a:buNone/>
              <a:defRPr sz="1200" b="0"/>
            </a:lvl1pPr>
            <a:lvl2pPr marL="365760" indent="0">
              <a:buNone/>
              <a:defRPr sz="1200"/>
            </a:lvl2pPr>
            <a:lvl3pPr marL="731520" indent="0">
              <a:buNone/>
              <a:defRPr sz="1200"/>
            </a:lvl3pPr>
            <a:lvl4pPr marL="1097280" indent="0">
              <a:buNone/>
              <a:defRPr sz="1200"/>
            </a:lvl4pPr>
            <a:lvl5pPr marL="1463040" indent="0">
              <a:buNone/>
              <a:defRPr sz="1200"/>
            </a:lvl5pPr>
          </a:lstStyle>
          <a:p>
            <a:pPr lvl="0"/>
            <a:r>
              <a:rPr lang="en-US"/>
              <a:t>Click to edit Master text styles</a:t>
            </a:r>
          </a:p>
        </p:txBody>
      </p:sp>
      <p:sp>
        <p:nvSpPr>
          <p:cNvPr id="10" name="Content Placeholder 2"/>
          <p:cNvSpPr>
            <a:spLocks noGrp="1"/>
          </p:cNvSpPr>
          <p:nvPr>
            <p:ph sz="quarter" idx="12"/>
          </p:nvPr>
        </p:nvSpPr>
        <p:spPr>
          <a:xfrm>
            <a:off x="7408304" y="6149339"/>
            <a:ext cx="2244921" cy="425450"/>
          </a:xfrm>
        </p:spPr>
        <p:txBody>
          <a:bodyPr anchor="b">
            <a:noAutofit/>
          </a:bodyPr>
          <a:lstStyle>
            <a:lvl1pPr marL="0" indent="0" algn="ctr">
              <a:buNone/>
              <a:defRPr sz="1200" b="0"/>
            </a:lvl1pPr>
            <a:lvl2pPr marL="365760" indent="0">
              <a:buNone/>
              <a:defRPr sz="1200"/>
            </a:lvl2pPr>
            <a:lvl3pPr marL="731520" indent="0">
              <a:buNone/>
              <a:defRPr sz="1200"/>
            </a:lvl3pPr>
            <a:lvl4pPr marL="1097280" indent="0">
              <a:buNone/>
              <a:defRPr sz="1200"/>
            </a:lvl4pPr>
            <a:lvl5pPr marL="1463040" indent="0">
              <a:buNone/>
              <a:defRPr sz="1200"/>
            </a:lvl5pPr>
          </a:lstStyle>
          <a:p>
            <a:pPr lvl="0"/>
            <a:r>
              <a:rPr lang="en-US"/>
              <a:t>Click to edit Master text styles</a:t>
            </a:r>
          </a:p>
        </p:txBody>
      </p:sp>
      <p:pic>
        <p:nvPicPr>
          <p:cNvPr id="11" name="Graphic 10">
            <a:extLst>
              <a:ext uri="{FF2B5EF4-FFF2-40B4-BE49-F238E27FC236}">
                <a16:creationId xmlns:a16="http://schemas.microsoft.com/office/drawing/2014/main" id="{13B0ADFC-3D37-784D-B8C8-785BAA79ACF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37632" y="6272460"/>
            <a:ext cx="1283288" cy="494381"/>
          </a:xfrm>
          <a:prstGeom prst="rect">
            <a:avLst/>
          </a:prstGeom>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creenshot Example 1">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F0A1E0A-EB4E-44B0-B59B-F33B2B0ECD50}"/>
              </a:ext>
            </a:extLst>
          </p:cNvPr>
          <p:cNvSpPr>
            <a:spLocks noGrp="1"/>
          </p:cNvSpPr>
          <p:nvPr>
            <p:ph idx="11"/>
          </p:nvPr>
        </p:nvSpPr>
        <p:spPr>
          <a:xfrm>
            <a:off x="469900" y="1830783"/>
            <a:ext cx="3683000" cy="4085433"/>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0A1C8171-8A51-4EF6-B972-D1F39BFEA51F}"/>
              </a:ext>
            </a:extLst>
          </p:cNvPr>
          <p:cNvSpPr/>
          <p:nvPr userDrawn="1"/>
        </p:nvSpPr>
        <p:spPr>
          <a:xfrm>
            <a:off x="0" y="0"/>
            <a:ext cx="12192000" cy="1485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C616BAA2-D2A9-41F3-95FD-CF24254080E1}"/>
              </a:ext>
            </a:extLst>
          </p:cNvPr>
          <p:cNvSpPr>
            <a:spLocks noGrp="1"/>
          </p:cNvSpPr>
          <p:nvPr>
            <p:ph type="title" hasCustomPrompt="1"/>
          </p:nvPr>
        </p:nvSpPr>
        <p:spPr>
          <a:xfrm>
            <a:off x="469900" y="92868"/>
            <a:ext cx="9950450" cy="1147763"/>
          </a:xfrm>
        </p:spPr>
        <p:txBody>
          <a:bodyPr anchor="b" anchorCtr="0"/>
          <a:lstStyle>
            <a:lvl1pPr>
              <a:defRPr>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0ECBD87C-C001-41F9-83C0-B2F7EEA1A0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00880" y="1666600"/>
            <a:ext cx="7573300" cy="4369871"/>
          </a:xfrm>
          <a:prstGeom prst="rect">
            <a:avLst/>
          </a:prstGeom>
        </p:spPr>
      </p:pic>
      <p:pic>
        <p:nvPicPr>
          <p:cNvPr id="7" name="Graphic 6">
            <a:extLst>
              <a:ext uri="{FF2B5EF4-FFF2-40B4-BE49-F238E27FC236}">
                <a16:creationId xmlns:a16="http://schemas.microsoft.com/office/drawing/2014/main" id="{9F8ABB40-865E-6D49-BA81-834ADEBCCA0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37632" y="6272460"/>
            <a:ext cx="1283288" cy="494381"/>
          </a:xfrm>
          <a:prstGeom prst="rect">
            <a:avLst/>
          </a:prstGeom>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Screenshot Example 1">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F0A1E0A-EB4E-44B0-B59B-F33B2B0ECD50}"/>
              </a:ext>
            </a:extLst>
          </p:cNvPr>
          <p:cNvSpPr>
            <a:spLocks noGrp="1"/>
          </p:cNvSpPr>
          <p:nvPr>
            <p:ph idx="11"/>
          </p:nvPr>
        </p:nvSpPr>
        <p:spPr>
          <a:xfrm>
            <a:off x="7732295" y="1894952"/>
            <a:ext cx="4044969" cy="4085433"/>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0A1C8171-8A51-4EF6-B972-D1F39BFEA51F}"/>
              </a:ext>
            </a:extLst>
          </p:cNvPr>
          <p:cNvSpPr/>
          <p:nvPr userDrawn="1"/>
        </p:nvSpPr>
        <p:spPr>
          <a:xfrm>
            <a:off x="0" y="0"/>
            <a:ext cx="12192000" cy="1485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C616BAA2-D2A9-41F3-95FD-CF24254080E1}"/>
              </a:ext>
            </a:extLst>
          </p:cNvPr>
          <p:cNvSpPr>
            <a:spLocks noGrp="1"/>
          </p:cNvSpPr>
          <p:nvPr>
            <p:ph type="title" hasCustomPrompt="1"/>
          </p:nvPr>
        </p:nvSpPr>
        <p:spPr>
          <a:xfrm>
            <a:off x="1826814" y="0"/>
            <a:ext cx="9950450" cy="1085492"/>
          </a:xfrm>
        </p:spPr>
        <p:txBody>
          <a:bodyPr anchor="b" anchorCtr="0"/>
          <a:lstStyle>
            <a:lvl1pPr algn="r">
              <a:defRPr>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0ECBD87C-C001-41F9-83C0-B2F7EEA1A0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04456" y="1283368"/>
            <a:ext cx="9399451" cy="5423579"/>
          </a:xfrm>
          <a:prstGeom prst="rect">
            <a:avLst/>
          </a:prstGeom>
        </p:spPr>
      </p:pic>
      <p:pic>
        <p:nvPicPr>
          <p:cNvPr id="7" name="Graphic 6">
            <a:extLst>
              <a:ext uri="{FF2B5EF4-FFF2-40B4-BE49-F238E27FC236}">
                <a16:creationId xmlns:a16="http://schemas.microsoft.com/office/drawing/2014/main" id="{5BDA3DA9-D2A9-D643-9D42-89F6D55D75C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37632" y="6272460"/>
            <a:ext cx="1283288" cy="494381"/>
          </a:xfrm>
          <a:prstGeom prst="rect">
            <a:avLst/>
          </a:prstGeom>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Screenshot Example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1C8171-8A51-4EF6-B972-D1F39BFEA51F}"/>
              </a:ext>
            </a:extLst>
          </p:cNvPr>
          <p:cNvSpPr/>
          <p:nvPr userDrawn="1"/>
        </p:nvSpPr>
        <p:spPr>
          <a:xfrm>
            <a:off x="0" y="0"/>
            <a:ext cx="12192000" cy="1485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C616BAA2-D2A9-41F3-95FD-CF24254080E1}"/>
              </a:ext>
            </a:extLst>
          </p:cNvPr>
          <p:cNvSpPr>
            <a:spLocks noGrp="1"/>
          </p:cNvSpPr>
          <p:nvPr>
            <p:ph type="title" hasCustomPrompt="1"/>
          </p:nvPr>
        </p:nvSpPr>
        <p:spPr>
          <a:xfrm>
            <a:off x="1120775" y="82896"/>
            <a:ext cx="9950450" cy="1085492"/>
          </a:xfrm>
        </p:spPr>
        <p:txBody>
          <a:bodyPr anchor="b" anchorCtr="0"/>
          <a:lstStyle>
            <a:lvl1pPr algn="ctr">
              <a:defRPr>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0ECBD87C-C001-41F9-83C0-B2F7EEA1A0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63479" y="1568796"/>
            <a:ext cx="8693954" cy="5016500"/>
          </a:xfrm>
          <a:prstGeom prst="rect">
            <a:avLst/>
          </a:prstGeom>
        </p:spPr>
      </p:pic>
      <p:pic>
        <p:nvPicPr>
          <p:cNvPr id="5" name="Graphic 4">
            <a:extLst>
              <a:ext uri="{FF2B5EF4-FFF2-40B4-BE49-F238E27FC236}">
                <a16:creationId xmlns:a16="http://schemas.microsoft.com/office/drawing/2014/main" id="{71D42EDF-A695-0948-9D50-066248D12AE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37632" y="6272460"/>
            <a:ext cx="1283288" cy="494381"/>
          </a:xfrm>
          <a:prstGeom prst="rect">
            <a:avLst/>
          </a:prstGeom>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Screenshot Example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1C8171-8A51-4EF6-B972-D1F39BFEA51F}"/>
              </a:ext>
            </a:extLst>
          </p:cNvPr>
          <p:cNvSpPr/>
          <p:nvPr userDrawn="1"/>
        </p:nvSpPr>
        <p:spPr>
          <a:xfrm>
            <a:off x="0" y="0"/>
            <a:ext cx="12192000" cy="1485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C616BAA2-D2A9-41F3-95FD-CF24254080E1}"/>
              </a:ext>
            </a:extLst>
          </p:cNvPr>
          <p:cNvSpPr>
            <a:spLocks noGrp="1"/>
          </p:cNvSpPr>
          <p:nvPr>
            <p:ph type="title" hasCustomPrompt="1"/>
          </p:nvPr>
        </p:nvSpPr>
        <p:spPr>
          <a:xfrm>
            <a:off x="469900" y="92868"/>
            <a:ext cx="9950450" cy="1147763"/>
          </a:xfrm>
        </p:spPr>
        <p:txBody>
          <a:bodyPr anchor="b" anchorCtr="0"/>
          <a:lstStyle>
            <a:lvl1pPr>
              <a:defRPr>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0ECBD87C-C001-41F9-83C0-B2F7EEA1A0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49978" y="1578768"/>
            <a:ext cx="8892044" cy="5130800"/>
          </a:xfrm>
          <a:prstGeom prst="rect">
            <a:avLst/>
          </a:prstGeom>
        </p:spPr>
      </p:pic>
      <p:pic>
        <p:nvPicPr>
          <p:cNvPr id="5" name="Graphic 4">
            <a:extLst>
              <a:ext uri="{FF2B5EF4-FFF2-40B4-BE49-F238E27FC236}">
                <a16:creationId xmlns:a16="http://schemas.microsoft.com/office/drawing/2014/main" id="{AF0533F9-A4C1-AF4D-971C-116D4F51B54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37632" y="6272460"/>
            <a:ext cx="1283288" cy="494381"/>
          </a:xfrm>
          <a:prstGeom prst="rect">
            <a:avLst/>
          </a:prstGeom>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3BE769F-B5D5-4386-9117-D4E89CC57978}"/>
              </a:ext>
            </a:extLst>
          </p:cNvPr>
          <p:cNvSpPr>
            <a:spLocks noGrp="1"/>
          </p:cNvSpPr>
          <p:nvPr>
            <p:ph type="pic" sz="quarter" idx="10" hasCustomPrompt="1"/>
          </p:nvPr>
        </p:nvSpPr>
        <p:spPr>
          <a:xfrm>
            <a:off x="695325" y="695325"/>
            <a:ext cx="4640263" cy="5514975"/>
          </a:xfrm>
        </p:spPr>
        <p:txBody>
          <a:bodyPr/>
          <a:lstStyle>
            <a:lvl1pPr marL="0" indent="0">
              <a:buFontTx/>
              <a:buNone/>
              <a:defRPr/>
            </a:lvl1pPr>
          </a:lstStyle>
          <a:p>
            <a:r>
              <a:rPr lang="en-US"/>
              <a:t>[Icon]</a:t>
            </a:r>
          </a:p>
        </p:txBody>
      </p:sp>
      <p:sp>
        <p:nvSpPr>
          <p:cNvPr id="10" name="Title 1">
            <a:extLst>
              <a:ext uri="{FF2B5EF4-FFF2-40B4-BE49-F238E27FC236}">
                <a16:creationId xmlns:a16="http://schemas.microsoft.com/office/drawing/2014/main" id="{43198589-936B-4C71-9C7D-DC138C9961F3}"/>
              </a:ext>
            </a:extLst>
          </p:cNvPr>
          <p:cNvSpPr>
            <a:spLocks noGrp="1"/>
          </p:cNvSpPr>
          <p:nvPr>
            <p:ph type="title" hasCustomPrompt="1"/>
          </p:nvPr>
        </p:nvSpPr>
        <p:spPr>
          <a:xfrm>
            <a:off x="5091939" y="2766218"/>
            <a:ext cx="6276644" cy="1325563"/>
          </a:xfrm>
        </p:spPr>
        <p:txBody>
          <a:bodyPr anchor="b" anchorCtr="0">
            <a:noAutofit/>
          </a:bodyPr>
          <a:lstStyle>
            <a:lvl1pPr>
              <a:defRPr sz="7200">
                <a:solidFill>
                  <a:schemeClr val="tx1"/>
                </a:solidFill>
              </a:defRPr>
            </a:lvl1pPr>
          </a:lstStyle>
          <a:p>
            <a:r>
              <a:rPr lang="en-US"/>
              <a:t>[Section Title]</a:t>
            </a:r>
          </a:p>
        </p:txBody>
      </p:sp>
      <p:cxnSp>
        <p:nvCxnSpPr>
          <p:cNvPr id="11" name="Straight Connector 10">
            <a:extLst>
              <a:ext uri="{FF2B5EF4-FFF2-40B4-BE49-F238E27FC236}">
                <a16:creationId xmlns:a16="http://schemas.microsoft.com/office/drawing/2014/main" id="{6A767EEA-301D-4909-8ECE-79411707884F}"/>
              </a:ext>
            </a:extLst>
          </p:cNvPr>
          <p:cNvCxnSpPr>
            <a:cxnSpLocks/>
          </p:cNvCxnSpPr>
          <p:nvPr/>
        </p:nvCxnSpPr>
        <p:spPr>
          <a:xfrm>
            <a:off x="5240741" y="4390126"/>
            <a:ext cx="7915701" cy="0"/>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sp>
        <p:nvSpPr>
          <p:cNvPr id="9" name="Content Placeholder 8"/>
          <p:cNvSpPr>
            <a:spLocks noGrp="1"/>
          </p:cNvSpPr>
          <p:nvPr>
            <p:ph sz="quarter" idx="11" hasCustomPrompt="1"/>
          </p:nvPr>
        </p:nvSpPr>
        <p:spPr>
          <a:xfrm>
            <a:off x="5092700" y="4629151"/>
            <a:ext cx="7608888" cy="571500"/>
          </a:xfrm>
        </p:spPr>
        <p:txBody>
          <a:bodyPr/>
          <a:lstStyle>
            <a:lvl1pPr marL="0" indent="0">
              <a:buNone/>
              <a:defRPr>
                <a:solidFill>
                  <a:schemeClr val="bg1"/>
                </a:solidFill>
              </a:defRPr>
            </a:lvl1pPr>
          </a:lstStyle>
          <a:p>
            <a:pPr lvl="0"/>
            <a:r>
              <a:rPr lang="en-US"/>
              <a:t>[Insert section detail]</a:t>
            </a:r>
          </a:p>
        </p:txBody>
      </p:sp>
      <p:pic>
        <p:nvPicPr>
          <p:cNvPr id="6" name="Graphic 5">
            <a:extLst>
              <a:ext uri="{FF2B5EF4-FFF2-40B4-BE49-F238E27FC236}">
                <a16:creationId xmlns:a16="http://schemas.microsoft.com/office/drawing/2014/main" id="{C86E8904-F15F-B945-BDC2-D21920DF9E6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Audit Content Blue Lar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AF1D04-C19A-4063-AAB0-AD957B1E703F}"/>
              </a:ext>
            </a:extLst>
          </p:cNvPr>
          <p:cNvSpPr/>
          <p:nvPr userDrawn="1"/>
        </p:nvSpPr>
        <p:spPr>
          <a:xfrm>
            <a:off x="0" y="0"/>
            <a:ext cx="12192000" cy="6858000"/>
          </a:xfrm>
          <a:prstGeom prst="rect">
            <a:avLst/>
          </a:prstGeom>
          <a:solidFill>
            <a:srgbClr val="1A3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1111584" y="253693"/>
            <a:ext cx="8590556" cy="1325563"/>
          </a:xfrm>
        </p:spPr>
        <p:txBody>
          <a:bodyPr anchor="b" anchorCtr="0"/>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p:nvPr>
        </p:nvSpPr>
        <p:spPr>
          <a:xfrm>
            <a:off x="1111584" y="2173184"/>
            <a:ext cx="10324354" cy="4003778"/>
          </a:xfrm>
        </p:spPr>
        <p:txBody>
          <a:bodyPr>
            <a:normAutofit/>
          </a:bodyPr>
          <a:lstStyle>
            <a:lvl1pPr>
              <a:buClr>
                <a:schemeClr val="bg1"/>
              </a:buClr>
              <a:defRPr sz="20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AB6BDF93-DBE6-4985-9AF8-29A2553848CD}"/>
              </a:ext>
            </a:extLst>
          </p:cNvPr>
          <p:cNvCxnSpPr>
            <a:cxnSpLocks/>
          </p:cNvCxnSpPr>
          <p:nvPr userDrawn="1"/>
        </p:nvCxnSpPr>
        <p:spPr>
          <a:xfrm>
            <a:off x="0" y="1706256"/>
            <a:ext cx="5213684" cy="0"/>
          </a:xfrm>
          <a:prstGeom prst="line">
            <a:avLst/>
          </a:prstGeom>
          <a:ln w="38100">
            <a:solidFill>
              <a:srgbClr val="FE663B"/>
            </a:solidFill>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F90654AD-21AB-B644-BFB5-6FD1BEF3604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80474" y="6281931"/>
            <a:ext cx="1060932" cy="408720"/>
          </a:xfrm>
          <a:prstGeom prst="rect">
            <a:avLst/>
          </a:prstGeom>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1C8171-8A51-4EF6-B972-D1F39BFEA51F}"/>
              </a:ext>
            </a:extLst>
          </p:cNvPr>
          <p:cNvSpPr/>
          <p:nvPr userDrawn="1"/>
        </p:nvSpPr>
        <p:spPr>
          <a:xfrm>
            <a:off x="0" y="0"/>
            <a:ext cx="12192000" cy="388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C616BAA2-D2A9-41F3-95FD-CF24254080E1}"/>
              </a:ext>
            </a:extLst>
          </p:cNvPr>
          <p:cNvSpPr>
            <a:spLocks noGrp="1"/>
          </p:cNvSpPr>
          <p:nvPr>
            <p:ph type="title" hasCustomPrompt="1"/>
          </p:nvPr>
        </p:nvSpPr>
        <p:spPr>
          <a:xfrm>
            <a:off x="1079500" y="395864"/>
            <a:ext cx="5740400" cy="1325563"/>
          </a:xfrm>
        </p:spPr>
        <p:txBody>
          <a:bodyPr anchor="b" anchorCtr="0"/>
          <a:lstStyle>
            <a:lvl1pPr>
              <a:defRPr>
                <a:solidFill>
                  <a:schemeClr val="bg1"/>
                </a:solidFill>
              </a:defRPr>
            </a:lvl1pPr>
          </a:lstStyle>
          <a:p>
            <a:r>
              <a:rPr lang="en-US"/>
              <a:t>[Project Timeline]</a:t>
            </a:r>
          </a:p>
        </p:txBody>
      </p:sp>
      <p:sp>
        <p:nvSpPr>
          <p:cNvPr id="10" name="Content Placeholder 2">
            <a:extLst>
              <a:ext uri="{FF2B5EF4-FFF2-40B4-BE49-F238E27FC236}">
                <a16:creationId xmlns:a16="http://schemas.microsoft.com/office/drawing/2014/main" id="{FF5C0ADE-BEC0-4EF9-940B-819C4012F466}"/>
              </a:ext>
            </a:extLst>
          </p:cNvPr>
          <p:cNvSpPr>
            <a:spLocks noGrp="1"/>
          </p:cNvSpPr>
          <p:nvPr>
            <p:ph idx="1"/>
          </p:nvPr>
        </p:nvSpPr>
        <p:spPr>
          <a:xfrm>
            <a:off x="1079500" y="4880767"/>
            <a:ext cx="2895600" cy="1532733"/>
          </a:xfrm>
        </p:spPr>
        <p:txBody>
          <a:bodyPr numCol="1" spcCol="0">
            <a:normAutofit/>
          </a:bodyPr>
          <a:lstStyle>
            <a:lvl1pPr marL="0" indent="0">
              <a:buNone/>
              <a:defRPr sz="1200" b="0"/>
            </a:lvl1pPr>
            <a:lvl2pPr marL="365760" indent="0">
              <a:buNone/>
              <a:defRPr sz="1800"/>
            </a:lvl2pPr>
            <a:lvl3pPr>
              <a:defRPr sz="1800"/>
            </a:lvl3pPr>
            <a:lvl4pPr>
              <a:defRPr sz="1800"/>
            </a:lvl4pPr>
            <a:lvl5pPr>
              <a:defRPr sz="1800"/>
            </a:lvl5pPr>
          </a:lstStyle>
          <a:p>
            <a:pPr lvl="0"/>
            <a:r>
              <a:rPr lang="en-US"/>
              <a:t>Click to edit Master text styles</a:t>
            </a:r>
          </a:p>
        </p:txBody>
      </p:sp>
      <p:sp>
        <p:nvSpPr>
          <p:cNvPr id="6" name="Content Placeholder 2">
            <a:extLst>
              <a:ext uri="{FF2B5EF4-FFF2-40B4-BE49-F238E27FC236}">
                <a16:creationId xmlns:a16="http://schemas.microsoft.com/office/drawing/2014/main" id="{9C3A514D-6182-4329-9E1C-FC829807723C}"/>
              </a:ext>
            </a:extLst>
          </p:cNvPr>
          <p:cNvSpPr>
            <a:spLocks noGrp="1"/>
          </p:cNvSpPr>
          <p:nvPr>
            <p:ph idx="11" hasCustomPrompt="1"/>
          </p:nvPr>
        </p:nvSpPr>
        <p:spPr>
          <a:xfrm>
            <a:off x="1079500" y="4392721"/>
            <a:ext cx="2895600" cy="445980"/>
          </a:xfrm>
        </p:spPr>
        <p:txBody>
          <a:bodyPr numCol="1" spcCol="0">
            <a:normAutofit/>
          </a:bodyPr>
          <a:lstStyle>
            <a:lvl1pPr marL="0" indent="0">
              <a:buNone/>
              <a:defRPr sz="1200" b="1" i="0" cap="none" baseline="0"/>
            </a:lvl1pPr>
            <a:lvl2pPr marL="365760" indent="0">
              <a:buNone/>
              <a:defRPr sz="1800"/>
            </a:lvl2pPr>
            <a:lvl3pPr>
              <a:defRPr sz="1800"/>
            </a:lvl3pPr>
            <a:lvl4pPr>
              <a:defRPr sz="1800"/>
            </a:lvl4pPr>
            <a:lvl5pPr>
              <a:defRPr sz="1800"/>
            </a:lvl5pPr>
          </a:lstStyle>
          <a:p>
            <a:pPr lvl="0"/>
            <a:r>
              <a:rPr lang="en-US"/>
              <a:t>[Month ‘00]</a:t>
            </a:r>
          </a:p>
        </p:txBody>
      </p:sp>
      <p:sp>
        <p:nvSpPr>
          <p:cNvPr id="3" name="Picture Placeholder 2">
            <a:extLst>
              <a:ext uri="{FF2B5EF4-FFF2-40B4-BE49-F238E27FC236}">
                <a16:creationId xmlns:a16="http://schemas.microsoft.com/office/drawing/2014/main" id="{A024B124-5939-4171-A913-0DC15A929BF8}"/>
              </a:ext>
            </a:extLst>
          </p:cNvPr>
          <p:cNvSpPr>
            <a:spLocks noGrp="1"/>
          </p:cNvSpPr>
          <p:nvPr>
            <p:ph type="pic" sz="quarter" idx="12" hasCustomPrompt="1"/>
          </p:nvPr>
        </p:nvSpPr>
        <p:spPr>
          <a:xfrm>
            <a:off x="1079500" y="2120900"/>
            <a:ext cx="1308100" cy="1308100"/>
          </a:xfrm>
        </p:spPr>
        <p:txBody>
          <a:bodyPr>
            <a:normAutofit/>
          </a:bodyPr>
          <a:lstStyle>
            <a:lvl1pPr marL="0" indent="0">
              <a:buNone/>
              <a:defRPr sz="1400">
                <a:solidFill>
                  <a:schemeClr val="bg1"/>
                </a:solidFill>
              </a:defRPr>
            </a:lvl1pPr>
          </a:lstStyle>
          <a:p>
            <a:r>
              <a:rPr lang="en-US"/>
              <a:t>[Icon Placeholder]</a:t>
            </a:r>
          </a:p>
        </p:txBody>
      </p:sp>
      <p:pic>
        <p:nvPicPr>
          <p:cNvPr id="7" name="Graphic 6">
            <a:extLst>
              <a:ext uri="{FF2B5EF4-FFF2-40B4-BE49-F238E27FC236}">
                <a16:creationId xmlns:a16="http://schemas.microsoft.com/office/drawing/2014/main" id="{666044CB-2B1D-5B47-B8AC-67E61A8C466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Tree>
    <p:extLst>
      <p:ext uri="{BB962C8B-B14F-4D97-AF65-F5344CB8AC3E}">
        <p14:creationId xmlns:p14="http://schemas.microsoft.com/office/powerpoint/2010/main" val="1708352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6760AB4-C667-0C4A-8F50-1DF0C3F6F6D4}"/>
              </a:ext>
            </a:extLst>
          </p:cNvPr>
          <p:cNvSpPr/>
          <p:nvPr userDrawn="1"/>
        </p:nvSpPr>
        <p:spPr>
          <a:xfrm>
            <a:off x="-66261" y="3946568"/>
            <a:ext cx="12324522" cy="3103562"/>
          </a:xfrm>
          <a:prstGeom prst="rect">
            <a:avLst/>
          </a:prstGeom>
          <a:solidFill>
            <a:srgbClr val="1A3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66AB78-4592-2941-894F-7686F3475CE6}"/>
              </a:ext>
            </a:extLst>
          </p:cNvPr>
          <p:cNvSpPr>
            <a:spLocks noGrp="1"/>
          </p:cNvSpPr>
          <p:nvPr>
            <p:ph type="title"/>
          </p:nvPr>
        </p:nvSpPr>
        <p:spPr>
          <a:xfrm>
            <a:off x="1184343" y="1672684"/>
            <a:ext cx="5381050" cy="1964748"/>
          </a:xfrm>
        </p:spPr>
        <p:txBody>
          <a:bodyPr anchor="b">
            <a:normAutofit/>
          </a:bodyPr>
          <a:lstStyle>
            <a:lvl1pPr>
              <a:defRPr sz="4800" b="1" i="0">
                <a:solidFill>
                  <a:srgbClr val="3877BB"/>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11" name="Subtitle 2">
            <a:extLst>
              <a:ext uri="{FF2B5EF4-FFF2-40B4-BE49-F238E27FC236}">
                <a16:creationId xmlns:a16="http://schemas.microsoft.com/office/drawing/2014/main" id="{5A710E25-E809-7243-9D58-76156D7B143F}"/>
              </a:ext>
            </a:extLst>
          </p:cNvPr>
          <p:cNvSpPr>
            <a:spLocks noGrp="1"/>
          </p:cNvSpPr>
          <p:nvPr>
            <p:ph type="subTitle" idx="1" hasCustomPrompt="1"/>
          </p:nvPr>
        </p:nvSpPr>
        <p:spPr>
          <a:xfrm>
            <a:off x="1814285" y="4618041"/>
            <a:ext cx="3942057" cy="369459"/>
          </a:xfrm>
        </p:spPr>
        <p:txBody>
          <a:bodyPr>
            <a:noAutofit/>
          </a:bodyPr>
          <a:lstStyle>
            <a:lvl1pPr marL="0" indent="0" algn="l">
              <a:buNone/>
              <a:defRPr sz="2000" b="0" i="0">
                <a:solidFill>
                  <a:srgbClr val="D4E6F4"/>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t>
            </a:r>
            <a:r>
              <a:rPr lang="en-US" err="1"/>
              <a:t>Firstname</a:t>
            </a:r>
            <a:r>
              <a:rPr lang="en-US"/>
              <a:t> </a:t>
            </a:r>
            <a:r>
              <a:rPr lang="en-US" err="1"/>
              <a:t>Lastname</a:t>
            </a:r>
            <a:r>
              <a:rPr lang="en-US"/>
              <a:t>]</a:t>
            </a:r>
          </a:p>
        </p:txBody>
      </p:sp>
      <p:sp>
        <p:nvSpPr>
          <p:cNvPr id="13" name="Text Placeholder 26">
            <a:extLst>
              <a:ext uri="{FF2B5EF4-FFF2-40B4-BE49-F238E27FC236}">
                <a16:creationId xmlns:a16="http://schemas.microsoft.com/office/drawing/2014/main" id="{669678ED-4BE6-5B40-B90A-F1DCBF910A07}"/>
              </a:ext>
            </a:extLst>
          </p:cNvPr>
          <p:cNvSpPr>
            <a:spLocks noGrp="1"/>
          </p:cNvSpPr>
          <p:nvPr>
            <p:ph type="body" sz="quarter" idx="11" hasCustomPrompt="1"/>
          </p:nvPr>
        </p:nvSpPr>
        <p:spPr>
          <a:xfrm>
            <a:off x="1814285" y="5132643"/>
            <a:ext cx="3942057" cy="422275"/>
          </a:xfrm>
        </p:spPr>
        <p:txBody>
          <a:bodyPr>
            <a:normAutofit/>
          </a:bodyPr>
          <a:lstStyle>
            <a:lvl1pPr marL="0" indent="0">
              <a:buNone/>
              <a:defRPr sz="1600" b="0" i="1">
                <a:solidFill>
                  <a:srgbClr val="D4E6F4"/>
                </a:solidFill>
                <a:latin typeface="Open Sans" panose="020B0606030504020204" pitchFamily="34" charset="0"/>
                <a:ea typeface="Open Sans" panose="020B0606030504020204" pitchFamily="34" charset="0"/>
                <a:cs typeface="Open Sans" panose="020B0606030504020204" pitchFamily="34" charset="0"/>
              </a:defRPr>
            </a:lvl1pPr>
            <a:lvl2pPr marL="365760" indent="0">
              <a:buNone/>
              <a:defRPr>
                <a:solidFill>
                  <a:schemeClr val="bg1"/>
                </a:solidFill>
              </a:defRPr>
            </a:lvl2pPr>
            <a:lvl3pPr marL="731520" indent="0">
              <a:buNone/>
              <a:defRPr>
                <a:solidFill>
                  <a:schemeClr val="bg1"/>
                </a:solidFill>
              </a:defRPr>
            </a:lvl3pPr>
            <a:lvl4pPr marL="1097280" indent="0">
              <a:buNone/>
              <a:defRPr>
                <a:solidFill>
                  <a:schemeClr val="bg1"/>
                </a:solidFill>
              </a:defRPr>
            </a:lvl4pPr>
            <a:lvl5pPr marL="1463040" indent="0">
              <a:buNone/>
              <a:defRPr>
                <a:solidFill>
                  <a:schemeClr val="bg1"/>
                </a:solidFill>
              </a:defRPr>
            </a:lvl5pPr>
          </a:lstStyle>
          <a:p>
            <a:pPr lvl="0"/>
            <a:r>
              <a:rPr lang="en-US"/>
              <a:t>[Job title]</a:t>
            </a:r>
          </a:p>
        </p:txBody>
      </p:sp>
      <p:pic>
        <p:nvPicPr>
          <p:cNvPr id="6" name="Graphic 5">
            <a:extLst>
              <a:ext uri="{FF2B5EF4-FFF2-40B4-BE49-F238E27FC236}">
                <a16:creationId xmlns:a16="http://schemas.microsoft.com/office/drawing/2014/main" id="{F76E8658-0FAF-774C-87A9-7AA4E9DD847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65393" y="1198279"/>
            <a:ext cx="7061204" cy="7061204"/>
          </a:xfrm>
          <a:prstGeom prst="rect">
            <a:avLst/>
          </a:prstGeom>
        </p:spPr>
      </p:pic>
      <p:pic>
        <p:nvPicPr>
          <p:cNvPr id="12" name="Graphic 11" descr="User outline">
            <a:extLst>
              <a:ext uri="{FF2B5EF4-FFF2-40B4-BE49-F238E27FC236}">
                <a16:creationId xmlns:a16="http://schemas.microsoft.com/office/drawing/2014/main" id="{16F1F9C0-9FF4-1C42-B1AF-8B998DD8A19A}"/>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9885" y="4583949"/>
            <a:ext cx="914400" cy="914400"/>
          </a:xfrm>
          <a:prstGeom prst="rect">
            <a:avLst/>
          </a:prstGeom>
        </p:spPr>
      </p:pic>
    </p:spTree>
    <p:extLst>
      <p:ext uri="{BB962C8B-B14F-4D97-AF65-F5344CB8AC3E}">
        <p14:creationId xmlns:p14="http://schemas.microsoft.com/office/powerpoint/2010/main" val="2449500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meline">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1C8171-8A51-4EF6-B972-D1F39BFEA51F}"/>
              </a:ext>
            </a:extLst>
          </p:cNvPr>
          <p:cNvSpPr/>
          <p:nvPr userDrawn="1"/>
        </p:nvSpPr>
        <p:spPr>
          <a:xfrm>
            <a:off x="0" y="0"/>
            <a:ext cx="12192000" cy="3892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C616BAA2-D2A9-41F3-95FD-CF24254080E1}"/>
              </a:ext>
            </a:extLst>
          </p:cNvPr>
          <p:cNvSpPr>
            <a:spLocks noGrp="1"/>
          </p:cNvSpPr>
          <p:nvPr>
            <p:ph type="title" hasCustomPrompt="1"/>
          </p:nvPr>
        </p:nvSpPr>
        <p:spPr>
          <a:xfrm>
            <a:off x="1079500" y="395864"/>
            <a:ext cx="5740400" cy="1325563"/>
          </a:xfrm>
        </p:spPr>
        <p:txBody>
          <a:bodyPr anchor="b" anchorCtr="0"/>
          <a:lstStyle>
            <a:lvl1pPr>
              <a:defRPr>
                <a:solidFill>
                  <a:schemeClr val="tx1"/>
                </a:solidFill>
              </a:defRPr>
            </a:lvl1pPr>
          </a:lstStyle>
          <a:p>
            <a:r>
              <a:rPr lang="en-US"/>
              <a:t>[Project Timeline]</a:t>
            </a:r>
          </a:p>
        </p:txBody>
      </p:sp>
      <p:sp>
        <p:nvSpPr>
          <p:cNvPr id="10" name="Content Placeholder 2">
            <a:extLst>
              <a:ext uri="{FF2B5EF4-FFF2-40B4-BE49-F238E27FC236}">
                <a16:creationId xmlns:a16="http://schemas.microsoft.com/office/drawing/2014/main" id="{FF5C0ADE-BEC0-4EF9-940B-819C4012F466}"/>
              </a:ext>
            </a:extLst>
          </p:cNvPr>
          <p:cNvSpPr>
            <a:spLocks noGrp="1"/>
          </p:cNvSpPr>
          <p:nvPr>
            <p:ph idx="1"/>
          </p:nvPr>
        </p:nvSpPr>
        <p:spPr>
          <a:xfrm>
            <a:off x="1079500" y="4880767"/>
            <a:ext cx="2895600" cy="1532733"/>
          </a:xfrm>
        </p:spPr>
        <p:txBody>
          <a:bodyPr numCol="1" spcCol="0">
            <a:normAutofit/>
          </a:bodyPr>
          <a:lstStyle>
            <a:lvl1pPr marL="0" indent="0">
              <a:buNone/>
              <a:defRPr sz="1200" b="0">
                <a:solidFill>
                  <a:schemeClr val="bg1"/>
                </a:solidFill>
              </a:defRPr>
            </a:lvl1pPr>
            <a:lvl2pPr marL="365760" indent="0">
              <a:buNone/>
              <a:defRPr sz="1800"/>
            </a:lvl2pPr>
            <a:lvl3pPr>
              <a:defRPr sz="1800"/>
            </a:lvl3pPr>
            <a:lvl4pPr>
              <a:defRPr sz="1800"/>
            </a:lvl4pPr>
            <a:lvl5pPr>
              <a:defRPr sz="1800"/>
            </a:lvl5pPr>
          </a:lstStyle>
          <a:p>
            <a:pPr lvl="0"/>
            <a:r>
              <a:rPr lang="en-US"/>
              <a:t>Click to edit Master text styles</a:t>
            </a:r>
          </a:p>
        </p:txBody>
      </p:sp>
      <p:sp>
        <p:nvSpPr>
          <p:cNvPr id="6" name="Content Placeholder 2">
            <a:extLst>
              <a:ext uri="{FF2B5EF4-FFF2-40B4-BE49-F238E27FC236}">
                <a16:creationId xmlns:a16="http://schemas.microsoft.com/office/drawing/2014/main" id="{9C3A514D-6182-4329-9E1C-FC829807723C}"/>
              </a:ext>
            </a:extLst>
          </p:cNvPr>
          <p:cNvSpPr>
            <a:spLocks noGrp="1"/>
          </p:cNvSpPr>
          <p:nvPr>
            <p:ph idx="11" hasCustomPrompt="1"/>
          </p:nvPr>
        </p:nvSpPr>
        <p:spPr>
          <a:xfrm>
            <a:off x="1079500" y="4392721"/>
            <a:ext cx="2895600" cy="445980"/>
          </a:xfrm>
        </p:spPr>
        <p:txBody>
          <a:bodyPr numCol="1" spcCol="0">
            <a:normAutofit/>
          </a:bodyPr>
          <a:lstStyle>
            <a:lvl1pPr marL="0" indent="0">
              <a:buNone/>
              <a:defRPr sz="1200" b="1" i="0" cap="none" baseline="0">
                <a:solidFill>
                  <a:schemeClr val="bg1"/>
                </a:solidFill>
              </a:defRPr>
            </a:lvl1pPr>
            <a:lvl2pPr marL="365760" indent="0">
              <a:buNone/>
              <a:defRPr sz="1800"/>
            </a:lvl2pPr>
            <a:lvl3pPr>
              <a:defRPr sz="1800"/>
            </a:lvl3pPr>
            <a:lvl4pPr>
              <a:defRPr sz="1800"/>
            </a:lvl4pPr>
            <a:lvl5pPr>
              <a:defRPr sz="1800"/>
            </a:lvl5pPr>
          </a:lstStyle>
          <a:p>
            <a:pPr lvl="0"/>
            <a:r>
              <a:rPr lang="en-US"/>
              <a:t>[Month ‘00]</a:t>
            </a:r>
          </a:p>
        </p:txBody>
      </p:sp>
      <p:sp>
        <p:nvSpPr>
          <p:cNvPr id="3" name="Picture Placeholder 2">
            <a:extLst>
              <a:ext uri="{FF2B5EF4-FFF2-40B4-BE49-F238E27FC236}">
                <a16:creationId xmlns:a16="http://schemas.microsoft.com/office/drawing/2014/main" id="{A024B124-5939-4171-A913-0DC15A929BF8}"/>
              </a:ext>
            </a:extLst>
          </p:cNvPr>
          <p:cNvSpPr>
            <a:spLocks noGrp="1"/>
          </p:cNvSpPr>
          <p:nvPr>
            <p:ph type="pic" sz="quarter" idx="12" hasCustomPrompt="1"/>
          </p:nvPr>
        </p:nvSpPr>
        <p:spPr>
          <a:xfrm>
            <a:off x="1079500" y="2120900"/>
            <a:ext cx="1308100" cy="1308100"/>
          </a:xfrm>
        </p:spPr>
        <p:txBody>
          <a:bodyPr>
            <a:normAutofit/>
          </a:bodyPr>
          <a:lstStyle>
            <a:lvl1pPr marL="0" indent="0">
              <a:buNone/>
              <a:defRPr sz="1400">
                <a:solidFill>
                  <a:schemeClr val="bg1"/>
                </a:solidFill>
              </a:defRPr>
            </a:lvl1pPr>
          </a:lstStyle>
          <a:p>
            <a:r>
              <a:rPr lang="en-US"/>
              <a:t>[Icon Placeholder]</a:t>
            </a:r>
          </a:p>
        </p:txBody>
      </p:sp>
      <p:sp>
        <p:nvSpPr>
          <p:cNvPr id="15" name="Rectangle 14">
            <a:extLst>
              <a:ext uri="{FF2B5EF4-FFF2-40B4-BE49-F238E27FC236}">
                <a16:creationId xmlns:a16="http://schemas.microsoft.com/office/drawing/2014/main" id="{0A1C8171-8A51-4EF6-B972-D1F39BFEA51F}"/>
              </a:ext>
            </a:extLst>
          </p:cNvPr>
          <p:cNvSpPr/>
          <p:nvPr userDrawn="1"/>
        </p:nvSpPr>
        <p:spPr>
          <a:xfrm>
            <a:off x="0" y="3700046"/>
            <a:ext cx="12192000" cy="152400"/>
          </a:xfrm>
          <a:prstGeom prst="rect">
            <a:avLst/>
          </a:prstGeom>
          <a:solidFill>
            <a:srgbClr val="FE663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a:extLst>
              <a:ext uri="{FF2B5EF4-FFF2-40B4-BE49-F238E27FC236}">
                <a16:creationId xmlns:a16="http://schemas.microsoft.com/office/drawing/2014/main" id="{EC64A0CB-E75E-714A-BC58-3F69C03564A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80474" y="6281931"/>
            <a:ext cx="1060932" cy="408720"/>
          </a:xfrm>
          <a:prstGeom prst="rect">
            <a:avLst/>
          </a:prstGeom>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udit Content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1111584" y="1132464"/>
            <a:ext cx="4102100" cy="1325563"/>
          </a:xfrm>
        </p:spPr>
        <p:txBody>
          <a:bodyPr anchor="b" anchorCtr="0"/>
          <a:lstStyle>
            <a:lvl1pPr>
              <a:defRPr/>
            </a:lvl1pPr>
          </a:lstStyle>
          <a:p>
            <a:r>
              <a:rPr lang="en-US"/>
              <a:t>[Click to edit Master title style]</a:t>
            </a:r>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p:nvPr>
        </p:nvSpPr>
        <p:spPr>
          <a:xfrm>
            <a:off x="1111584" y="3429000"/>
            <a:ext cx="4102100" cy="2747962"/>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AB6BDF93-DBE6-4985-9AF8-29A2553848CD}"/>
              </a:ext>
            </a:extLst>
          </p:cNvPr>
          <p:cNvCxnSpPr>
            <a:cxnSpLocks/>
          </p:cNvCxnSpPr>
          <p:nvPr userDrawn="1"/>
        </p:nvCxnSpPr>
        <p:spPr>
          <a:xfrm>
            <a:off x="0" y="2585027"/>
            <a:ext cx="521368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Picture Placeholder 6">
            <a:extLst>
              <a:ext uri="{FF2B5EF4-FFF2-40B4-BE49-F238E27FC236}">
                <a16:creationId xmlns:a16="http://schemas.microsoft.com/office/drawing/2014/main" id="{1A1F2BD8-B17D-4C47-BCFB-F86D2036E62C}"/>
              </a:ext>
            </a:extLst>
          </p:cNvPr>
          <p:cNvSpPr>
            <a:spLocks noGrp="1"/>
          </p:cNvSpPr>
          <p:nvPr>
            <p:ph type="pic" sz="quarter" idx="10" hasCustomPrompt="1"/>
          </p:nvPr>
        </p:nvSpPr>
        <p:spPr>
          <a:xfrm>
            <a:off x="6096000" y="-60961"/>
            <a:ext cx="6156960" cy="6992983"/>
          </a:xfrm>
          <a:ln w="6350">
            <a:solidFill>
              <a:schemeClr val="accent1"/>
            </a:solidFill>
          </a:ln>
        </p:spPr>
        <p:txBody>
          <a:bodyPr/>
          <a:lstStyle>
            <a:lvl1pPr marL="0" indent="0">
              <a:buNone/>
              <a:defRPr>
                <a:solidFill>
                  <a:schemeClr val="tx2"/>
                </a:solidFill>
              </a:defRPr>
            </a:lvl1pPr>
          </a:lstStyle>
          <a:p>
            <a:r>
              <a:rPr lang="en-US"/>
              <a:t>[Screenshot / large picture]</a:t>
            </a:r>
          </a:p>
        </p:txBody>
      </p:sp>
      <p:pic>
        <p:nvPicPr>
          <p:cNvPr id="6" name="Graphic 5">
            <a:extLst>
              <a:ext uri="{FF2B5EF4-FFF2-40B4-BE49-F238E27FC236}">
                <a16:creationId xmlns:a16="http://schemas.microsoft.com/office/drawing/2014/main" id="{C1EC6F63-E3D5-9140-9893-1635237DEC5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Tree>
    <p:extLst>
      <p:ext uri="{BB962C8B-B14F-4D97-AF65-F5344CB8AC3E}">
        <p14:creationId xmlns:p14="http://schemas.microsoft.com/office/powerpoint/2010/main" val="34684499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udit Content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AF1D04-C19A-4063-AAB0-AD957B1E703F}"/>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1111584" y="1132464"/>
            <a:ext cx="4102100" cy="1325563"/>
          </a:xfrm>
        </p:spPr>
        <p:txBody>
          <a:bodyPr anchor="b" anchorCtr="0"/>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p:nvPr>
        </p:nvSpPr>
        <p:spPr>
          <a:xfrm>
            <a:off x="1111584" y="3429000"/>
            <a:ext cx="4102100" cy="2747962"/>
          </a:xfrm>
        </p:spPr>
        <p:txBody>
          <a:bodyPr>
            <a:normAutofit/>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AB6BDF93-DBE6-4985-9AF8-29A2553848CD}"/>
              </a:ext>
            </a:extLst>
          </p:cNvPr>
          <p:cNvCxnSpPr>
            <a:cxnSpLocks/>
          </p:cNvCxnSpPr>
          <p:nvPr userDrawn="1"/>
        </p:nvCxnSpPr>
        <p:spPr>
          <a:xfrm>
            <a:off x="0" y="2585027"/>
            <a:ext cx="521368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Picture Placeholder 6">
            <a:extLst>
              <a:ext uri="{FF2B5EF4-FFF2-40B4-BE49-F238E27FC236}">
                <a16:creationId xmlns:a16="http://schemas.microsoft.com/office/drawing/2014/main" id="{D8816C4D-C074-46E9-95BD-C9631EDBDD15}"/>
              </a:ext>
            </a:extLst>
          </p:cNvPr>
          <p:cNvSpPr>
            <a:spLocks noGrp="1"/>
          </p:cNvSpPr>
          <p:nvPr>
            <p:ph type="pic" sz="quarter" idx="10" hasCustomPrompt="1"/>
          </p:nvPr>
        </p:nvSpPr>
        <p:spPr>
          <a:xfrm>
            <a:off x="6096000" y="-60961"/>
            <a:ext cx="6156960" cy="6992983"/>
          </a:xfrm>
          <a:ln w="6350">
            <a:solidFill>
              <a:schemeClr val="tx1">
                <a:lumMod val="75000"/>
              </a:schemeClr>
            </a:solidFill>
          </a:ln>
        </p:spPr>
        <p:txBody>
          <a:bodyPr/>
          <a:lstStyle>
            <a:lvl1pPr marL="0" indent="0">
              <a:buNone/>
              <a:defRPr>
                <a:solidFill>
                  <a:schemeClr val="bg1"/>
                </a:solidFill>
              </a:defRPr>
            </a:lvl1pPr>
          </a:lstStyle>
          <a:p>
            <a:r>
              <a:rPr lang="en-US"/>
              <a:t>[Screenshot / large picture]</a:t>
            </a:r>
          </a:p>
        </p:txBody>
      </p:sp>
      <p:pic>
        <p:nvPicPr>
          <p:cNvPr id="8" name="Graphic 7">
            <a:extLst>
              <a:ext uri="{FF2B5EF4-FFF2-40B4-BE49-F238E27FC236}">
                <a16:creationId xmlns:a16="http://schemas.microsoft.com/office/drawing/2014/main" id="{7B3BB582-98F5-C94D-801A-E7A0735DC31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80474" y="6281931"/>
            <a:ext cx="1060932" cy="408720"/>
          </a:xfrm>
          <a:prstGeom prst="rect">
            <a:avLst/>
          </a:prstGeom>
        </p:spPr>
      </p:pic>
    </p:spTree>
    <p:extLst>
      <p:ext uri="{BB962C8B-B14F-4D97-AF65-F5344CB8AC3E}">
        <p14:creationId xmlns:p14="http://schemas.microsoft.com/office/powerpoint/2010/main" val="34705212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Contents Presenta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1047415" y="699330"/>
            <a:ext cx="4294606" cy="1325563"/>
          </a:xfrm>
        </p:spPr>
        <p:txBody>
          <a:bodyPr wrap="none" anchor="b" anchorCtr="0">
            <a:normAutofit/>
          </a:bodyPr>
          <a:lstStyle>
            <a:lvl1pPr>
              <a:defRPr sz="7500"/>
            </a:lvl1pPr>
          </a:lstStyle>
          <a:p>
            <a:r>
              <a:rPr lang="en-US"/>
              <a:t>[Contents]</a:t>
            </a:r>
          </a:p>
        </p:txBody>
      </p:sp>
      <p:cxnSp>
        <p:nvCxnSpPr>
          <p:cNvPr id="5" name="Straight Connector 4">
            <a:extLst>
              <a:ext uri="{FF2B5EF4-FFF2-40B4-BE49-F238E27FC236}">
                <a16:creationId xmlns:a16="http://schemas.microsoft.com/office/drawing/2014/main" id="{AB6BDF93-DBE6-4985-9AF8-29A2553848CD}"/>
              </a:ext>
            </a:extLst>
          </p:cNvPr>
          <p:cNvCxnSpPr>
            <a:cxnSpLocks/>
          </p:cNvCxnSpPr>
          <p:nvPr userDrawn="1"/>
        </p:nvCxnSpPr>
        <p:spPr>
          <a:xfrm>
            <a:off x="0" y="2151893"/>
            <a:ext cx="5213684" cy="0"/>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Text Placeholder 2">
            <a:extLst>
              <a:ext uri="{FF2B5EF4-FFF2-40B4-BE49-F238E27FC236}">
                <a16:creationId xmlns:a16="http://schemas.microsoft.com/office/drawing/2014/main" id="{63DEC458-5D80-4297-BD94-822086139C8E}"/>
              </a:ext>
            </a:extLst>
          </p:cNvPr>
          <p:cNvSpPr>
            <a:spLocks noGrp="1"/>
          </p:cNvSpPr>
          <p:nvPr>
            <p:ph idx="1"/>
          </p:nvPr>
        </p:nvSpPr>
        <p:spPr>
          <a:xfrm>
            <a:off x="3737811" y="2999873"/>
            <a:ext cx="4732422" cy="3177089"/>
          </a:xfrm>
          <a:prstGeom prst="rect">
            <a:avLst/>
          </a:prstGeom>
        </p:spPr>
        <p:txBody>
          <a:bodyPr vert="horz" lIns="91440" tIns="45720" rIns="91440" bIns="45720" rtlCol="0">
            <a:normAutofit/>
          </a:bodyPr>
          <a:lstStyle>
            <a:lvl1pPr marL="457200" indent="-457200">
              <a:spcBef>
                <a:spcPts val="0"/>
              </a:spcBef>
              <a:buClr>
                <a:schemeClr val="tx1"/>
              </a:buClr>
              <a:buFont typeface="+mj-lt"/>
              <a:buAutoNum type="arabicPeriod"/>
              <a:defRPr lang="en-US" dirty="0"/>
            </a:lvl1pPr>
            <a:lvl2pPr marL="822960" indent="-457200">
              <a:spcBef>
                <a:spcPts val="0"/>
              </a:spcBef>
              <a:buClr>
                <a:schemeClr val="tx1"/>
              </a:buClr>
              <a:buFont typeface="+mj-lt"/>
              <a:buAutoNum type="alphaUcPeriod"/>
              <a:defRPr lang="en-US" dirty="0"/>
            </a:lvl2pPr>
            <a:lvl3pPr marL="1188720" indent="-457200">
              <a:spcBef>
                <a:spcPts val="0"/>
              </a:spcBef>
              <a:buClr>
                <a:schemeClr val="tx1"/>
              </a:buClr>
              <a:buFont typeface="+mj-lt"/>
              <a:buAutoNum type="romanUcPeriod"/>
              <a:defRPr lang="en-US" dirty="0"/>
            </a:lvl3pPr>
            <a:lvl4pPr marL="1554480" indent="-457200">
              <a:spcBef>
                <a:spcPts val="0"/>
              </a:spcBef>
              <a:buClr>
                <a:schemeClr val="tx1"/>
              </a:buClr>
              <a:buFont typeface="+mj-lt"/>
              <a:buAutoNum type="romanUcPeriod"/>
              <a:defRPr lang="en-US" dirty="0"/>
            </a:lvl4pPr>
            <a:lvl5pPr marL="1920240" indent="-457200">
              <a:spcBef>
                <a:spcPts val="0"/>
              </a:spcBef>
              <a:buClr>
                <a:schemeClr val="tx1"/>
              </a:buClr>
              <a:buFont typeface="+mj-lt"/>
              <a:buAutoNum type="romanUcPeriod"/>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Graphic 7">
            <a:extLst>
              <a:ext uri="{FF2B5EF4-FFF2-40B4-BE49-F238E27FC236}">
                <a16:creationId xmlns:a16="http://schemas.microsoft.com/office/drawing/2014/main" id="{B5F7C2E0-25BB-2B4C-949F-6FBCA3E3675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Tree>
    <p:extLst>
      <p:ext uri="{BB962C8B-B14F-4D97-AF65-F5344CB8AC3E}">
        <p14:creationId xmlns:p14="http://schemas.microsoft.com/office/powerpoint/2010/main" val="343723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Section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1066800" y="365125"/>
            <a:ext cx="10058400" cy="1325563"/>
          </a:xfrm>
        </p:spPr>
        <p:txBody>
          <a:bodyPr anchor="b" anchorCtr="0"/>
          <a:lstStyle>
            <a:lvl1pPr>
              <a:defRPr/>
            </a:lvl1pPr>
          </a:lstStyle>
          <a:p>
            <a:r>
              <a:rPr lang="en-US"/>
              <a:t>[Click to edit Master title style]</a:t>
            </a:r>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hasCustomPrompt="1"/>
          </p:nvPr>
        </p:nvSpPr>
        <p:spPr>
          <a:xfrm>
            <a:off x="1066800" y="2254827"/>
            <a:ext cx="10058400" cy="3922136"/>
          </a:xfrm>
        </p:spPr>
        <p:txBody>
          <a:bodyPr numCol="1"/>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reeform 5">
            <a:extLst>
              <a:ext uri="{FF2B5EF4-FFF2-40B4-BE49-F238E27FC236}">
                <a16:creationId xmlns:a16="http://schemas.microsoft.com/office/drawing/2014/main" id="{C5D4B8B4-D064-49FF-8181-6F2F29C7CF9C}"/>
              </a:ext>
            </a:extLst>
          </p:cNvPr>
          <p:cNvSpPr>
            <a:spLocks/>
          </p:cNvSpPr>
          <p:nvPr userDrawn="1"/>
        </p:nvSpPr>
        <p:spPr bwMode="auto">
          <a:xfrm>
            <a:off x="0" y="0"/>
            <a:ext cx="1476375" cy="6858000"/>
          </a:xfrm>
          <a:custGeom>
            <a:avLst/>
            <a:gdLst>
              <a:gd name="T0" fmla="*/ 0 w 930"/>
              <a:gd name="T1" fmla="*/ 0 h 4320"/>
              <a:gd name="T2" fmla="*/ 0 w 930"/>
              <a:gd name="T3" fmla="*/ 4320 h 4320"/>
              <a:gd name="T4" fmla="*/ 137 w 930"/>
              <a:gd name="T5" fmla="*/ 4320 h 4320"/>
              <a:gd name="T6" fmla="*/ 296 w 930"/>
              <a:gd name="T7" fmla="*/ 737 h 4320"/>
              <a:gd name="T8" fmla="*/ 296 w 930"/>
              <a:gd name="T9" fmla="*/ 737 h 4320"/>
              <a:gd name="T10" fmla="*/ 296 w 930"/>
              <a:gd name="T11" fmla="*/ 737 h 4320"/>
              <a:gd name="T12" fmla="*/ 296 w 930"/>
              <a:gd name="T13" fmla="*/ 737 h 4320"/>
              <a:gd name="T14" fmla="*/ 299 w 930"/>
              <a:gd name="T15" fmla="*/ 696 h 4320"/>
              <a:gd name="T16" fmla="*/ 307 w 930"/>
              <a:gd name="T17" fmla="*/ 658 h 4320"/>
              <a:gd name="T18" fmla="*/ 316 w 930"/>
              <a:gd name="T19" fmla="*/ 623 h 4320"/>
              <a:gd name="T20" fmla="*/ 327 w 930"/>
              <a:gd name="T21" fmla="*/ 593 h 4320"/>
              <a:gd name="T22" fmla="*/ 341 w 930"/>
              <a:gd name="T23" fmla="*/ 564 h 4320"/>
              <a:gd name="T24" fmla="*/ 354 w 930"/>
              <a:gd name="T25" fmla="*/ 542 h 4320"/>
              <a:gd name="T26" fmla="*/ 367 w 930"/>
              <a:gd name="T27" fmla="*/ 521 h 4320"/>
              <a:gd name="T28" fmla="*/ 380 w 930"/>
              <a:gd name="T29" fmla="*/ 504 h 4320"/>
              <a:gd name="T30" fmla="*/ 930 w 930"/>
              <a:gd name="T31" fmla="*/ 0 h 4320"/>
              <a:gd name="T32" fmla="*/ 0 w 930"/>
              <a:gd name="T33"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30" h="4320">
                <a:moveTo>
                  <a:pt x="0" y="0"/>
                </a:moveTo>
                <a:lnTo>
                  <a:pt x="0" y="4320"/>
                </a:lnTo>
                <a:lnTo>
                  <a:pt x="137" y="4320"/>
                </a:lnTo>
                <a:lnTo>
                  <a:pt x="296" y="737"/>
                </a:lnTo>
                <a:lnTo>
                  <a:pt x="296" y="737"/>
                </a:lnTo>
                <a:lnTo>
                  <a:pt x="296" y="737"/>
                </a:lnTo>
                <a:lnTo>
                  <a:pt x="296" y="737"/>
                </a:lnTo>
                <a:lnTo>
                  <a:pt x="299" y="696"/>
                </a:lnTo>
                <a:lnTo>
                  <a:pt x="307" y="658"/>
                </a:lnTo>
                <a:lnTo>
                  <a:pt x="316" y="623"/>
                </a:lnTo>
                <a:lnTo>
                  <a:pt x="327" y="593"/>
                </a:lnTo>
                <a:lnTo>
                  <a:pt x="341" y="564"/>
                </a:lnTo>
                <a:lnTo>
                  <a:pt x="354" y="542"/>
                </a:lnTo>
                <a:lnTo>
                  <a:pt x="367" y="521"/>
                </a:lnTo>
                <a:lnTo>
                  <a:pt x="380" y="504"/>
                </a:lnTo>
                <a:lnTo>
                  <a:pt x="930" y="0"/>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517348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Custom Layout">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6760AB4-C667-0C4A-8F50-1DF0C3F6F6D4}"/>
              </a:ext>
            </a:extLst>
          </p:cNvPr>
          <p:cNvSpPr/>
          <p:nvPr userDrawn="1"/>
        </p:nvSpPr>
        <p:spPr>
          <a:xfrm>
            <a:off x="-66261" y="3946568"/>
            <a:ext cx="12324522" cy="3103562"/>
          </a:xfrm>
          <a:prstGeom prst="rect">
            <a:avLst/>
          </a:prstGeom>
          <a:solidFill>
            <a:srgbClr val="1A3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66AB78-4592-2941-894F-7686F3475CE6}"/>
              </a:ext>
            </a:extLst>
          </p:cNvPr>
          <p:cNvSpPr>
            <a:spLocks noGrp="1"/>
          </p:cNvSpPr>
          <p:nvPr>
            <p:ph type="title"/>
          </p:nvPr>
        </p:nvSpPr>
        <p:spPr>
          <a:xfrm>
            <a:off x="1184343" y="1672684"/>
            <a:ext cx="5381050" cy="1964748"/>
          </a:xfrm>
        </p:spPr>
        <p:txBody>
          <a:bodyPr anchor="b">
            <a:normAutofit/>
          </a:bodyPr>
          <a:lstStyle>
            <a:lvl1pPr>
              <a:defRPr sz="4800" b="1" i="0">
                <a:solidFill>
                  <a:srgbClr val="3877BB"/>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pic>
        <p:nvPicPr>
          <p:cNvPr id="6" name="Graphic 5">
            <a:extLst>
              <a:ext uri="{FF2B5EF4-FFF2-40B4-BE49-F238E27FC236}">
                <a16:creationId xmlns:a16="http://schemas.microsoft.com/office/drawing/2014/main" id="{F76E8658-0FAF-774C-87A9-7AA4E9DD847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65393" y="1198279"/>
            <a:ext cx="7061204" cy="7061204"/>
          </a:xfrm>
          <a:prstGeom prst="rect">
            <a:avLst/>
          </a:prstGeom>
        </p:spPr>
      </p:pic>
      <p:pic>
        <p:nvPicPr>
          <p:cNvPr id="8" name="Graphic 7">
            <a:extLst>
              <a:ext uri="{FF2B5EF4-FFF2-40B4-BE49-F238E27FC236}">
                <a16:creationId xmlns:a16="http://schemas.microsoft.com/office/drawing/2014/main" id="{AE081D44-91E6-A045-861F-0348210A6DE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84343" y="399324"/>
            <a:ext cx="2260229" cy="870744"/>
          </a:xfrm>
          <a:prstGeom prst="rect">
            <a:avLst/>
          </a:prstGeom>
        </p:spPr>
      </p:pic>
      <p:sp>
        <p:nvSpPr>
          <p:cNvPr id="14" name="Subtitle 2">
            <a:extLst>
              <a:ext uri="{FF2B5EF4-FFF2-40B4-BE49-F238E27FC236}">
                <a16:creationId xmlns:a16="http://schemas.microsoft.com/office/drawing/2014/main" id="{8CD563B8-9D34-DE4B-9511-868DB976E250}"/>
              </a:ext>
            </a:extLst>
          </p:cNvPr>
          <p:cNvSpPr>
            <a:spLocks noGrp="1"/>
          </p:cNvSpPr>
          <p:nvPr>
            <p:ph type="subTitle" idx="1" hasCustomPrompt="1"/>
          </p:nvPr>
        </p:nvSpPr>
        <p:spPr>
          <a:xfrm>
            <a:off x="1814285" y="4618041"/>
            <a:ext cx="3942057" cy="369459"/>
          </a:xfrm>
        </p:spPr>
        <p:txBody>
          <a:bodyPr>
            <a:noAutofit/>
          </a:bodyPr>
          <a:lstStyle>
            <a:lvl1pPr marL="0" indent="0" algn="l">
              <a:buNone/>
              <a:defRPr sz="2000" b="0" i="0">
                <a:solidFill>
                  <a:srgbClr val="D4E6F4"/>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t>
            </a:r>
            <a:r>
              <a:rPr lang="en-US" err="1"/>
              <a:t>Firstname</a:t>
            </a:r>
            <a:r>
              <a:rPr lang="en-US"/>
              <a:t> </a:t>
            </a:r>
            <a:r>
              <a:rPr lang="en-US" err="1"/>
              <a:t>Lastname</a:t>
            </a:r>
            <a:r>
              <a:rPr lang="en-US"/>
              <a:t>]</a:t>
            </a:r>
          </a:p>
        </p:txBody>
      </p:sp>
      <p:sp>
        <p:nvSpPr>
          <p:cNvPr id="15" name="Text Placeholder 26">
            <a:extLst>
              <a:ext uri="{FF2B5EF4-FFF2-40B4-BE49-F238E27FC236}">
                <a16:creationId xmlns:a16="http://schemas.microsoft.com/office/drawing/2014/main" id="{79E38193-CC8D-6847-AC32-38019B61AC29}"/>
              </a:ext>
            </a:extLst>
          </p:cNvPr>
          <p:cNvSpPr>
            <a:spLocks noGrp="1"/>
          </p:cNvSpPr>
          <p:nvPr>
            <p:ph type="body" sz="quarter" idx="11" hasCustomPrompt="1"/>
          </p:nvPr>
        </p:nvSpPr>
        <p:spPr>
          <a:xfrm>
            <a:off x="1814285" y="5132643"/>
            <a:ext cx="3942057" cy="422275"/>
          </a:xfrm>
        </p:spPr>
        <p:txBody>
          <a:bodyPr>
            <a:normAutofit/>
          </a:bodyPr>
          <a:lstStyle>
            <a:lvl1pPr marL="0" indent="0">
              <a:buNone/>
              <a:defRPr sz="1600" b="0" i="1">
                <a:solidFill>
                  <a:srgbClr val="D4E6F4"/>
                </a:solidFill>
                <a:latin typeface="Open Sans" panose="020B0606030504020204" pitchFamily="34" charset="0"/>
                <a:ea typeface="Open Sans" panose="020B0606030504020204" pitchFamily="34" charset="0"/>
                <a:cs typeface="Open Sans" panose="020B0606030504020204" pitchFamily="34" charset="0"/>
              </a:defRPr>
            </a:lvl1pPr>
            <a:lvl2pPr marL="365760" indent="0">
              <a:buNone/>
              <a:defRPr>
                <a:solidFill>
                  <a:schemeClr val="bg1"/>
                </a:solidFill>
              </a:defRPr>
            </a:lvl2pPr>
            <a:lvl3pPr marL="731520" indent="0">
              <a:buNone/>
              <a:defRPr>
                <a:solidFill>
                  <a:schemeClr val="bg1"/>
                </a:solidFill>
              </a:defRPr>
            </a:lvl3pPr>
            <a:lvl4pPr marL="1097280" indent="0">
              <a:buNone/>
              <a:defRPr>
                <a:solidFill>
                  <a:schemeClr val="bg1"/>
                </a:solidFill>
              </a:defRPr>
            </a:lvl4pPr>
            <a:lvl5pPr marL="1463040" indent="0">
              <a:buNone/>
              <a:defRPr>
                <a:solidFill>
                  <a:schemeClr val="bg1"/>
                </a:solidFill>
              </a:defRPr>
            </a:lvl5pPr>
          </a:lstStyle>
          <a:p>
            <a:pPr lvl="0"/>
            <a:r>
              <a:rPr lang="en-US"/>
              <a:t>[Job title]</a:t>
            </a:r>
          </a:p>
        </p:txBody>
      </p:sp>
      <p:pic>
        <p:nvPicPr>
          <p:cNvPr id="16" name="Graphic 15" descr="User outline">
            <a:extLst>
              <a:ext uri="{FF2B5EF4-FFF2-40B4-BE49-F238E27FC236}">
                <a16:creationId xmlns:a16="http://schemas.microsoft.com/office/drawing/2014/main" id="{26026E31-AB6E-8340-8261-80152C949196}"/>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99885" y="4583949"/>
            <a:ext cx="914400" cy="914400"/>
          </a:xfrm>
          <a:prstGeom prst="rect">
            <a:avLst/>
          </a:prstGeom>
        </p:spPr>
      </p:pic>
    </p:spTree>
    <p:extLst>
      <p:ext uri="{BB962C8B-B14F-4D97-AF65-F5344CB8AC3E}">
        <p14:creationId xmlns:p14="http://schemas.microsoft.com/office/powerpoint/2010/main" val="1563966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1AB9A-FDEA-4284-9A29-96F36D8BEAED}"/>
              </a:ext>
            </a:extLst>
          </p:cNvPr>
          <p:cNvSpPr>
            <a:spLocks noGrp="1"/>
          </p:cNvSpPr>
          <p:nvPr>
            <p:ph type="ctrTitle" hasCustomPrompt="1"/>
          </p:nvPr>
        </p:nvSpPr>
        <p:spPr>
          <a:xfrm>
            <a:off x="440532" y="1167419"/>
            <a:ext cx="4237794" cy="3451891"/>
          </a:xfrm>
        </p:spPr>
        <p:txBody>
          <a:bodyPr anchor="b">
            <a:normAutofit/>
          </a:bodyPr>
          <a:lstStyle>
            <a:lvl1pPr algn="l">
              <a:defRPr sz="55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12" name="Rectangle 11"/>
          <p:cNvSpPr/>
          <p:nvPr userDrawn="1"/>
        </p:nvSpPr>
        <p:spPr>
          <a:xfrm>
            <a:off x="0" y="4810325"/>
            <a:ext cx="12192000" cy="20476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53C854E8-C2B0-48CB-B2DE-E631AC5E03EE}"/>
              </a:ext>
            </a:extLst>
          </p:cNvPr>
          <p:cNvSpPr>
            <a:spLocks noGrp="1"/>
          </p:cNvSpPr>
          <p:nvPr>
            <p:ph type="subTitle" idx="1" hasCustomPrompt="1"/>
          </p:nvPr>
        </p:nvSpPr>
        <p:spPr>
          <a:xfrm>
            <a:off x="440532" y="5117011"/>
            <a:ext cx="3345656" cy="369459"/>
          </a:xfrm>
        </p:spPr>
        <p:txBody>
          <a:bodyPr>
            <a:normAutofit/>
          </a:bodyPr>
          <a:lstStyle>
            <a:lvl1pPr marL="0" indent="0" algn="l">
              <a:buNone/>
              <a:defRPr sz="1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t>
            </a:r>
            <a:r>
              <a:rPr lang="en-US" err="1"/>
              <a:t>Firstname</a:t>
            </a:r>
            <a:r>
              <a:rPr lang="en-US"/>
              <a:t> </a:t>
            </a:r>
            <a:r>
              <a:rPr lang="en-US" err="1"/>
              <a:t>Lastname</a:t>
            </a:r>
            <a:r>
              <a:rPr lang="en-US"/>
              <a:t>]</a:t>
            </a:r>
          </a:p>
        </p:txBody>
      </p:sp>
      <p:sp>
        <p:nvSpPr>
          <p:cNvPr id="27" name="Text Placeholder 26">
            <a:extLst>
              <a:ext uri="{FF2B5EF4-FFF2-40B4-BE49-F238E27FC236}">
                <a16:creationId xmlns:a16="http://schemas.microsoft.com/office/drawing/2014/main" id="{3C86F298-D7E2-4FBE-82F0-23654585659E}"/>
              </a:ext>
            </a:extLst>
          </p:cNvPr>
          <p:cNvSpPr>
            <a:spLocks noGrp="1"/>
          </p:cNvSpPr>
          <p:nvPr>
            <p:ph type="body" sz="quarter" idx="11" hasCustomPrompt="1"/>
          </p:nvPr>
        </p:nvSpPr>
        <p:spPr>
          <a:xfrm>
            <a:off x="440532" y="5529967"/>
            <a:ext cx="3345656" cy="422275"/>
          </a:xfrm>
        </p:spPr>
        <p:txBody>
          <a:bodyPr>
            <a:normAutofit/>
          </a:bodyPr>
          <a:lstStyle>
            <a:lvl1pPr marL="0" indent="0">
              <a:buNone/>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65760" indent="0">
              <a:buNone/>
              <a:defRPr>
                <a:solidFill>
                  <a:schemeClr val="bg1"/>
                </a:solidFill>
              </a:defRPr>
            </a:lvl2pPr>
            <a:lvl3pPr marL="731520" indent="0">
              <a:buNone/>
              <a:defRPr>
                <a:solidFill>
                  <a:schemeClr val="bg1"/>
                </a:solidFill>
              </a:defRPr>
            </a:lvl3pPr>
            <a:lvl4pPr marL="1097280" indent="0">
              <a:buNone/>
              <a:defRPr>
                <a:solidFill>
                  <a:schemeClr val="bg1"/>
                </a:solidFill>
              </a:defRPr>
            </a:lvl4pPr>
            <a:lvl5pPr marL="1463040" indent="0">
              <a:buNone/>
              <a:defRPr>
                <a:solidFill>
                  <a:schemeClr val="bg1"/>
                </a:solidFill>
              </a:defRPr>
            </a:lvl5pPr>
          </a:lstStyle>
          <a:p>
            <a:pPr lvl="0"/>
            <a:r>
              <a:rPr lang="en-US"/>
              <a:t>[Job title]</a:t>
            </a:r>
          </a:p>
        </p:txBody>
      </p:sp>
      <p:sp>
        <p:nvSpPr>
          <p:cNvPr id="4" name="Rectangle 3"/>
          <p:cNvSpPr/>
          <p:nvPr userDrawn="1"/>
        </p:nvSpPr>
        <p:spPr>
          <a:xfrm>
            <a:off x="6716068" y="0"/>
            <a:ext cx="3504378" cy="5625296"/>
          </a:xfrm>
          <a:prstGeom prst="rect">
            <a:avLst/>
          </a:prstGeom>
          <a:solidFill>
            <a:srgbClr val="F9B3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5421275" y="1624205"/>
            <a:ext cx="6298092" cy="4001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29137" y="1433191"/>
            <a:ext cx="8048625" cy="474811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7882360" y="0"/>
            <a:ext cx="2604304" cy="6858000"/>
          </a:xfrm>
          <a:prstGeom prst="rect">
            <a:avLst/>
          </a:prstGeom>
          <a:solidFill>
            <a:srgbClr val="F9B3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4755636"/>
            <a:ext cx="12192000" cy="21023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21AB9A-FDEA-4284-9A29-96F36D8BEAED}"/>
              </a:ext>
            </a:extLst>
          </p:cNvPr>
          <p:cNvSpPr>
            <a:spLocks noGrp="1"/>
          </p:cNvSpPr>
          <p:nvPr>
            <p:ph type="ctrTitle" hasCustomPrompt="1"/>
          </p:nvPr>
        </p:nvSpPr>
        <p:spPr>
          <a:xfrm>
            <a:off x="440532" y="1103251"/>
            <a:ext cx="5751924" cy="3451891"/>
          </a:xfrm>
        </p:spPr>
        <p:txBody>
          <a:bodyPr anchor="b">
            <a:normAutofit/>
          </a:bodyPr>
          <a:lstStyle>
            <a:lvl1pPr algn="l">
              <a:defRPr sz="5500" b="1"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53C854E8-C2B0-48CB-B2DE-E631AC5E03EE}"/>
              </a:ext>
            </a:extLst>
          </p:cNvPr>
          <p:cNvSpPr>
            <a:spLocks noGrp="1"/>
          </p:cNvSpPr>
          <p:nvPr>
            <p:ph type="subTitle" idx="1" hasCustomPrompt="1"/>
          </p:nvPr>
        </p:nvSpPr>
        <p:spPr>
          <a:xfrm>
            <a:off x="440532" y="5117011"/>
            <a:ext cx="3345656" cy="369459"/>
          </a:xfrm>
        </p:spPr>
        <p:txBody>
          <a:bodyPr>
            <a:normAutofit/>
          </a:bodyPr>
          <a:lstStyle>
            <a:lvl1pPr marL="0" indent="0" algn="l">
              <a:buNone/>
              <a:defRPr sz="1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t>
            </a:r>
            <a:r>
              <a:rPr lang="en-US" err="1"/>
              <a:t>Firstname</a:t>
            </a:r>
            <a:r>
              <a:rPr lang="en-US"/>
              <a:t> </a:t>
            </a:r>
            <a:r>
              <a:rPr lang="en-US" err="1"/>
              <a:t>Lastname</a:t>
            </a:r>
            <a:r>
              <a:rPr lang="en-US"/>
              <a:t>]</a:t>
            </a:r>
          </a:p>
        </p:txBody>
      </p:sp>
      <p:sp>
        <p:nvSpPr>
          <p:cNvPr id="27" name="Text Placeholder 26">
            <a:extLst>
              <a:ext uri="{FF2B5EF4-FFF2-40B4-BE49-F238E27FC236}">
                <a16:creationId xmlns:a16="http://schemas.microsoft.com/office/drawing/2014/main" id="{3C86F298-D7E2-4FBE-82F0-23654585659E}"/>
              </a:ext>
            </a:extLst>
          </p:cNvPr>
          <p:cNvSpPr>
            <a:spLocks noGrp="1"/>
          </p:cNvSpPr>
          <p:nvPr>
            <p:ph type="body" sz="quarter" idx="11" hasCustomPrompt="1"/>
          </p:nvPr>
        </p:nvSpPr>
        <p:spPr>
          <a:xfrm>
            <a:off x="440532" y="5529967"/>
            <a:ext cx="3345656" cy="422275"/>
          </a:xfrm>
        </p:spPr>
        <p:txBody>
          <a:bodyPr>
            <a:normAutofit/>
          </a:bodyPr>
          <a:lstStyle>
            <a:lvl1pPr marL="0" indent="0">
              <a:buNone/>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65760" indent="0">
              <a:buNone/>
              <a:defRPr>
                <a:solidFill>
                  <a:schemeClr val="bg1"/>
                </a:solidFill>
              </a:defRPr>
            </a:lvl2pPr>
            <a:lvl3pPr marL="731520" indent="0">
              <a:buNone/>
              <a:defRPr>
                <a:solidFill>
                  <a:schemeClr val="bg1"/>
                </a:solidFill>
              </a:defRPr>
            </a:lvl3pPr>
            <a:lvl4pPr marL="1097280" indent="0">
              <a:buNone/>
              <a:defRPr>
                <a:solidFill>
                  <a:schemeClr val="bg1"/>
                </a:solidFill>
              </a:defRPr>
            </a:lvl4pPr>
            <a:lvl5pPr marL="1463040" indent="0">
              <a:buNone/>
              <a:defRPr>
                <a:solidFill>
                  <a:schemeClr val="bg1"/>
                </a:solidFill>
              </a:defRPr>
            </a:lvl5pPr>
          </a:lstStyle>
          <a:p>
            <a:pPr lvl="0"/>
            <a:r>
              <a:rPr lang="en-US"/>
              <a:t>[Job title]</a:t>
            </a:r>
          </a:p>
        </p:txBody>
      </p:sp>
      <p:sp>
        <p:nvSpPr>
          <p:cNvPr id="11" name="Freeform 13">
            <a:extLst>
              <a:ext uri="{FF2B5EF4-FFF2-40B4-BE49-F238E27FC236}">
                <a16:creationId xmlns:a16="http://schemas.microsoft.com/office/drawing/2014/main" id="{D82B087F-9B39-4634-A2AD-3D2D0D736FC7}"/>
              </a:ext>
            </a:extLst>
          </p:cNvPr>
          <p:cNvSpPr>
            <a:spLocks/>
          </p:cNvSpPr>
          <p:nvPr userDrawn="1"/>
        </p:nvSpPr>
        <p:spPr bwMode="auto">
          <a:xfrm flipV="1">
            <a:off x="-11576" y="4667693"/>
            <a:ext cx="12292315" cy="87942"/>
          </a:xfrm>
          <a:custGeom>
            <a:avLst/>
            <a:gdLst>
              <a:gd name="T0" fmla="*/ 7680 w 7680"/>
              <a:gd name="T1" fmla="*/ 16 h 32"/>
              <a:gd name="T2" fmla="*/ 7680 w 7680"/>
              <a:gd name="T3" fmla="*/ 16 h 32"/>
              <a:gd name="T4" fmla="*/ 7655 w 7680"/>
              <a:gd name="T5" fmla="*/ 0 h 32"/>
              <a:gd name="T6" fmla="*/ 0 w 7680"/>
              <a:gd name="T7" fmla="*/ 0 h 32"/>
              <a:gd name="T8" fmla="*/ 0 w 7680"/>
              <a:gd name="T9" fmla="*/ 32 h 32"/>
              <a:gd name="T10" fmla="*/ 7675 w 7680"/>
              <a:gd name="T11" fmla="*/ 32 h 32"/>
              <a:gd name="T12" fmla="*/ 7680 w 7680"/>
              <a:gd name="T13" fmla="*/ 16 h 32"/>
              <a:gd name="connsiteX0" fmla="*/ 9852 w 10000"/>
              <a:gd name="connsiteY0" fmla="*/ 6562 h 10000"/>
              <a:gd name="connsiteX1" fmla="*/ 10000 w 10000"/>
              <a:gd name="connsiteY1" fmla="*/ 5000 h 10000"/>
              <a:gd name="connsiteX2" fmla="*/ 9967 w 10000"/>
              <a:gd name="connsiteY2" fmla="*/ 0 h 10000"/>
              <a:gd name="connsiteX3" fmla="*/ 0 w 10000"/>
              <a:gd name="connsiteY3" fmla="*/ 0 h 10000"/>
              <a:gd name="connsiteX4" fmla="*/ 0 w 10000"/>
              <a:gd name="connsiteY4" fmla="*/ 10000 h 10000"/>
              <a:gd name="connsiteX5" fmla="*/ 9993 w 10000"/>
              <a:gd name="connsiteY5" fmla="*/ 10000 h 10000"/>
              <a:gd name="connsiteX6" fmla="*/ 9852 w 10000"/>
              <a:gd name="connsiteY6" fmla="*/ 6562 h 10000"/>
              <a:gd name="connsiteX0" fmla="*/ 9875 w 10000"/>
              <a:gd name="connsiteY0" fmla="*/ 4479 h 10000"/>
              <a:gd name="connsiteX1" fmla="*/ 10000 w 10000"/>
              <a:gd name="connsiteY1" fmla="*/ 5000 h 10000"/>
              <a:gd name="connsiteX2" fmla="*/ 9967 w 10000"/>
              <a:gd name="connsiteY2" fmla="*/ 0 h 10000"/>
              <a:gd name="connsiteX3" fmla="*/ 0 w 10000"/>
              <a:gd name="connsiteY3" fmla="*/ 0 h 10000"/>
              <a:gd name="connsiteX4" fmla="*/ 0 w 10000"/>
              <a:gd name="connsiteY4" fmla="*/ 10000 h 10000"/>
              <a:gd name="connsiteX5" fmla="*/ 9993 w 10000"/>
              <a:gd name="connsiteY5" fmla="*/ 10000 h 10000"/>
              <a:gd name="connsiteX6" fmla="*/ 9875 w 10000"/>
              <a:gd name="connsiteY6" fmla="*/ 4479 h 10000"/>
              <a:gd name="connsiteX0" fmla="*/ 9993 w 10736"/>
              <a:gd name="connsiteY0" fmla="*/ 10000 h 10000"/>
              <a:gd name="connsiteX1" fmla="*/ 10000 w 10736"/>
              <a:gd name="connsiteY1" fmla="*/ 5000 h 10000"/>
              <a:gd name="connsiteX2" fmla="*/ 9967 w 10736"/>
              <a:gd name="connsiteY2" fmla="*/ 0 h 10000"/>
              <a:gd name="connsiteX3" fmla="*/ 0 w 10736"/>
              <a:gd name="connsiteY3" fmla="*/ 0 h 10000"/>
              <a:gd name="connsiteX4" fmla="*/ 0 w 10736"/>
              <a:gd name="connsiteY4" fmla="*/ 10000 h 10000"/>
              <a:gd name="connsiteX5" fmla="*/ 9993 w 10736"/>
              <a:gd name="connsiteY5" fmla="*/ 10000 h 10000"/>
              <a:gd name="connsiteX0" fmla="*/ 9993 w 10022"/>
              <a:gd name="connsiteY0" fmla="*/ 10000 h 10541"/>
              <a:gd name="connsiteX1" fmla="*/ 10000 w 10022"/>
              <a:gd name="connsiteY1" fmla="*/ 5000 h 10541"/>
              <a:gd name="connsiteX2" fmla="*/ 9967 w 10022"/>
              <a:gd name="connsiteY2" fmla="*/ 0 h 10541"/>
              <a:gd name="connsiteX3" fmla="*/ 0 w 10022"/>
              <a:gd name="connsiteY3" fmla="*/ 0 h 10541"/>
              <a:gd name="connsiteX4" fmla="*/ 0 w 10022"/>
              <a:gd name="connsiteY4" fmla="*/ 10000 h 10541"/>
              <a:gd name="connsiteX5" fmla="*/ 9993 w 10022"/>
              <a:gd name="connsiteY5" fmla="*/ 10000 h 10541"/>
              <a:gd name="connsiteX0" fmla="*/ 9993 w 10736"/>
              <a:gd name="connsiteY0" fmla="*/ 10000 h 10962"/>
              <a:gd name="connsiteX1" fmla="*/ 10000 w 10736"/>
              <a:gd name="connsiteY1" fmla="*/ 5000 h 10962"/>
              <a:gd name="connsiteX2" fmla="*/ 9967 w 10736"/>
              <a:gd name="connsiteY2" fmla="*/ 0 h 10962"/>
              <a:gd name="connsiteX3" fmla="*/ 0 w 10736"/>
              <a:gd name="connsiteY3" fmla="*/ 0 h 10962"/>
              <a:gd name="connsiteX4" fmla="*/ 0 w 10736"/>
              <a:gd name="connsiteY4" fmla="*/ 10000 h 10962"/>
              <a:gd name="connsiteX5" fmla="*/ 9993 w 10736"/>
              <a:gd name="connsiteY5" fmla="*/ 10000 h 10962"/>
              <a:gd name="connsiteX0" fmla="*/ 9993 w 10736"/>
              <a:gd name="connsiteY0" fmla="*/ 10000 h 10740"/>
              <a:gd name="connsiteX1" fmla="*/ 10000 w 10736"/>
              <a:gd name="connsiteY1" fmla="*/ 5000 h 10740"/>
              <a:gd name="connsiteX2" fmla="*/ 9967 w 10736"/>
              <a:gd name="connsiteY2" fmla="*/ 0 h 10740"/>
              <a:gd name="connsiteX3" fmla="*/ 0 w 10736"/>
              <a:gd name="connsiteY3" fmla="*/ 0 h 10740"/>
              <a:gd name="connsiteX4" fmla="*/ 0 w 10736"/>
              <a:gd name="connsiteY4" fmla="*/ 10000 h 10740"/>
              <a:gd name="connsiteX5" fmla="*/ 9993 w 10736"/>
              <a:gd name="connsiteY5" fmla="*/ 10000 h 10740"/>
              <a:gd name="connsiteX0" fmla="*/ 9993 w 10000"/>
              <a:gd name="connsiteY0" fmla="*/ 10000 h 10740"/>
              <a:gd name="connsiteX1" fmla="*/ 10000 w 10000"/>
              <a:gd name="connsiteY1" fmla="*/ 5000 h 10740"/>
              <a:gd name="connsiteX2" fmla="*/ 9967 w 10000"/>
              <a:gd name="connsiteY2" fmla="*/ 0 h 10740"/>
              <a:gd name="connsiteX3" fmla="*/ 0 w 10000"/>
              <a:gd name="connsiteY3" fmla="*/ 0 h 10740"/>
              <a:gd name="connsiteX4" fmla="*/ 0 w 10000"/>
              <a:gd name="connsiteY4" fmla="*/ 10000 h 10740"/>
              <a:gd name="connsiteX5" fmla="*/ 9993 w 10000"/>
              <a:gd name="connsiteY5" fmla="*/ 10000 h 10740"/>
              <a:gd name="connsiteX0" fmla="*/ 9993 w 9993"/>
              <a:gd name="connsiteY0" fmla="*/ 10000 h 10740"/>
              <a:gd name="connsiteX1" fmla="*/ 9812 w 9993"/>
              <a:gd name="connsiteY1" fmla="*/ 3958 h 10740"/>
              <a:gd name="connsiteX2" fmla="*/ 9967 w 9993"/>
              <a:gd name="connsiteY2" fmla="*/ 0 h 10740"/>
              <a:gd name="connsiteX3" fmla="*/ 0 w 9993"/>
              <a:gd name="connsiteY3" fmla="*/ 0 h 10740"/>
              <a:gd name="connsiteX4" fmla="*/ 0 w 9993"/>
              <a:gd name="connsiteY4" fmla="*/ 10000 h 10740"/>
              <a:gd name="connsiteX5" fmla="*/ 9993 w 9993"/>
              <a:gd name="connsiteY5" fmla="*/ 10000 h 10740"/>
              <a:gd name="connsiteX0" fmla="*/ 10000 w 10010"/>
              <a:gd name="connsiteY0" fmla="*/ 9311 h 10000"/>
              <a:gd name="connsiteX1" fmla="*/ 10010 w 10010"/>
              <a:gd name="connsiteY1" fmla="*/ 4170 h 10000"/>
              <a:gd name="connsiteX2" fmla="*/ 9974 w 10010"/>
              <a:gd name="connsiteY2" fmla="*/ 0 h 10000"/>
              <a:gd name="connsiteX3" fmla="*/ 0 w 10010"/>
              <a:gd name="connsiteY3" fmla="*/ 0 h 10000"/>
              <a:gd name="connsiteX4" fmla="*/ 0 w 10010"/>
              <a:gd name="connsiteY4" fmla="*/ 9311 h 10000"/>
              <a:gd name="connsiteX5" fmla="*/ 10000 w 10010"/>
              <a:gd name="connsiteY5" fmla="*/ 931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0" h="10000">
                <a:moveTo>
                  <a:pt x="10000" y="9311"/>
                </a:moveTo>
                <a:cubicBezTo>
                  <a:pt x="9998" y="9506"/>
                  <a:pt x="10014" y="5722"/>
                  <a:pt x="10010" y="4170"/>
                </a:cubicBezTo>
                <a:cubicBezTo>
                  <a:pt x="9999" y="2618"/>
                  <a:pt x="9985" y="1552"/>
                  <a:pt x="9974" y="0"/>
                </a:cubicBezTo>
                <a:lnTo>
                  <a:pt x="0" y="0"/>
                </a:lnTo>
                <a:lnTo>
                  <a:pt x="0" y="9311"/>
                </a:lnTo>
                <a:cubicBezTo>
                  <a:pt x="1666" y="10863"/>
                  <a:pt x="4999" y="9311"/>
                  <a:pt x="10000" y="9311"/>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Rectangle 9"/>
          <p:cNvSpPr/>
          <p:nvPr userDrawn="1"/>
        </p:nvSpPr>
        <p:spPr>
          <a:xfrm>
            <a:off x="7377396" y="1951151"/>
            <a:ext cx="3572255" cy="4906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pho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57457" y="673355"/>
            <a:ext cx="4135262" cy="6272588"/>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tx1"/>
        </a:solidFill>
        <a:effectLst/>
      </p:bgPr>
    </p:bg>
    <p:spTree>
      <p:nvGrpSpPr>
        <p:cNvPr id="1" name=""/>
        <p:cNvGrpSpPr/>
        <p:nvPr/>
      </p:nvGrpSpPr>
      <p:grpSpPr>
        <a:xfrm>
          <a:off x="0" y="0"/>
          <a:ext cx="0" cy="0"/>
          <a:chOff x="0" y="0"/>
          <a:chExt cx="0" cy="0"/>
        </a:xfrm>
      </p:grpSpPr>
      <p:sp>
        <p:nvSpPr>
          <p:cNvPr id="4" name="Rectangle 3"/>
          <p:cNvSpPr/>
          <p:nvPr userDrawn="1"/>
        </p:nvSpPr>
        <p:spPr>
          <a:xfrm>
            <a:off x="618611" y="469528"/>
            <a:ext cx="5267461" cy="6040193"/>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rIns="457200" rtlCol="0" anchor="ctr"/>
          <a:lstStyle/>
          <a:p>
            <a:endParaRPr lang="en-US" sz="2400">
              <a:solidFill>
                <a:schemeClr val="bg1"/>
              </a:solidFill>
              <a:ea typeface="Roboto Slab" charset="0"/>
              <a:cs typeface="Roboto Slab" charset="0"/>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83714" y="4426217"/>
            <a:ext cx="3391550" cy="3750919"/>
          </a:xfrm>
          <a:prstGeom prst="rect">
            <a:avLst/>
          </a:prstGeom>
        </p:spPr>
      </p:pic>
      <p:sp>
        <p:nvSpPr>
          <p:cNvPr id="7" name="Picture Placeholder 6">
            <a:extLst>
              <a:ext uri="{FF2B5EF4-FFF2-40B4-BE49-F238E27FC236}">
                <a16:creationId xmlns:a16="http://schemas.microsoft.com/office/drawing/2014/main" id="{D8816C4D-C074-46E9-95BD-C9631EDBDD15}"/>
              </a:ext>
            </a:extLst>
          </p:cNvPr>
          <p:cNvSpPr>
            <a:spLocks noGrp="1"/>
          </p:cNvSpPr>
          <p:nvPr>
            <p:ph type="pic" sz="quarter" idx="11" hasCustomPrompt="1"/>
          </p:nvPr>
        </p:nvSpPr>
        <p:spPr>
          <a:xfrm>
            <a:off x="7729728" y="1414272"/>
            <a:ext cx="2926080" cy="3011945"/>
          </a:xfrm>
        </p:spPr>
        <p:txBody>
          <a:bodyPr/>
          <a:lstStyle>
            <a:lvl1pPr marL="0" indent="0">
              <a:buNone/>
              <a:defRPr>
                <a:solidFill>
                  <a:schemeClr val="bg1"/>
                </a:solidFill>
              </a:defRPr>
            </a:lvl1pPr>
          </a:lstStyle>
          <a:p>
            <a:r>
              <a:rPr lang="en-US"/>
              <a:t>[Insert Avatar Picture]</a:t>
            </a:r>
          </a:p>
        </p:txBody>
      </p:sp>
      <p:sp>
        <p:nvSpPr>
          <p:cNvPr id="8" name="Title 1"/>
          <p:cNvSpPr>
            <a:spLocks noGrp="1"/>
          </p:cNvSpPr>
          <p:nvPr>
            <p:ph type="title" hasCustomPrompt="1"/>
          </p:nvPr>
        </p:nvSpPr>
        <p:spPr>
          <a:xfrm>
            <a:off x="6498336" y="14813"/>
            <a:ext cx="5388864" cy="959168"/>
          </a:xfrm>
        </p:spPr>
        <p:txBody>
          <a:bodyPr/>
          <a:lstStyle>
            <a:lvl1pPr algn="ctr">
              <a:defRPr baseline="0">
                <a:solidFill>
                  <a:schemeClr val="tx1">
                    <a:lumMod val="20000"/>
                    <a:lumOff val="80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[Name]</a:t>
            </a:r>
          </a:p>
        </p:txBody>
      </p:sp>
      <p:sp>
        <p:nvSpPr>
          <p:cNvPr id="9" name="Content Placeholder 6"/>
          <p:cNvSpPr>
            <a:spLocks noGrp="1"/>
          </p:cNvSpPr>
          <p:nvPr>
            <p:ph sz="quarter" idx="10"/>
          </p:nvPr>
        </p:nvSpPr>
        <p:spPr>
          <a:xfrm>
            <a:off x="780288" y="694944"/>
            <a:ext cx="4925568" cy="5629656"/>
          </a:xfrm>
        </p:spPr>
        <p:txBody>
          <a:bodyPr>
            <a:normAutofit/>
          </a:bodyPr>
          <a:lstStyle>
            <a:lvl1pPr marL="0" indent="0">
              <a:buNone/>
              <a:defRPr sz="18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65760" indent="0">
              <a:buNone/>
              <a:defRPr/>
            </a:lvl2pPr>
            <a:lvl3pPr marL="731520" indent="0">
              <a:buNone/>
              <a:defRPr/>
            </a:lvl3pPr>
            <a:lvl4pPr marL="1097280" indent="0">
              <a:buNone/>
              <a:defRPr/>
            </a:lvl4pPr>
            <a:lvl5pPr marL="1463040" indent="0">
              <a:buNone/>
              <a:defRPr/>
            </a:lvl5pPr>
          </a:lstStyle>
          <a:p>
            <a:pPr lvl="0"/>
            <a:r>
              <a:rPr lang="en-US"/>
              <a:t>Click to edit Master text styles</a:t>
            </a:r>
          </a:p>
        </p:txBody>
      </p:sp>
    </p:spTree>
    <p:extLst>
      <p:ext uri="{BB962C8B-B14F-4D97-AF65-F5344CB8AC3E}">
        <p14:creationId xmlns:p14="http://schemas.microsoft.com/office/powerpoint/2010/main" val="1964574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bout Me 1">
    <p:spTree>
      <p:nvGrpSpPr>
        <p:cNvPr id="1" name=""/>
        <p:cNvGrpSpPr/>
        <p:nvPr/>
      </p:nvGrpSpPr>
      <p:grpSpPr>
        <a:xfrm>
          <a:off x="0" y="0"/>
          <a:ext cx="0" cy="0"/>
          <a:chOff x="0" y="0"/>
          <a:chExt cx="0" cy="0"/>
        </a:xfrm>
      </p:grpSpPr>
      <p:grpSp>
        <p:nvGrpSpPr>
          <p:cNvPr id="2" name="Group 1"/>
          <p:cNvGrpSpPr/>
          <p:nvPr userDrawn="1"/>
        </p:nvGrpSpPr>
        <p:grpSpPr>
          <a:xfrm>
            <a:off x="7283566" y="-528034"/>
            <a:ext cx="4029565" cy="6383841"/>
            <a:chOff x="7852246" y="-8205"/>
            <a:chExt cx="4029565" cy="6383841"/>
          </a:xfrm>
        </p:grpSpPr>
        <p:sp>
          <p:nvSpPr>
            <p:cNvPr id="3" name="Rounded Rectangle 2"/>
            <p:cNvSpPr/>
            <p:nvPr/>
          </p:nvSpPr>
          <p:spPr>
            <a:xfrm>
              <a:off x="8732614" y="1487176"/>
              <a:ext cx="401781" cy="12642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a:off x="8933505" y="0"/>
              <a:ext cx="0" cy="1471808"/>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a:off x="10566669" y="1478971"/>
              <a:ext cx="401781" cy="12642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10767560" y="-8205"/>
              <a:ext cx="0" cy="1471808"/>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7852246" y="1550388"/>
              <a:ext cx="4029565" cy="4825248"/>
              <a:chOff x="8182988" y="1595007"/>
              <a:chExt cx="3376612" cy="4043362"/>
            </a:xfrm>
          </p:grpSpPr>
          <p:sp>
            <p:nvSpPr>
              <p:cNvPr id="8" name="Rectangle 7"/>
              <p:cNvSpPr/>
              <p:nvPr/>
            </p:nvSpPr>
            <p:spPr>
              <a:xfrm>
                <a:off x="8182988" y="1595007"/>
                <a:ext cx="3376612" cy="4043362"/>
              </a:xfrm>
              <a:prstGeom prst="rect">
                <a:avLst/>
              </a:prstGeom>
              <a:solidFill>
                <a:schemeClr val="accent1">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349770" y="1762558"/>
                <a:ext cx="3043237" cy="3700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516364" y="1930109"/>
                <a:ext cx="2705194" cy="3375749"/>
              </a:xfrm>
              <a:prstGeom prst="rect">
                <a:avLst/>
              </a:prstGeom>
              <a:gradFill flip="none" rotWithShape="1">
                <a:gsLst>
                  <a:gs pos="44000">
                    <a:schemeClr val="bg1"/>
                  </a:gs>
                  <a:gs pos="88000">
                    <a:schemeClr val="accent1">
                      <a:lumMod val="95000"/>
                      <a:lumOff val="5000"/>
                    </a:schemeClr>
                  </a:gs>
                  <a:gs pos="100000">
                    <a:schemeClr val="bg1">
                      <a:lumMod val="85000"/>
                    </a:schemeClr>
                  </a:gs>
                </a:gsLst>
                <a:path path="circle">
                  <a:fillToRect l="50000" t="130000" r="50000" b="-30000"/>
                </a:path>
                <a:tileRect/>
              </a:gra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Title 1"/>
          <p:cNvSpPr>
            <a:spLocks noGrp="1"/>
          </p:cNvSpPr>
          <p:nvPr>
            <p:ph type="title" hasCustomPrompt="1"/>
          </p:nvPr>
        </p:nvSpPr>
        <p:spPr>
          <a:xfrm>
            <a:off x="503447" y="365125"/>
            <a:ext cx="6212454" cy="1325563"/>
          </a:xfrm>
        </p:spPr>
        <p:txBody>
          <a:bodyPr/>
          <a:lstStyle>
            <a:lvl1pPr>
              <a:defRPr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[First Name] [Last Name]</a:t>
            </a:r>
          </a:p>
        </p:txBody>
      </p:sp>
      <p:sp>
        <p:nvSpPr>
          <p:cNvPr id="15" name="Content Placeholder 6"/>
          <p:cNvSpPr>
            <a:spLocks noGrp="1"/>
          </p:cNvSpPr>
          <p:nvPr>
            <p:ph sz="quarter" idx="10"/>
          </p:nvPr>
        </p:nvSpPr>
        <p:spPr>
          <a:xfrm>
            <a:off x="503238" y="2171700"/>
            <a:ext cx="6212872" cy="4152900"/>
          </a:xfrm>
        </p:spPr>
        <p:txBody>
          <a:bodyPr>
            <a:normAutofit/>
          </a:bodyPr>
          <a:lstStyle>
            <a:lvl1pPr marL="0" indent="0">
              <a:buNone/>
              <a:defRPr sz="1800">
                <a:solidFill>
                  <a:schemeClr val="tx2"/>
                </a:solidFill>
              </a:defRPr>
            </a:lvl1pPr>
            <a:lvl2pPr marL="365760" indent="0">
              <a:buNone/>
              <a:defRPr/>
            </a:lvl2pPr>
            <a:lvl3pPr marL="731520" indent="0">
              <a:buNone/>
              <a:defRPr/>
            </a:lvl3pPr>
            <a:lvl4pPr marL="1097280" indent="0">
              <a:buNone/>
              <a:defRPr/>
            </a:lvl4pPr>
            <a:lvl5pPr marL="1463040" indent="0">
              <a:buNone/>
              <a:defRPr/>
            </a:lvl5pPr>
          </a:lstStyle>
          <a:p>
            <a:pPr lvl="0"/>
            <a:r>
              <a:rPr lang="en-US"/>
              <a:t>Click to edit Master text styles</a:t>
            </a:r>
          </a:p>
        </p:txBody>
      </p:sp>
      <p:sp>
        <p:nvSpPr>
          <p:cNvPr id="16" name="Picture Placeholder 6">
            <a:extLst>
              <a:ext uri="{FF2B5EF4-FFF2-40B4-BE49-F238E27FC236}">
                <a16:creationId xmlns:a16="http://schemas.microsoft.com/office/drawing/2014/main" id="{D8816C4D-C074-46E9-95BD-C9631EDBDD15}"/>
              </a:ext>
            </a:extLst>
          </p:cNvPr>
          <p:cNvSpPr>
            <a:spLocks noGrp="1"/>
          </p:cNvSpPr>
          <p:nvPr>
            <p:ph type="pic" sz="quarter" idx="11" hasCustomPrompt="1"/>
          </p:nvPr>
        </p:nvSpPr>
        <p:spPr>
          <a:xfrm>
            <a:off x="7681409" y="1430461"/>
            <a:ext cx="3228311" cy="4028535"/>
          </a:xfrm>
        </p:spPr>
        <p:txBody>
          <a:bodyPr/>
          <a:lstStyle>
            <a:lvl1pPr marL="0" indent="0">
              <a:buNone/>
              <a:defRPr/>
            </a:lvl1pPr>
          </a:lstStyle>
          <a:p>
            <a:r>
              <a:rPr lang="en-US"/>
              <a:t>[Insert Avatar Picture]</a:t>
            </a: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696672-4053-40B2-8D5A-353AB7048B49}"/>
              </a:ext>
            </a:extLst>
          </p:cNvPr>
          <p:cNvSpPr>
            <a:spLocks noGrp="1"/>
          </p:cNvSpPr>
          <p:nvPr>
            <p:ph type="title"/>
          </p:nvPr>
        </p:nvSpPr>
        <p:spPr>
          <a:xfrm>
            <a:off x="1066800" y="365125"/>
            <a:ext cx="10058400" cy="1325563"/>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0669E07F-966D-40C4-889D-88FA8BC10479}"/>
              </a:ext>
            </a:extLst>
          </p:cNvPr>
          <p:cNvSpPr>
            <a:spLocks noGrp="1"/>
          </p:cNvSpPr>
          <p:nvPr>
            <p:ph type="body" idx="1"/>
          </p:nvPr>
        </p:nvSpPr>
        <p:spPr>
          <a:xfrm>
            <a:off x="1066800" y="2254827"/>
            <a:ext cx="10058400" cy="3922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8251081"/>
      </p:ext>
    </p:extLst>
  </p:cSld>
  <p:clrMap bg1="lt1" tx1="dk1" bg2="lt2" tx2="dk2" accent1="accent1" accent2="accent2" accent3="accent3" accent4="accent4" accent5="accent5" accent6="accent6" hlink="hlink" folHlink="folHlink"/>
  <p:sldLayoutIdLst>
    <p:sldLayoutId id="2147483734" r:id="rId1"/>
    <p:sldLayoutId id="2147483745" r:id="rId2"/>
    <p:sldLayoutId id="2147483740" r:id="rId3"/>
    <p:sldLayoutId id="2147483741" r:id="rId4"/>
    <p:sldLayoutId id="2147483746" r:id="rId5"/>
    <p:sldLayoutId id="2147483727" r:id="rId6"/>
    <p:sldLayoutId id="2147483724" r:id="rId7"/>
    <p:sldLayoutId id="2147483732" r:id="rId8"/>
    <p:sldLayoutId id="2147483712" r:id="rId9"/>
    <p:sldLayoutId id="2147483729" r:id="rId10"/>
    <p:sldLayoutId id="2147483730" r:id="rId11"/>
    <p:sldLayoutId id="2147483731" r:id="rId12"/>
    <p:sldLayoutId id="2147483721" r:id="rId13"/>
    <p:sldLayoutId id="2147483681" r:id="rId14"/>
    <p:sldLayoutId id="2147483723" r:id="rId15"/>
    <p:sldLayoutId id="2147483714" r:id="rId16"/>
    <p:sldLayoutId id="2147483713" r:id="rId17"/>
    <p:sldLayoutId id="2147483742" r:id="rId18"/>
    <p:sldLayoutId id="2147483719" r:id="rId19"/>
    <p:sldLayoutId id="2147483650" r:id="rId20"/>
    <p:sldLayoutId id="2147483679" r:id="rId21"/>
    <p:sldLayoutId id="2147483747" r:id="rId22"/>
    <p:sldLayoutId id="2147483743" r:id="rId23"/>
    <p:sldLayoutId id="2147483744" r:id="rId24"/>
    <p:sldLayoutId id="2147483666" r:id="rId25"/>
    <p:sldLayoutId id="2147483662" r:id="rId26"/>
    <p:sldLayoutId id="2147483651" r:id="rId27"/>
    <p:sldLayoutId id="2147483692" r:id="rId28"/>
    <p:sldLayoutId id="2147483706" r:id="rId29"/>
    <p:sldLayoutId id="2147483653" r:id="rId30"/>
    <p:sldLayoutId id="2147483674" r:id="rId31"/>
    <p:sldLayoutId id="2147483684" r:id="rId32"/>
    <p:sldLayoutId id="2147483685" r:id="rId33"/>
    <p:sldLayoutId id="2147483688" r:id="rId34"/>
    <p:sldLayoutId id="2147483689" r:id="rId35"/>
    <p:sldLayoutId id="2147483686" r:id="rId36"/>
    <p:sldLayoutId id="2147483696" r:id="rId37"/>
    <p:sldLayoutId id="2147483702" r:id="rId38"/>
    <p:sldLayoutId id="2147483655" r:id="rId39"/>
    <p:sldLayoutId id="2147483718" r:id="rId40"/>
    <p:sldLayoutId id="2147483658" r:id="rId41"/>
    <p:sldLayoutId id="2147483659" r:id="rId42"/>
    <p:sldLayoutId id="2147483736" r:id="rId43"/>
    <p:sldLayoutId id="2147483739" r:id="rId44"/>
  </p:sldLayoutIdLst>
  <p:txStyles>
    <p:titleStyle>
      <a:lvl1pPr algn="l" defTabSz="914400" rtl="0" eaLnBrk="1" latinLnBrk="0" hangingPunct="1">
        <a:lnSpc>
          <a:spcPct val="90000"/>
        </a:lnSpc>
        <a:spcBef>
          <a:spcPct val="0"/>
        </a:spcBef>
        <a:buNone/>
        <a:defRPr sz="4400" b="1" kern="1200" spc="-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365760" indent="-365760" algn="l" defTabSz="914400" rtl="0" eaLnBrk="1" latinLnBrk="0" hangingPunct="1">
        <a:lnSpc>
          <a:spcPct val="100000"/>
        </a:lnSpc>
        <a:spcBef>
          <a:spcPts val="1200"/>
        </a:spcBef>
        <a:spcAft>
          <a:spcPts val="1200"/>
        </a:spcAft>
        <a:buClr>
          <a:schemeClr val="accent4"/>
        </a:buClr>
        <a:buFont typeface="Wingdings" panose="05000000000000000000" pitchFamily="2" charset="2"/>
        <a:buChar char="§"/>
        <a:defRPr sz="24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731520" indent="-365760" algn="l" defTabSz="914400" rtl="0" eaLnBrk="1" latinLnBrk="0" hangingPunct="1">
        <a:lnSpc>
          <a:spcPct val="100000"/>
        </a:lnSpc>
        <a:spcBef>
          <a:spcPts val="1200"/>
        </a:spcBef>
        <a:spcAft>
          <a:spcPts val="1200"/>
        </a:spcAft>
        <a:buClr>
          <a:schemeClr val="accent4"/>
        </a:buClr>
        <a:buFont typeface="HGGothicE" panose="020B0909000000000000" pitchFamily="49" charset="-128"/>
        <a:buChar char="-"/>
        <a:defRPr sz="24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97280" indent="-365760" algn="l" defTabSz="914400" rtl="0" eaLnBrk="1" latinLnBrk="0" hangingPunct="1">
        <a:lnSpc>
          <a:spcPct val="100000"/>
        </a:lnSpc>
        <a:spcBef>
          <a:spcPts val="1200"/>
        </a:spcBef>
        <a:spcAft>
          <a:spcPts val="1200"/>
        </a:spcAft>
        <a:buClr>
          <a:schemeClr val="accent4"/>
        </a:buClr>
        <a:buFont typeface="HGGothicE" panose="020B0909000000000000" pitchFamily="49" charset="-128"/>
        <a:buChar char="-"/>
        <a:defRPr sz="24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463040" indent="-365760" algn="l" defTabSz="914400" rtl="0" eaLnBrk="1" latinLnBrk="0" hangingPunct="1">
        <a:lnSpc>
          <a:spcPct val="100000"/>
        </a:lnSpc>
        <a:spcBef>
          <a:spcPts val="1200"/>
        </a:spcBef>
        <a:spcAft>
          <a:spcPts val="1200"/>
        </a:spcAft>
        <a:buClr>
          <a:schemeClr val="accent4"/>
        </a:buClr>
        <a:buFont typeface="HGGothicE" panose="020B0909000000000000" pitchFamily="49" charset="-128"/>
        <a:buChar char="-"/>
        <a:defRPr sz="24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1828800" indent="-365760" algn="l" defTabSz="914400" rtl="0" eaLnBrk="1" latinLnBrk="0" hangingPunct="1">
        <a:lnSpc>
          <a:spcPct val="100000"/>
        </a:lnSpc>
        <a:spcBef>
          <a:spcPts val="1200"/>
        </a:spcBef>
        <a:spcAft>
          <a:spcPts val="1200"/>
        </a:spcAft>
        <a:buClr>
          <a:schemeClr val="accent4"/>
        </a:buClr>
        <a:buFont typeface="HGGothicE" panose="020B0909000000000000" pitchFamily="49" charset="-128"/>
        <a:buChar char="-"/>
        <a:defRPr sz="24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2.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1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microsoft.com/office/2017/06/relationships/model3d" Target="../media/model3d1.glb"/><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image" Target="../media/image2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36.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368EE50C-1076-4C66-B3FD-1742C217902E}"/>
              </a:ext>
            </a:extLst>
          </p:cNvPr>
          <p:cNvSpPr>
            <a:spLocks noGrp="1"/>
          </p:cNvSpPr>
          <p:nvPr>
            <p:ph type="title"/>
          </p:nvPr>
        </p:nvSpPr>
        <p:spPr>
          <a:xfrm>
            <a:off x="596721" y="606611"/>
            <a:ext cx="6762023" cy="2372702"/>
          </a:xfrm>
        </p:spPr>
        <p:txBody>
          <a:bodyPr>
            <a:normAutofit/>
          </a:bodyPr>
          <a:lstStyle/>
          <a:p>
            <a:r>
              <a:rPr lang="en-US" dirty="0">
                <a:solidFill>
                  <a:srgbClr val="222222"/>
                </a:solidFill>
                <a:effectLst/>
                <a:latin typeface="Calibri" panose="020F0502020204030204" pitchFamily="34" charset="0"/>
                <a:ea typeface="Calibri" panose="020F0502020204030204" pitchFamily="34" charset="0"/>
              </a:rPr>
              <a:t>Ramping Up Your Accessibility Testing: </a:t>
            </a:r>
            <a:br>
              <a:rPr lang="en-US" dirty="0">
                <a:solidFill>
                  <a:srgbClr val="222222"/>
                </a:solidFill>
                <a:effectLst/>
                <a:latin typeface="Calibri" panose="020F0502020204030204" pitchFamily="34" charset="0"/>
                <a:ea typeface="Calibri" panose="020F0502020204030204" pitchFamily="34" charset="0"/>
              </a:rPr>
            </a:br>
            <a:r>
              <a:rPr lang="en-US" dirty="0">
                <a:solidFill>
                  <a:srgbClr val="222222"/>
                </a:solidFill>
                <a:effectLst/>
                <a:latin typeface="Calibri" panose="020F0502020204030204" pitchFamily="34" charset="0"/>
                <a:ea typeface="Calibri" panose="020F0502020204030204" pitchFamily="34" charset="0"/>
              </a:rPr>
              <a:t>A Beginner's Guide</a:t>
            </a:r>
            <a:endParaRPr lang="en-US" b="0" dirty="0">
              <a:solidFill>
                <a:schemeClr val="tx1">
                  <a:lumMod val="75000"/>
                </a:schemeClr>
              </a:solidFill>
            </a:endParaRPr>
          </a:p>
        </p:txBody>
      </p:sp>
      <p:sp>
        <p:nvSpPr>
          <p:cNvPr id="2" name="Subtitle 1">
            <a:extLst>
              <a:ext uri="{FF2B5EF4-FFF2-40B4-BE49-F238E27FC236}">
                <a16:creationId xmlns:a16="http://schemas.microsoft.com/office/drawing/2014/main" id="{DB1514D8-7DC4-B448-8E5B-A3C7BC3F9F7E}"/>
              </a:ext>
            </a:extLst>
          </p:cNvPr>
          <p:cNvSpPr>
            <a:spLocks noGrp="1"/>
          </p:cNvSpPr>
          <p:nvPr>
            <p:ph type="subTitle" idx="1"/>
          </p:nvPr>
        </p:nvSpPr>
        <p:spPr>
          <a:xfrm>
            <a:off x="1929695" y="5037492"/>
            <a:ext cx="3942057" cy="711099"/>
          </a:xfrm>
        </p:spPr>
        <p:txBody>
          <a:bodyPr>
            <a:noAutofit/>
          </a:bodyPr>
          <a:lstStyle/>
          <a:p>
            <a:r>
              <a:rPr lang="en-US" b="1" dirty="0">
                <a:solidFill>
                  <a:schemeClr val="bg1"/>
                </a:solidFill>
              </a:rPr>
              <a:t>Gigi Etienne</a:t>
            </a:r>
            <a:endParaRPr lang="en-US" sz="2000" b="1" dirty="0">
              <a:solidFill>
                <a:schemeClr val="bg1"/>
              </a:solidFill>
            </a:endParaRPr>
          </a:p>
        </p:txBody>
      </p:sp>
      <p:sp>
        <p:nvSpPr>
          <p:cNvPr id="3" name="Text Placeholder 2">
            <a:extLst>
              <a:ext uri="{FF2B5EF4-FFF2-40B4-BE49-F238E27FC236}">
                <a16:creationId xmlns:a16="http://schemas.microsoft.com/office/drawing/2014/main" id="{17CF9E71-8A5A-DE47-9BA1-5FBE77AB2F6D}"/>
              </a:ext>
            </a:extLst>
          </p:cNvPr>
          <p:cNvSpPr>
            <a:spLocks noGrp="1"/>
          </p:cNvSpPr>
          <p:nvPr>
            <p:ph type="body" sz="quarter" idx="11"/>
          </p:nvPr>
        </p:nvSpPr>
        <p:spPr>
          <a:xfrm>
            <a:off x="1929695" y="5537453"/>
            <a:ext cx="4281715" cy="422275"/>
          </a:xfrm>
        </p:spPr>
        <p:txBody>
          <a:bodyPr vert="horz" lIns="91440" tIns="45720" rIns="91440" bIns="45720" rtlCol="0" anchor="t">
            <a:normAutofit/>
          </a:bodyPr>
          <a:lstStyle/>
          <a:p>
            <a:r>
              <a:rPr lang="en-US" dirty="0">
                <a:solidFill>
                  <a:schemeClr val="bg1"/>
                </a:solidFill>
                <a:latin typeface="Open Sans"/>
                <a:ea typeface="Open Sans"/>
                <a:cs typeface="Open Sans"/>
              </a:rPr>
              <a:t>Accessibility Engineer, TPGi</a:t>
            </a:r>
            <a:endParaRPr lang="en-US" sz="1600" dirty="0">
              <a:solidFill>
                <a:schemeClr val="bg1"/>
              </a:solidFill>
              <a:latin typeface="Open Sans"/>
              <a:ea typeface="Open Sans"/>
              <a:cs typeface="Open Sans"/>
            </a:endParaRPr>
          </a:p>
        </p:txBody>
      </p:sp>
    </p:spTree>
    <p:extLst>
      <p:ext uri="{BB962C8B-B14F-4D97-AF65-F5344CB8AC3E}">
        <p14:creationId xmlns:p14="http://schemas.microsoft.com/office/powerpoint/2010/main" val="2062844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D8DD6-F534-4484-8D40-102AF1AB0E96}"/>
              </a:ext>
            </a:extLst>
          </p:cNvPr>
          <p:cNvSpPr>
            <a:spLocks noGrp="1"/>
          </p:cNvSpPr>
          <p:nvPr>
            <p:ph type="title"/>
          </p:nvPr>
        </p:nvSpPr>
        <p:spPr/>
        <p:txBody>
          <a:bodyPr/>
          <a:lstStyle/>
          <a:p>
            <a:r>
              <a:rPr lang="en-US" dirty="0">
                <a:latin typeface="Open Sans"/>
                <a:ea typeface="Open Sans"/>
                <a:cs typeface="Open Sans"/>
              </a:rPr>
              <a:t>Code: headings</a:t>
            </a:r>
            <a:endParaRPr lang="en-US" dirty="0"/>
          </a:p>
        </p:txBody>
      </p:sp>
      <p:sp>
        <p:nvSpPr>
          <p:cNvPr id="6" name="Content Placeholder 5">
            <a:extLst>
              <a:ext uri="{FF2B5EF4-FFF2-40B4-BE49-F238E27FC236}">
                <a16:creationId xmlns:a16="http://schemas.microsoft.com/office/drawing/2014/main" id="{6615640B-0715-69EE-FE51-3F965D47086D}"/>
              </a:ext>
            </a:extLst>
          </p:cNvPr>
          <p:cNvSpPr>
            <a:spLocks noGrp="1"/>
          </p:cNvSpPr>
          <p:nvPr>
            <p:ph idx="1"/>
          </p:nvPr>
        </p:nvSpPr>
        <p:spPr>
          <a:xfrm>
            <a:off x="2966622" y="2406050"/>
            <a:ext cx="5245224" cy="1433015"/>
          </a:xfrm>
          <a:ln>
            <a:solidFill>
              <a:srgbClr val="000000"/>
            </a:solidFill>
          </a:ln>
        </p:spPr>
        <p:txBody>
          <a:bodyPr>
            <a:normAutofit fontScale="70000" lnSpcReduction="20000"/>
          </a:bodyPr>
          <a:lstStyle/>
          <a:p>
            <a:pPr marL="0" indent="0">
              <a:buNone/>
            </a:pPr>
            <a:r>
              <a:rPr lang="en-US" dirty="0">
                <a:solidFill>
                  <a:schemeClr val="accent5"/>
                </a:solidFill>
                <a:latin typeface="Calibri" panose="020F0502020204030204" pitchFamily="34" charset="0"/>
                <a:cs typeface="Calibri" panose="020F0502020204030204" pitchFamily="34" charset="0"/>
              </a:rPr>
              <a:t>&lt;h1&gt;</a:t>
            </a:r>
            <a:r>
              <a:rPr lang="en-US" dirty="0">
                <a:latin typeface="Calibri" panose="020F0502020204030204" pitchFamily="34" charset="0"/>
                <a:cs typeface="Calibri" panose="020F0502020204030204" pitchFamily="34" charset="0"/>
              </a:rPr>
              <a:t>This is a heading</a:t>
            </a:r>
            <a:r>
              <a:rPr lang="en-US" dirty="0">
                <a:solidFill>
                  <a:schemeClr val="accent5"/>
                </a:solidFill>
                <a:latin typeface="Calibri" panose="020F0502020204030204" pitchFamily="34" charset="0"/>
                <a:cs typeface="Calibri" panose="020F0502020204030204" pitchFamily="34" charset="0"/>
              </a:rPr>
              <a:t>&lt;/h1&gt;</a:t>
            </a:r>
          </a:p>
          <a:p>
            <a:pPr marL="0" indent="0">
              <a:buNone/>
            </a:pPr>
            <a:r>
              <a:rPr lang="en-US" dirty="0">
                <a:solidFill>
                  <a:schemeClr val="accent5"/>
                </a:solidFill>
                <a:latin typeface="Calibri" panose="020F0502020204030204" pitchFamily="34" charset="0"/>
                <a:cs typeface="Calibri" panose="020F0502020204030204" pitchFamily="34" charset="0"/>
              </a:rPr>
              <a:t>&lt;strong&gt;</a:t>
            </a:r>
            <a:r>
              <a:rPr lang="en-US" dirty="0">
                <a:latin typeface="Calibri" panose="020F0502020204030204" pitchFamily="34" charset="0"/>
                <a:cs typeface="Calibri" panose="020F0502020204030204" pitchFamily="34" charset="0"/>
              </a:rPr>
              <a:t>This should be a heading, but it's not</a:t>
            </a:r>
            <a:r>
              <a:rPr lang="en-US" dirty="0">
                <a:solidFill>
                  <a:schemeClr val="accent5"/>
                </a:solidFill>
                <a:latin typeface="Calibri" panose="020F0502020204030204" pitchFamily="34" charset="0"/>
                <a:cs typeface="Calibri" panose="020F0502020204030204" pitchFamily="34" charset="0"/>
              </a:rPr>
              <a:t>&lt;/strong&gt;</a:t>
            </a:r>
          </a:p>
          <a:p>
            <a:pPr marL="0" indent="0">
              <a:buNone/>
            </a:pPr>
            <a:r>
              <a:rPr lang="en-US" dirty="0">
                <a:solidFill>
                  <a:schemeClr val="accent5"/>
                </a:solidFill>
                <a:latin typeface="Calibri" panose="020F0502020204030204" pitchFamily="34" charset="0"/>
                <a:cs typeface="Calibri" panose="020F0502020204030204" pitchFamily="34" charset="0"/>
              </a:rPr>
              <a:t>&lt;h3&gt;</a:t>
            </a:r>
            <a:r>
              <a:rPr lang="en-US" dirty="0">
                <a:latin typeface="Calibri" panose="020F0502020204030204" pitchFamily="34" charset="0"/>
                <a:cs typeface="Calibri" panose="020F0502020204030204" pitchFamily="34" charset="0"/>
              </a:rPr>
              <a:t>This is also a heading</a:t>
            </a:r>
            <a:r>
              <a:rPr lang="en-US" dirty="0">
                <a:solidFill>
                  <a:schemeClr val="accent5"/>
                </a:solidFill>
                <a:latin typeface="Calibri" panose="020F0502020204030204" pitchFamily="34" charset="0"/>
                <a:cs typeface="Calibri" panose="020F0502020204030204" pitchFamily="34" charset="0"/>
              </a:rPr>
              <a:t>&lt;/h3&gt;</a:t>
            </a:r>
          </a:p>
        </p:txBody>
      </p:sp>
      <p:sp>
        <p:nvSpPr>
          <p:cNvPr id="10" name="Content Placeholder 5">
            <a:extLst>
              <a:ext uri="{FF2B5EF4-FFF2-40B4-BE49-F238E27FC236}">
                <a16:creationId xmlns:a16="http://schemas.microsoft.com/office/drawing/2014/main" id="{3C22B292-7985-BED6-BE8A-188E926721BE}"/>
              </a:ext>
            </a:extLst>
          </p:cNvPr>
          <p:cNvSpPr txBox="1">
            <a:spLocks/>
          </p:cNvSpPr>
          <p:nvPr/>
        </p:nvSpPr>
        <p:spPr>
          <a:xfrm>
            <a:off x="983632" y="4284179"/>
            <a:ext cx="4846469" cy="1638131"/>
          </a:xfrm>
          <a:prstGeom prst="rect">
            <a:avLst/>
          </a:prstGeom>
          <a:ln>
            <a:solidFill>
              <a:srgbClr val="000000"/>
            </a:solidFill>
          </a:ln>
        </p:spPr>
        <p:txBody>
          <a:bodyPr vert="horz" lIns="91440" tIns="45720" rIns="91440" bIns="45720" numCol="1" rtlCol="0">
            <a:normAutofit/>
          </a:bodyPr>
          <a:lstStyle>
            <a:lvl1pPr marL="365760" indent="-365760" algn="l" defTabSz="914400" rtl="0" eaLnBrk="1" latinLnBrk="0" hangingPunct="1">
              <a:lnSpc>
                <a:spcPct val="100000"/>
              </a:lnSpc>
              <a:spcBef>
                <a:spcPts val="1200"/>
              </a:spcBef>
              <a:spcAft>
                <a:spcPts val="1200"/>
              </a:spcAft>
              <a:buClr>
                <a:srgbClr val="3877BB"/>
              </a:buClr>
              <a:buFont typeface="Wingdings" panose="05000000000000000000" pitchFamily="2" charset="2"/>
              <a:buChar char="§"/>
              <a:defRPr sz="2400" kern="1200">
                <a:solidFill>
                  <a:schemeClr val="accent1">
                    <a:lumMod val="10000"/>
                  </a:schemeClr>
                </a:solidFill>
                <a:latin typeface="Open Sans" panose="020B0606030504020204" pitchFamily="34" charset="0"/>
                <a:ea typeface="Open Sans" panose="020B0606030504020204" pitchFamily="34" charset="0"/>
                <a:cs typeface="Open Sans" panose="020B0606030504020204" pitchFamily="34" charset="0"/>
              </a:defRPr>
            </a:lvl1pPr>
            <a:lvl2pPr marL="731520" indent="-365760" algn="l" defTabSz="914400" rtl="0" eaLnBrk="1" latinLnBrk="0" hangingPunct="1">
              <a:lnSpc>
                <a:spcPct val="100000"/>
              </a:lnSpc>
              <a:spcBef>
                <a:spcPts val="1200"/>
              </a:spcBef>
              <a:spcAft>
                <a:spcPts val="1200"/>
              </a:spcAft>
              <a:buClr>
                <a:srgbClr val="3877BB"/>
              </a:buClr>
              <a:buFont typeface="HGGothicE" panose="020B0909000000000000" pitchFamily="49" charset="-128"/>
              <a:buChar char="-"/>
              <a:defRPr sz="2400" kern="1200">
                <a:solidFill>
                  <a:schemeClr val="accent1">
                    <a:lumMod val="10000"/>
                  </a:schemeClr>
                </a:solidFill>
                <a:latin typeface="Open Sans" panose="020B0606030504020204" pitchFamily="34" charset="0"/>
                <a:ea typeface="Open Sans" panose="020B0606030504020204" pitchFamily="34" charset="0"/>
                <a:cs typeface="Open Sans" panose="020B0606030504020204" pitchFamily="34" charset="0"/>
              </a:defRPr>
            </a:lvl2pPr>
            <a:lvl3pPr marL="1097280" indent="-365760" algn="l" defTabSz="914400" rtl="0" eaLnBrk="1" latinLnBrk="0" hangingPunct="1">
              <a:lnSpc>
                <a:spcPct val="100000"/>
              </a:lnSpc>
              <a:spcBef>
                <a:spcPts val="1200"/>
              </a:spcBef>
              <a:spcAft>
                <a:spcPts val="1200"/>
              </a:spcAft>
              <a:buClr>
                <a:srgbClr val="3877BB"/>
              </a:buClr>
              <a:buFont typeface="HGGothicE" panose="020B0909000000000000" pitchFamily="49" charset="-128"/>
              <a:buChar char="-"/>
              <a:defRPr sz="2400" kern="1200">
                <a:solidFill>
                  <a:schemeClr val="accent1">
                    <a:lumMod val="10000"/>
                  </a:schemeClr>
                </a:solidFill>
                <a:latin typeface="Open Sans" panose="020B0606030504020204" pitchFamily="34" charset="0"/>
                <a:ea typeface="Open Sans" panose="020B0606030504020204" pitchFamily="34" charset="0"/>
                <a:cs typeface="Open Sans" panose="020B0606030504020204" pitchFamily="34" charset="0"/>
              </a:defRPr>
            </a:lvl3pPr>
            <a:lvl4pPr marL="1463040" indent="-365760" algn="l" defTabSz="914400" rtl="0" eaLnBrk="1" latinLnBrk="0" hangingPunct="1">
              <a:lnSpc>
                <a:spcPct val="100000"/>
              </a:lnSpc>
              <a:spcBef>
                <a:spcPts val="1200"/>
              </a:spcBef>
              <a:spcAft>
                <a:spcPts val="1200"/>
              </a:spcAft>
              <a:buClr>
                <a:srgbClr val="3877BB"/>
              </a:buClr>
              <a:buFont typeface="HGGothicE" panose="020B0909000000000000" pitchFamily="49" charset="-128"/>
              <a:buChar char="-"/>
              <a:defRPr sz="2400" kern="1200">
                <a:solidFill>
                  <a:schemeClr val="accent1">
                    <a:lumMod val="10000"/>
                  </a:schemeClr>
                </a:solidFill>
                <a:latin typeface="Open Sans" panose="020B0606030504020204" pitchFamily="34" charset="0"/>
                <a:ea typeface="Open Sans" panose="020B0606030504020204" pitchFamily="34" charset="0"/>
                <a:cs typeface="Open Sans" panose="020B0606030504020204" pitchFamily="34" charset="0"/>
              </a:defRPr>
            </a:lvl4pPr>
            <a:lvl5pPr marL="1828800" indent="-365760" algn="l" defTabSz="914400" rtl="0" eaLnBrk="1" latinLnBrk="0" hangingPunct="1">
              <a:lnSpc>
                <a:spcPct val="100000"/>
              </a:lnSpc>
              <a:spcBef>
                <a:spcPts val="1200"/>
              </a:spcBef>
              <a:spcAft>
                <a:spcPts val="1200"/>
              </a:spcAft>
              <a:buClr>
                <a:srgbClr val="3877BB"/>
              </a:buClr>
              <a:buFont typeface="HGGothicE" panose="020B0909000000000000" pitchFamily="49" charset="-128"/>
              <a:buChar char="-"/>
              <a:defRPr sz="2400" kern="1200">
                <a:solidFill>
                  <a:schemeClr val="accent1">
                    <a:lumMod val="10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1900" dirty="0">
                <a:solidFill>
                  <a:schemeClr val="accent5"/>
                </a:solidFill>
                <a:latin typeface="Calibri" panose="020F0502020204030204" pitchFamily="34" charset="0"/>
                <a:cs typeface="Calibri" panose="020F0502020204030204" pitchFamily="34" charset="0"/>
              </a:rPr>
              <a:t>&lt;h3&gt;</a:t>
            </a:r>
            <a:r>
              <a:rPr lang="en-US" sz="1900" dirty="0">
                <a:latin typeface="Calibri" panose="020F0502020204030204" pitchFamily="34" charset="0"/>
                <a:cs typeface="Calibri" panose="020F0502020204030204" pitchFamily="34" charset="0"/>
              </a:rPr>
              <a:t>I should be last</a:t>
            </a:r>
            <a:r>
              <a:rPr lang="en-US" sz="1900" dirty="0">
                <a:solidFill>
                  <a:schemeClr val="accent5"/>
                </a:solidFill>
                <a:latin typeface="Calibri" panose="020F0502020204030204" pitchFamily="34" charset="0"/>
                <a:cs typeface="Calibri" panose="020F0502020204030204" pitchFamily="34" charset="0"/>
              </a:rPr>
              <a:t>&lt;/h3&gt;</a:t>
            </a:r>
          </a:p>
          <a:p>
            <a:pPr marL="0" indent="0">
              <a:buFont typeface="Wingdings" panose="05000000000000000000" pitchFamily="2" charset="2"/>
              <a:buNone/>
            </a:pPr>
            <a:r>
              <a:rPr lang="en-US" sz="1900" dirty="0">
                <a:solidFill>
                  <a:schemeClr val="accent5"/>
                </a:solidFill>
                <a:latin typeface="Calibri" panose="020F0502020204030204" pitchFamily="34" charset="0"/>
                <a:cs typeface="Calibri" panose="020F0502020204030204" pitchFamily="34" charset="0"/>
              </a:rPr>
              <a:t>&lt;h1&gt;</a:t>
            </a:r>
            <a:r>
              <a:rPr lang="en-US" sz="1900" dirty="0">
                <a:solidFill>
                  <a:srgbClr val="000000"/>
                </a:solidFill>
                <a:latin typeface="Calibri" panose="020F0502020204030204" pitchFamily="34" charset="0"/>
                <a:cs typeface="Calibri" panose="020F0502020204030204" pitchFamily="34" charset="0"/>
              </a:rPr>
              <a:t>Who took my place, I should be first</a:t>
            </a:r>
            <a:r>
              <a:rPr lang="en-US" sz="1900" dirty="0">
                <a:solidFill>
                  <a:schemeClr val="accent5"/>
                </a:solidFill>
                <a:latin typeface="Calibri" panose="020F0502020204030204" pitchFamily="34" charset="0"/>
                <a:cs typeface="Calibri" panose="020F0502020204030204" pitchFamily="34" charset="0"/>
              </a:rPr>
              <a:t>&lt;/h1&gt;</a:t>
            </a:r>
          </a:p>
          <a:p>
            <a:pPr marL="0" indent="0">
              <a:buFont typeface="Wingdings" panose="05000000000000000000" pitchFamily="2" charset="2"/>
              <a:buNone/>
            </a:pPr>
            <a:r>
              <a:rPr lang="en-US" sz="1900" dirty="0">
                <a:solidFill>
                  <a:schemeClr val="accent5"/>
                </a:solidFill>
                <a:latin typeface="Calibri" panose="020F0502020204030204" pitchFamily="34" charset="0"/>
                <a:cs typeface="Calibri" panose="020F0502020204030204" pitchFamily="34" charset="0"/>
              </a:rPr>
              <a:t>&lt;h2&gt;</a:t>
            </a:r>
            <a:r>
              <a:rPr lang="en-US" sz="1900" dirty="0">
                <a:solidFill>
                  <a:srgbClr val="000000"/>
                </a:solidFill>
                <a:latin typeface="Calibri" panose="020F0502020204030204" pitchFamily="34" charset="0"/>
                <a:cs typeface="Calibri" panose="020F0502020204030204" pitchFamily="34" charset="0"/>
              </a:rPr>
              <a:t>I’m the middle one!</a:t>
            </a:r>
            <a:r>
              <a:rPr lang="en-US" sz="1900" dirty="0">
                <a:solidFill>
                  <a:schemeClr val="accent5"/>
                </a:solidFill>
                <a:latin typeface="Calibri" panose="020F0502020204030204" pitchFamily="34" charset="0"/>
                <a:cs typeface="Calibri" panose="020F0502020204030204" pitchFamily="34" charset="0"/>
              </a:rPr>
              <a:t>&lt;/h2&gt;</a:t>
            </a:r>
          </a:p>
        </p:txBody>
      </p:sp>
      <p:pic>
        <p:nvPicPr>
          <p:cNvPr id="4" name="Picture 3" descr="3 different headings of different levels.">
            <a:extLst>
              <a:ext uri="{FF2B5EF4-FFF2-40B4-BE49-F238E27FC236}">
                <a16:creationId xmlns:a16="http://schemas.microsoft.com/office/drawing/2014/main" id="{ABC82C14-196E-55DA-B2AE-25EFDC2E1D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4302972"/>
            <a:ext cx="5492620" cy="1619338"/>
          </a:xfrm>
          <a:prstGeom prst="rect">
            <a:avLst/>
          </a:prstGeom>
        </p:spPr>
      </p:pic>
    </p:spTree>
    <p:extLst>
      <p:ext uri="{BB962C8B-B14F-4D97-AF65-F5344CB8AC3E}">
        <p14:creationId xmlns:p14="http://schemas.microsoft.com/office/powerpoint/2010/main" val="3691502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D8DD6-F534-4484-8D40-102AF1AB0E96}"/>
              </a:ext>
            </a:extLst>
          </p:cNvPr>
          <p:cNvSpPr>
            <a:spLocks noGrp="1"/>
          </p:cNvSpPr>
          <p:nvPr>
            <p:ph type="title"/>
          </p:nvPr>
        </p:nvSpPr>
        <p:spPr/>
        <p:txBody>
          <a:bodyPr/>
          <a:lstStyle/>
          <a:p>
            <a:r>
              <a:rPr lang="en-US" dirty="0">
                <a:latin typeface="Open Sans"/>
                <a:ea typeface="Open Sans"/>
                <a:cs typeface="Open Sans"/>
              </a:rPr>
              <a:t>Code: lists</a:t>
            </a:r>
            <a:endParaRPr lang="en-US" dirty="0"/>
          </a:p>
        </p:txBody>
      </p:sp>
      <p:pic>
        <p:nvPicPr>
          <p:cNvPr id="9" name="Picture 8" descr="Graphical user interface, application&#10;&#10;Description automatically generated">
            <a:extLst>
              <a:ext uri="{FF2B5EF4-FFF2-40B4-BE49-F238E27FC236}">
                <a16:creationId xmlns:a16="http://schemas.microsoft.com/office/drawing/2014/main" id="{ED1E0607-5703-1AC8-434C-65FFE1E139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253" y="3046693"/>
            <a:ext cx="2040583" cy="2047144"/>
          </a:xfrm>
          <a:prstGeom prst="rect">
            <a:avLst/>
          </a:prstGeom>
          <a:ln>
            <a:solidFill>
              <a:srgbClr val="000000"/>
            </a:solidFill>
          </a:ln>
        </p:spPr>
      </p:pic>
      <p:sp>
        <p:nvSpPr>
          <p:cNvPr id="3" name="TextBox 2">
            <a:extLst>
              <a:ext uri="{FF2B5EF4-FFF2-40B4-BE49-F238E27FC236}">
                <a16:creationId xmlns:a16="http://schemas.microsoft.com/office/drawing/2014/main" id="{1C9CFC6A-2249-87DC-B04A-83EB26572746}"/>
              </a:ext>
            </a:extLst>
          </p:cNvPr>
          <p:cNvSpPr txBox="1"/>
          <p:nvPr/>
        </p:nvSpPr>
        <p:spPr>
          <a:xfrm>
            <a:off x="3169329" y="2273410"/>
            <a:ext cx="8744504" cy="3567195"/>
          </a:xfrm>
          <a:prstGeom prst="rect">
            <a:avLst/>
          </a:prstGeom>
          <a:noFill/>
          <a:ln>
            <a:solidFill>
              <a:srgbClr val="000000"/>
            </a:solidFill>
          </a:ln>
        </p:spPr>
        <p:txBody>
          <a:bodyPr wrap="square" rtlCol="0">
            <a:spAutoFit/>
          </a:bodyPr>
          <a:lstStyle/>
          <a:p>
            <a:pPr marL="0" marR="0">
              <a:lnSpc>
                <a:spcPct val="107000"/>
              </a:lnSpc>
              <a:spcBef>
                <a:spcPts val="0"/>
              </a:spcBef>
              <a:spcAft>
                <a:spcPts val="800"/>
              </a:spcAft>
            </a:pPr>
            <a:r>
              <a:rPr lang="en-US" sz="18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&lt;</a:t>
            </a:r>
            <a:r>
              <a:rPr lang="en-US" sz="1800" dirty="0" err="1">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ul</a:t>
            </a:r>
            <a:r>
              <a:rPr lang="en-US" sz="18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&gt;</a:t>
            </a:r>
          </a:p>
          <a:p>
            <a:pPr marL="0" marR="0">
              <a:lnSpc>
                <a:spcPct val="107000"/>
              </a:lnSpc>
              <a:spcBef>
                <a:spcPts val="0"/>
              </a:spcBef>
              <a:spcAft>
                <a:spcPts val="800"/>
              </a:spcAft>
            </a:pPr>
            <a:r>
              <a:rPr lang="en-US" sz="18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&lt;li&gt;&lt;a </a:t>
            </a:r>
            <a:r>
              <a:rPr lang="en-US" sz="1800" dirty="0" err="1">
                <a:solidFill>
                  <a:srgbClr val="956F2B"/>
                </a:solidFill>
                <a:effectLst/>
                <a:latin typeface="Calibri" panose="020F0502020204030204" pitchFamily="34" charset="0"/>
                <a:ea typeface="Calibri" panose="020F0502020204030204" pitchFamily="34" charset="0"/>
                <a:cs typeface="Times New Roman" panose="02020603050405020304" pitchFamily="18" charset="0"/>
              </a:rPr>
              <a:t>href</a:t>
            </a:r>
            <a:r>
              <a:rPr lang="en-US" sz="18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"https://www.tpgi.com/arc-platform/"</a:t>
            </a:r>
            <a:r>
              <a:rPr lang="en-US" sz="18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&gt;</a:t>
            </a:r>
            <a:r>
              <a:rPr lang="en-US" sz="1800" dirty="0">
                <a:solidFill>
                  <a:schemeClr val="accent1">
                    <a:lumMod val="10000"/>
                  </a:schemeClr>
                </a:solidFill>
                <a:effectLst/>
                <a:latin typeface="Calibri" panose="020F0502020204030204" pitchFamily="34" charset="0"/>
                <a:ea typeface="Calibri" panose="020F0502020204030204" pitchFamily="34" charset="0"/>
                <a:cs typeface="Times New Roman" panose="02020603050405020304" pitchFamily="18" charset="0"/>
              </a:rPr>
              <a:t>ARC Platform</a:t>
            </a:r>
            <a:r>
              <a:rPr lang="en-US" sz="18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&lt;/a&gt;&lt;/li&gt;</a:t>
            </a:r>
          </a:p>
          <a:p>
            <a:pPr marL="0" marR="0">
              <a:lnSpc>
                <a:spcPct val="107000"/>
              </a:lnSpc>
              <a:spcBef>
                <a:spcPts val="0"/>
              </a:spcBef>
              <a:spcAft>
                <a:spcPts val="800"/>
              </a:spcAft>
            </a:pPr>
            <a:r>
              <a:rPr lang="en-US" sz="18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&lt;li&gt;&lt;a </a:t>
            </a:r>
            <a:r>
              <a:rPr lang="en-US" sz="1800" dirty="0" err="1">
                <a:solidFill>
                  <a:srgbClr val="956F2B"/>
                </a:solidFill>
                <a:effectLst/>
                <a:latin typeface="Calibri" panose="020F0502020204030204" pitchFamily="34" charset="0"/>
                <a:ea typeface="Calibri" panose="020F0502020204030204" pitchFamily="34" charset="0"/>
                <a:cs typeface="Times New Roman" panose="02020603050405020304" pitchFamily="18" charset="0"/>
              </a:rPr>
              <a:t>href</a:t>
            </a:r>
            <a:r>
              <a:rPr lang="en-US" sz="18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"https://www.tpgi.com/accessibility-solutions/"</a:t>
            </a:r>
            <a:r>
              <a:rPr lang="en-US" sz="18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&gt;</a:t>
            </a:r>
            <a:r>
              <a:rPr lang="en-US" sz="1800" dirty="0">
                <a:solidFill>
                  <a:schemeClr val="accent1">
                    <a:lumMod val="10000"/>
                  </a:schemeClr>
                </a:solidFill>
                <a:effectLst/>
                <a:latin typeface="Calibri" panose="020F0502020204030204" pitchFamily="34" charset="0"/>
                <a:ea typeface="Calibri" panose="020F0502020204030204" pitchFamily="34" charset="0"/>
                <a:cs typeface="Times New Roman" panose="02020603050405020304" pitchFamily="18" charset="0"/>
              </a:rPr>
              <a:t>Accessibility Solutions</a:t>
            </a:r>
            <a:r>
              <a:rPr lang="en-US" sz="18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&lt;/a&gt;&lt;/li&gt;</a:t>
            </a:r>
          </a:p>
          <a:p>
            <a:pPr marL="0" marR="0">
              <a:lnSpc>
                <a:spcPct val="107000"/>
              </a:lnSpc>
              <a:spcBef>
                <a:spcPts val="0"/>
              </a:spcBef>
              <a:spcAft>
                <a:spcPts val="800"/>
              </a:spcAft>
            </a:pPr>
            <a:r>
              <a:rPr lang="en-US" sz="18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&lt;li&gt;&lt;a </a:t>
            </a:r>
            <a:r>
              <a:rPr lang="en-US" sz="1800" dirty="0" err="1">
                <a:solidFill>
                  <a:srgbClr val="956F2B"/>
                </a:solidFill>
                <a:effectLst/>
                <a:latin typeface="Calibri" panose="020F0502020204030204" pitchFamily="34" charset="0"/>
                <a:ea typeface="Calibri" panose="020F0502020204030204" pitchFamily="34" charset="0"/>
                <a:cs typeface="Times New Roman" panose="02020603050405020304" pitchFamily="18" charset="0"/>
              </a:rPr>
              <a:t>href</a:t>
            </a:r>
            <a:r>
              <a:rPr lang="en-US" sz="18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"https://www.tpgi.com/508-compliance/"</a:t>
            </a:r>
            <a:r>
              <a:rPr lang="en-US" sz="18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&gt;</a:t>
            </a:r>
            <a:r>
              <a:rPr lang="en-US" sz="1800" dirty="0">
                <a:solidFill>
                  <a:schemeClr val="accent1">
                    <a:lumMod val="10000"/>
                  </a:schemeClr>
                </a:solidFill>
                <a:effectLst/>
                <a:latin typeface="Calibri" panose="020F0502020204030204" pitchFamily="34" charset="0"/>
                <a:ea typeface="Calibri" panose="020F0502020204030204" pitchFamily="34" charset="0"/>
                <a:cs typeface="Times New Roman" panose="02020603050405020304" pitchFamily="18" charset="0"/>
              </a:rPr>
              <a:t>508 Compliance</a:t>
            </a:r>
            <a:r>
              <a:rPr lang="en-US" sz="18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&lt;/a&gt;&lt;/li&gt;</a:t>
            </a:r>
          </a:p>
          <a:p>
            <a:pPr marL="0" marR="0">
              <a:lnSpc>
                <a:spcPct val="107000"/>
              </a:lnSpc>
              <a:spcBef>
                <a:spcPts val="0"/>
              </a:spcBef>
              <a:spcAft>
                <a:spcPts val="800"/>
              </a:spcAft>
            </a:pPr>
            <a:r>
              <a:rPr lang="en-US" sz="18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&lt;li&gt;&lt;a </a:t>
            </a:r>
            <a:r>
              <a:rPr lang="en-US" sz="1800" dirty="0" err="1">
                <a:solidFill>
                  <a:srgbClr val="956F2B"/>
                </a:solidFill>
                <a:effectLst/>
                <a:latin typeface="Calibri" panose="020F0502020204030204" pitchFamily="34" charset="0"/>
                <a:ea typeface="Calibri" panose="020F0502020204030204" pitchFamily="34" charset="0"/>
                <a:cs typeface="Times New Roman" panose="02020603050405020304" pitchFamily="18" charset="0"/>
              </a:rPr>
              <a:t>href</a:t>
            </a:r>
            <a:r>
              <a:rPr lang="en-US" sz="18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"https://www.tpgi.com/conformance-wcag-section-508-ada/"</a:t>
            </a:r>
            <a:r>
              <a:rPr lang="en-US" sz="18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&gt;&lt;/a&gt;&lt;/li&gt;</a:t>
            </a:r>
          </a:p>
          <a:p>
            <a:pPr>
              <a:lnSpc>
                <a:spcPct val="107000"/>
              </a:lnSpc>
              <a:spcAft>
                <a:spcPts val="800"/>
              </a:spcAft>
            </a:pPr>
            <a:r>
              <a:rPr lang="en-US" sz="18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&lt;li&gt;&lt;a </a:t>
            </a:r>
            <a:r>
              <a:rPr lang="en-US" sz="1800" dirty="0" err="1">
                <a:solidFill>
                  <a:srgbClr val="956F2B"/>
                </a:solidFill>
                <a:effectLst/>
                <a:latin typeface="Calibri" panose="020F0502020204030204" pitchFamily="34" charset="0"/>
                <a:ea typeface="Calibri" panose="020F0502020204030204" pitchFamily="34" charset="0"/>
                <a:cs typeface="Times New Roman" panose="02020603050405020304" pitchFamily="18" charset="0"/>
              </a:rPr>
              <a:t>href</a:t>
            </a:r>
            <a:r>
              <a:rPr lang="en-US" sz="18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"https://www.tpgi.com/about/"</a:t>
            </a:r>
            <a:r>
              <a:rPr lang="en-US" sz="18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&gt;</a:t>
            </a:r>
            <a:r>
              <a:rPr lang="en-US" sz="1800" dirty="0">
                <a:solidFill>
                  <a:schemeClr val="accent1">
                    <a:lumMod val="10000"/>
                  </a:schemeClr>
                </a:solidFill>
                <a:effectLst/>
                <a:latin typeface="Calibri" panose="020F0502020204030204" pitchFamily="34" charset="0"/>
                <a:ea typeface="Calibri" panose="020F0502020204030204" pitchFamily="34" charset="0"/>
                <a:cs typeface="Times New Roman" panose="02020603050405020304" pitchFamily="18" charset="0"/>
              </a:rPr>
              <a:t>About </a:t>
            </a:r>
            <a:r>
              <a:rPr lang="en-US" sz="1800" dirty="0" err="1">
                <a:solidFill>
                  <a:schemeClr val="accent1">
                    <a:lumMod val="10000"/>
                  </a:schemeClr>
                </a:solidFill>
                <a:effectLst/>
                <a:latin typeface="Calibri" panose="020F0502020204030204" pitchFamily="34" charset="0"/>
                <a:ea typeface="Calibri" panose="020F0502020204030204" pitchFamily="34" charset="0"/>
                <a:cs typeface="Times New Roman" panose="02020603050405020304" pitchFamily="18" charset="0"/>
              </a:rPr>
              <a:t>TPGi</a:t>
            </a:r>
            <a:r>
              <a:rPr lang="en-US" sz="18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&lt;/a&gt;&lt;/li&gt;</a:t>
            </a:r>
            <a:r>
              <a:rPr lang="en-US"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Conformance</a:t>
            </a:r>
            <a:endParaRPr lang="en-US" sz="18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&lt;li&gt;&lt;a </a:t>
            </a:r>
            <a:r>
              <a:rPr lang="en-US" sz="1800" dirty="0" err="1">
                <a:solidFill>
                  <a:srgbClr val="956F2B"/>
                </a:solidFill>
                <a:effectLst/>
                <a:latin typeface="Calibri" panose="020F0502020204030204" pitchFamily="34" charset="0"/>
                <a:ea typeface="Calibri" panose="020F0502020204030204" pitchFamily="34" charset="0"/>
                <a:cs typeface="Times New Roman" panose="02020603050405020304" pitchFamily="18" charset="0"/>
              </a:rPr>
              <a:t>href</a:t>
            </a:r>
            <a:r>
              <a:rPr lang="en-US" sz="18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"https://www.tpgi.com/careers/"</a:t>
            </a:r>
            <a:r>
              <a:rPr lang="en-US" sz="18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&gt;</a:t>
            </a:r>
            <a:r>
              <a:rPr lang="en-US" sz="1800" dirty="0">
                <a:solidFill>
                  <a:schemeClr val="accent1">
                    <a:lumMod val="10000"/>
                  </a:schemeClr>
                </a:solidFill>
                <a:effectLst/>
                <a:latin typeface="Calibri" panose="020F0502020204030204" pitchFamily="34" charset="0"/>
                <a:ea typeface="Calibri" panose="020F0502020204030204" pitchFamily="34" charset="0"/>
                <a:cs typeface="Times New Roman" panose="02020603050405020304" pitchFamily="18" charset="0"/>
              </a:rPr>
              <a:t>Careers</a:t>
            </a:r>
            <a:r>
              <a:rPr lang="en-US" sz="18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&lt;/a&gt;&lt;/li&gt;</a:t>
            </a:r>
          </a:p>
          <a:p>
            <a:pPr marL="0" marR="0">
              <a:lnSpc>
                <a:spcPct val="107000"/>
              </a:lnSpc>
              <a:spcBef>
                <a:spcPts val="0"/>
              </a:spcBef>
              <a:spcAft>
                <a:spcPts val="800"/>
              </a:spcAft>
            </a:pPr>
            <a:r>
              <a:rPr lang="en-US" sz="18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&lt;li&gt;&lt;a </a:t>
            </a:r>
            <a:r>
              <a:rPr lang="en-US" sz="1800" dirty="0" err="1">
                <a:solidFill>
                  <a:srgbClr val="956F2B"/>
                </a:solidFill>
                <a:effectLst/>
                <a:latin typeface="Calibri" panose="020F0502020204030204" pitchFamily="34" charset="0"/>
                <a:ea typeface="Calibri" panose="020F0502020204030204" pitchFamily="34" charset="0"/>
                <a:cs typeface="Times New Roman" panose="02020603050405020304" pitchFamily="18" charset="0"/>
              </a:rPr>
              <a:t>href</a:t>
            </a:r>
            <a:r>
              <a:rPr lang="en-US" sz="18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"https://www.tpgi.com/blog/"</a:t>
            </a:r>
            <a:r>
              <a:rPr lang="en-US" sz="18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&gt;</a:t>
            </a:r>
            <a:r>
              <a:rPr lang="en-US" sz="1800" dirty="0">
                <a:solidFill>
                  <a:schemeClr val="accent1">
                    <a:lumMod val="10000"/>
                  </a:schemeClr>
                </a:solidFill>
                <a:effectLst/>
                <a:latin typeface="Calibri" panose="020F0502020204030204" pitchFamily="34" charset="0"/>
                <a:ea typeface="Calibri" panose="020F0502020204030204" pitchFamily="34" charset="0"/>
                <a:cs typeface="Times New Roman" panose="02020603050405020304" pitchFamily="18" charset="0"/>
              </a:rPr>
              <a:t>Blog</a:t>
            </a:r>
            <a:r>
              <a:rPr lang="en-US" sz="18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&lt;/a&gt;&lt;/li&gt;</a:t>
            </a:r>
          </a:p>
          <a:p>
            <a:pPr marL="0" marR="0">
              <a:lnSpc>
                <a:spcPct val="107000"/>
              </a:lnSpc>
              <a:spcBef>
                <a:spcPts val="0"/>
              </a:spcBef>
              <a:spcAft>
                <a:spcPts val="800"/>
              </a:spcAft>
            </a:pPr>
            <a:r>
              <a:rPr lang="en-US" sz="18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&lt;/</a:t>
            </a:r>
            <a:r>
              <a:rPr lang="en-US" sz="1800" dirty="0" err="1">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ul</a:t>
            </a:r>
            <a:r>
              <a:rPr lang="en-US" sz="18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&gt;</a:t>
            </a:r>
          </a:p>
        </p:txBody>
      </p:sp>
    </p:spTree>
    <p:extLst>
      <p:ext uri="{BB962C8B-B14F-4D97-AF65-F5344CB8AC3E}">
        <p14:creationId xmlns:p14="http://schemas.microsoft.com/office/powerpoint/2010/main" val="2677570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D8DD6-F534-4484-8D40-102AF1AB0E96}"/>
              </a:ext>
            </a:extLst>
          </p:cNvPr>
          <p:cNvSpPr>
            <a:spLocks noGrp="1"/>
          </p:cNvSpPr>
          <p:nvPr>
            <p:ph type="title"/>
          </p:nvPr>
        </p:nvSpPr>
        <p:spPr/>
        <p:txBody>
          <a:bodyPr/>
          <a:lstStyle/>
          <a:p>
            <a:r>
              <a:rPr lang="en-US" dirty="0">
                <a:latin typeface="Open Sans"/>
                <a:ea typeface="Open Sans"/>
                <a:cs typeface="Open Sans"/>
              </a:rPr>
              <a:t>Code: </a:t>
            </a:r>
            <a:r>
              <a:rPr lang="en-US" dirty="0"/>
              <a:t>images</a:t>
            </a:r>
          </a:p>
        </p:txBody>
      </p:sp>
      <p:sp>
        <p:nvSpPr>
          <p:cNvPr id="12" name="TextBox 11">
            <a:extLst>
              <a:ext uri="{FF2B5EF4-FFF2-40B4-BE49-F238E27FC236}">
                <a16:creationId xmlns:a16="http://schemas.microsoft.com/office/drawing/2014/main" id="{CF9DAE8C-E355-0D23-98EE-CFB88EAACC66}"/>
              </a:ext>
            </a:extLst>
          </p:cNvPr>
          <p:cNvSpPr txBox="1"/>
          <p:nvPr/>
        </p:nvSpPr>
        <p:spPr>
          <a:xfrm>
            <a:off x="988381" y="10898248"/>
            <a:ext cx="3302493" cy="369332"/>
          </a:xfrm>
          <a:prstGeom prst="rect">
            <a:avLst/>
          </a:prstGeom>
          <a:noFill/>
        </p:spPr>
        <p:txBody>
          <a:bodyPr wrap="square" rtlCol="0">
            <a:spAutoFit/>
          </a:bodyPr>
          <a:lstStyle/>
          <a:p>
            <a:r>
              <a:rPr lang="en-US" dirty="0">
                <a:solidFill>
                  <a:srgbClr val="000000"/>
                </a:solidFill>
              </a:rPr>
              <a:t>ff</a:t>
            </a:r>
          </a:p>
        </p:txBody>
      </p:sp>
      <p:sp>
        <p:nvSpPr>
          <p:cNvPr id="13" name="Rectangle 4">
            <a:extLst>
              <a:ext uri="{FF2B5EF4-FFF2-40B4-BE49-F238E27FC236}">
                <a16:creationId xmlns:a16="http://schemas.microsoft.com/office/drawing/2014/main" id="{A8C35BD2-0732-4205-990C-61CA7D961A68}"/>
              </a:ext>
            </a:extLst>
          </p:cNvPr>
          <p:cNvSpPr>
            <a:spLocks noChangeArrowheads="1"/>
          </p:cNvSpPr>
          <p:nvPr/>
        </p:nvSpPr>
        <p:spPr bwMode="auto">
          <a:xfrm>
            <a:off x="3188534" y="3001826"/>
            <a:ext cx="5370019" cy="629403"/>
          </a:xfrm>
          <a:prstGeom prst="rect">
            <a:avLst/>
          </a:prstGeom>
          <a:noFill/>
          <a:ln>
            <a:solidFill>
              <a:srgbClr val="000000"/>
            </a:solidFill>
          </a:ln>
          <a:effectLst/>
        </p:spPr>
        <p:txBody>
          <a:bodyPr vert="horz" wrap="square" lIns="0" tIns="0" rIns="0" bIns="0" numCol="1" anchor="ctr" anchorCtr="0" compatLnSpc="1">
            <a:prstTxWarp prst="textNoShape">
              <a:avLst/>
            </a:prstTxWarp>
            <a:spAutoFit/>
          </a:bodyPr>
          <a:lstStyle/>
          <a:p>
            <a:pPr marL="0" marR="0">
              <a:lnSpc>
                <a:spcPct val="107000"/>
              </a:lnSpc>
              <a:spcBef>
                <a:spcPts val="0"/>
              </a:spcBef>
              <a:spcAft>
                <a:spcPts val="800"/>
              </a:spcAft>
            </a:pPr>
            <a:r>
              <a:rPr lang="en-US" sz="4000" dirty="0">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&lt;</a:t>
            </a:r>
            <a:r>
              <a:rPr lang="en-US" sz="4000" dirty="0" err="1">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img</a:t>
            </a:r>
            <a:r>
              <a:rPr lang="en-US" sz="4000" dirty="0">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 </a:t>
            </a:r>
            <a:r>
              <a:rPr lang="en-US" sz="4000" dirty="0" err="1">
                <a:solidFill>
                  <a:srgbClr val="956F2B"/>
                </a:solidFill>
                <a:effectLst/>
                <a:latin typeface="Calibri" panose="020F0502020204030204" pitchFamily="34" charset="0"/>
                <a:ea typeface="Times New Roman" panose="02020603050405020304" pitchFamily="18" charset="0"/>
                <a:cs typeface="Calibri" panose="020F0502020204030204" pitchFamily="34" charset="0"/>
              </a:rPr>
              <a:t>src</a:t>
            </a:r>
            <a:r>
              <a:rPr lang="en-US" sz="4000" dirty="0">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a:t>
            </a:r>
            <a:r>
              <a:rPr lang="en-US" sz="40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a:t>
            </a:r>
            <a:r>
              <a:rPr lang="en-US" sz="4000" dirty="0">
                <a:solidFill>
                  <a:srgbClr val="003366"/>
                </a:solidFill>
                <a:effectLst/>
                <a:latin typeface="Calibri" panose="020F0502020204030204" pitchFamily="34" charset="0"/>
                <a:ea typeface="Times New Roman" panose="02020603050405020304" pitchFamily="18" charset="0"/>
                <a:cs typeface="Calibri" panose="020F0502020204030204" pitchFamily="34" charset="0"/>
              </a:rPr>
              <a:t> </a:t>
            </a:r>
            <a:r>
              <a:rPr lang="en-US" sz="4000" dirty="0">
                <a:solidFill>
                  <a:srgbClr val="956F2B"/>
                </a:solidFill>
                <a:effectLst/>
                <a:latin typeface="Calibri" panose="020F0502020204030204" pitchFamily="34" charset="0"/>
                <a:ea typeface="Times New Roman" panose="02020603050405020304" pitchFamily="18" charset="0"/>
                <a:cs typeface="Calibri" panose="020F0502020204030204" pitchFamily="34" charset="0"/>
              </a:rPr>
              <a:t>alt</a:t>
            </a:r>
            <a:r>
              <a:rPr lang="en-US" sz="4000" dirty="0">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a:t>
            </a:r>
            <a:r>
              <a:rPr lang="en-US" sz="40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a:t>
            </a:r>
            <a:r>
              <a:rPr lang="en-US" sz="4000" dirty="0" err="1">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TPGi</a:t>
            </a:r>
            <a:r>
              <a:rPr lang="en-US" sz="40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a:t>
            </a:r>
            <a:r>
              <a:rPr lang="en-US" sz="4000" dirty="0">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&gt;</a:t>
            </a:r>
            <a:endParaRPr lang="en-US" sz="4000" dirty="0">
              <a:solidFill>
                <a:schemeClr val="accent5"/>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 name="Rectangle 4">
            <a:extLst>
              <a:ext uri="{FF2B5EF4-FFF2-40B4-BE49-F238E27FC236}">
                <a16:creationId xmlns:a16="http://schemas.microsoft.com/office/drawing/2014/main" id="{5096BF7C-3329-3FA3-214C-59A08C5E7F59}"/>
              </a:ext>
            </a:extLst>
          </p:cNvPr>
          <p:cNvSpPr>
            <a:spLocks noChangeArrowheads="1"/>
          </p:cNvSpPr>
          <p:nvPr/>
        </p:nvSpPr>
        <p:spPr bwMode="auto">
          <a:xfrm>
            <a:off x="3188534" y="4357947"/>
            <a:ext cx="5370019" cy="629403"/>
          </a:xfrm>
          <a:prstGeom prst="rect">
            <a:avLst/>
          </a:prstGeom>
          <a:noFill/>
          <a:ln>
            <a:solidFill>
              <a:srgbClr val="000000"/>
            </a:solidFill>
          </a:ln>
          <a:effectLst/>
        </p:spPr>
        <p:txBody>
          <a:bodyPr vert="horz" wrap="square" lIns="0" tIns="0" rIns="0" bIns="0" numCol="1" anchor="ctr" anchorCtr="0" compatLnSpc="1">
            <a:prstTxWarp prst="textNoShape">
              <a:avLst/>
            </a:prstTxWarp>
            <a:spAutoFit/>
          </a:bodyPr>
          <a:lstStyle/>
          <a:p>
            <a:pPr marL="0" marR="0">
              <a:lnSpc>
                <a:spcPct val="107000"/>
              </a:lnSpc>
              <a:spcBef>
                <a:spcPts val="0"/>
              </a:spcBef>
              <a:spcAft>
                <a:spcPts val="800"/>
              </a:spcAft>
            </a:pPr>
            <a:r>
              <a:rPr lang="en-US" sz="4000" dirty="0">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&lt;</a:t>
            </a:r>
            <a:r>
              <a:rPr lang="en-US" sz="4000" dirty="0" err="1">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img</a:t>
            </a:r>
            <a:r>
              <a:rPr lang="en-US" sz="4000" dirty="0">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 </a:t>
            </a:r>
            <a:r>
              <a:rPr lang="en-US" sz="4000" dirty="0" err="1">
                <a:solidFill>
                  <a:srgbClr val="956F2B"/>
                </a:solidFill>
                <a:effectLst/>
                <a:latin typeface="Calibri" panose="020F0502020204030204" pitchFamily="34" charset="0"/>
                <a:ea typeface="Times New Roman" panose="02020603050405020304" pitchFamily="18" charset="0"/>
                <a:cs typeface="Calibri" panose="020F0502020204030204" pitchFamily="34" charset="0"/>
              </a:rPr>
              <a:t>src</a:t>
            </a:r>
            <a:r>
              <a:rPr lang="en-US" sz="4000" dirty="0">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a:t>
            </a:r>
            <a:r>
              <a:rPr lang="en-US" sz="40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a:t>
            </a:r>
            <a:r>
              <a:rPr lang="en-US" sz="4000" dirty="0">
                <a:solidFill>
                  <a:srgbClr val="003366"/>
                </a:solidFill>
                <a:effectLst/>
                <a:latin typeface="Calibri" panose="020F0502020204030204" pitchFamily="34" charset="0"/>
                <a:ea typeface="Times New Roman" panose="02020603050405020304" pitchFamily="18" charset="0"/>
                <a:cs typeface="Calibri" panose="020F0502020204030204" pitchFamily="34" charset="0"/>
              </a:rPr>
              <a:t> </a:t>
            </a:r>
            <a:r>
              <a:rPr lang="en-US" sz="4000" dirty="0">
                <a:solidFill>
                  <a:srgbClr val="956F2B"/>
                </a:solidFill>
                <a:effectLst/>
                <a:latin typeface="Calibri" panose="020F0502020204030204" pitchFamily="34" charset="0"/>
                <a:ea typeface="Times New Roman" panose="02020603050405020304" pitchFamily="18" charset="0"/>
                <a:cs typeface="Calibri" panose="020F0502020204030204" pitchFamily="34" charset="0"/>
              </a:rPr>
              <a:t>alt</a:t>
            </a:r>
            <a:r>
              <a:rPr lang="en-US" sz="4000" dirty="0">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a:t>
            </a:r>
            <a:r>
              <a:rPr lang="en-US" sz="40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a:t>
            </a:r>
            <a:r>
              <a:rPr lang="en-US" sz="4000" dirty="0">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&gt;</a:t>
            </a:r>
            <a:endParaRPr lang="en-US" sz="4000" dirty="0">
              <a:solidFill>
                <a:schemeClr val="accent5"/>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08256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D8DD6-F534-4484-8D40-102AF1AB0E96}"/>
              </a:ext>
            </a:extLst>
          </p:cNvPr>
          <p:cNvSpPr>
            <a:spLocks noGrp="1"/>
          </p:cNvSpPr>
          <p:nvPr>
            <p:ph type="title"/>
          </p:nvPr>
        </p:nvSpPr>
        <p:spPr/>
        <p:txBody>
          <a:bodyPr/>
          <a:lstStyle/>
          <a:p>
            <a:r>
              <a:rPr lang="en-US" sz="4400" dirty="0">
                <a:latin typeface="Open Sans"/>
                <a:ea typeface="Open Sans"/>
                <a:cs typeface="Open Sans"/>
              </a:rPr>
              <a:t>Code: labelling</a:t>
            </a:r>
          </a:p>
        </p:txBody>
      </p:sp>
      <p:sp>
        <p:nvSpPr>
          <p:cNvPr id="5" name="Content Placeholder 3">
            <a:extLst>
              <a:ext uri="{FF2B5EF4-FFF2-40B4-BE49-F238E27FC236}">
                <a16:creationId xmlns:a16="http://schemas.microsoft.com/office/drawing/2014/main" id="{DEEB541B-F217-7753-6D46-5BB5E974B45E}"/>
              </a:ext>
            </a:extLst>
          </p:cNvPr>
          <p:cNvSpPr txBox="1">
            <a:spLocks/>
          </p:cNvSpPr>
          <p:nvPr/>
        </p:nvSpPr>
        <p:spPr>
          <a:xfrm>
            <a:off x="1640808" y="2430146"/>
            <a:ext cx="8910383" cy="1802490"/>
          </a:xfrm>
          <a:prstGeom prst="rect">
            <a:avLst/>
          </a:prstGeom>
          <a:ln>
            <a:solidFill>
              <a:srgbClr val="000000"/>
            </a:solidFill>
          </a:ln>
        </p:spPr>
        <p:txBody>
          <a:bodyPr vert="horz" lIns="91440" tIns="45720" rIns="91440" bIns="45720" numCol="1" rtlCol="0">
            <a:noAutofit/>
          </a:bodyPr>
          <a:lstStyle>
            <a:lvl1pPr marL="365760" indent="-365760" algn="l" defTabSz="914400" rtl="0" eaLnBrk="1" latinLnBrk="0" hangingPunct="1">
              <a:lnSpc>
                <a:spcPct val="100000"/>
              </a:lnSpc>
              <a:spcBef>
                <a:spcPts val="1200"/>
              </a:spcBef>
              <a:spcAft>
                <a:spcPts val="1200"/>
              </a:spcAft>
              <a:buClr>
                <a:srgbClr val="3877BB"/>
              </a:buClr>
              <a:buFont typeface="Wingdings" panose="05000000000000000000" pitchFamily="2" charset="2"/>
              <a:buChar char="§"/>
              <a:defRPr sz="2400" kern="1200">
                <a:solidFill>
                  <a:schemeClr val="accent1">
                    <a:lumMod val="10000"/>
                  </a:schemeClr>
                </a:solidFill>
                <a:latin typeface="Open Sans" panose="020B0606030504020204" pitchFamily="34" charset="0"/>
                <a:ea typeface="Open Sans" panose="020B0606030504020204" pitchFamily="34" charset="0"/>
                <a:cs typeface="Open Sans" panose="020B0606030504020204" pitchFamily="34" charset="0"/>
              </a:defRPr>
            </a:lvl1pPr>
            <a:lvl2pPr marL="731520" indent="-365760" algn="l" defTabSz="914400" rtl="0" eaLnBrk="1" latinLnBrk="0" hangingPunct="1">
              <a:lnSpc>
                <a:spcPct val="100000"/>
              </a:lnSpc>
              <a:spcBef>
                <a:spcPts val="1200"/>
              </a:spcBef>
              <a:spcAft>
                <a:spcPts val="1200"/>
              </a:spcAft>
              <a:buClr>
                <a:srgbClr val="3877BB"/>
              </a:buClr>
              <a:buFont typeface="HGGothicE" panose="020B0909000000000000" pitchFamily="49" charset="-128"/>
              <a:buChar char="-"/>
              <a:defRPr sz="2400" kern="1200">
                <a:solidFill>
                  <a:schemeClr val="accent1">
                    <a:lumMod val="10000"/>
                  </a:schemeClr>
                </a:solidFill>
                <a:latin typeface="Open Sans" panose="020B0606030504020204" pitchFamily="34" charset="0"/>
                <a:ea typeface="Open Sans" panose="020B0606030504020204" pitchFamily="34" charset="0"/>
                <a:cs typeface="Open Sans" panose="020B0606030504020204" pitchFamily="34" charset="0"/>
              </a:defRPr>
            </a:lvl2pPr>
            <a:lvl3pPr marL="1097280" indent="-365760" algn="l" defTabSz="914400" rtl="0" eaLnBrk="1" latinLnBrk="0" hangingPunct="1">
              <a:lnSpc>
                <a:spcPct val="100000"/>
              </a:lnSpc>
              <a:spcBef>
                <a:spcPts val="1200"/>
              </a:spcBef>
              <a:spcAft>
                <a:spcPts val="1200"/>
              </a:spcAft>
              <a:buClr>
                <a:srgbClr val="3877BB"/>
              </a:buClr>
              <a:buFont typeface="HGGothicE" panose="020B0909000000000000" pitchFamily="49" charset="-128"/>
              <a:buChar char="-"/>
              <a:defRPr sz="2400" kern="1200">
                <a:solidFill>
                  <a:schemeClr val="accent1">
                    <a:lumMod val="10000"/>
                  </a:schemeClr>
                </a:solidFill>
                <a:latin typeface="Open Sans" panose="020B0606030504020204" pitchFamily="34" charset="0"/>
                <a:ea typeface="Open Sans" panose="020B0606030504020204" pitchFamily="34" charset="0"/>
                <a:cs typeface="Open Sans" panose="020B0606030504020204" pitchFamily="34" charset="0"/>
              </a:defRPr>
            </a:lvl3pPr>
            <a:lvl4pPr marL="1463040" indent="-365760" algn="l" defTabSz="914400" rtl="0" eaLnBrk="1" latinLnBrk="0" hangingPunct="1">
              <a:lnSpc>
                <a:spcPct val="100000"/>
              </a:lnSpc>
              <a:spcBef>
                <a:spcPts val="1200"/>
              </a:spcBef>
              <a:spcAft>
                <a:spcPts val="1200"/>
              </a:spcAft>
              <a:buClr>
                <a:srgbClr val="3877BB"/>
              </a:buClr>
              <a:buFont typeface="HGGothicE" panose="020B0909000000000000" pitchFamily="49" charset="-128"/>
              <a:buChar char="-"/>
              <a:defRPr sz="2400" kern="1200">
                <a:solidFill>
                  <a:schemeClr val="accent1">
                    <a:lumMod val="10000"/>
                  </a:schemeClr>
                </a:solidFill>
                <a:latin typeface="Open Sans" panose="020B0606030504020204" pitchFamily="34" charset="0"/>
                <a:ea typeface="Open Sans" panose="020B0606030504020204" pitchFamily="34" charset="0"/>
                <a:cs typeface="Open Sans" panose="020B0606030504020204" pitchFamily="34" charset="0"/>
              </a:defRPr>
            </a:lvl4pPr>
            <a:lvl5pPr marL="1828800" indent="-365760" algn="l" defTabSz="914400" rtl="0" eaLnBrk="1" latinLnBrk="0" hangingPunct="1">
              <a:lnSpc>
                <a:spcPct val="100000"/>
              </a:lnSpc>
              <a:spcBef>
                <a:spcPts val="1200"/>
              </a:spcBef>
              <a:spcAft>
                <a:spcPts val="1200"/>
              </a:spcAft>
              <a:buClr>
                <a:srgbClr val="3877BB"/>
              </a:buClr>
              <a:buFont typeface="HGGothicE" panose="020B0909000000000000" pitchFamily="49" charset="-128"/>
              <a:buChar char="-"/>
              <a:defRPr sz="2400" kern="1200">
                <a:solidFill>
                  <a:schemeClr val="accent1">
                    <a:lumMod val="10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7000"/>
              </a:lnSpc>
              <a:spcBef>
                <a:spcPts val="0"/>
              </a:spcBef>
              <a:spcAft>
                <a:spcPts val="800"/>
              </a:spcAft>
              <a:buNone/>
            </a:pPr>
            <a:r>
              <a:rPr lang="en-US" sz="32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&lt;a </a:t>
            </a:r>
            <a:r>
              <a:rPr lang="en-US" sz="3200" dirty="0" err="1">
                <a:solidFill>
                  <a:srgbClr val="956F2B"/>
                </a:solidFill>
                <a:effectLst/>
                <a:latin typeface="Calibri" panose="020F0502020204030204" pitchFamily="34" charset="0"/>
                <a:ea typeface="Calibri" panose="020F0502020204030204" pitchFamily="34" charset="0"/>
                <a:cs typeface="Times New Roman" panose="02020603050405020304" pitchFamily="18" charset="0"/>
              </a:rPr>
              <a:t>href</a:t>
            </a:r>
            <a:r>
              <a:rPr lang="en-US" sz="32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a:t>
            </a:r>
            <a:r>
              <a:rPr lang="en-US" sz="3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"https://test.com"</a:t>
            </a:r>
            <a:r>
              <a:rPr lang="en-US" sz="3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dirty="0">
                <a:solidFill>
                  <a:srgbClr val="956F2B"/>
                </a:solidFill>
                <a:effectLst/>
                <a:latin typeface="Calibri" panose="020F0502020204030204" pitchFamily="34" charset="0"/>
                <a:ea typeface="Calibri" panose="020F0502020204030204" pitchFamily="34" charset="0"/>
                <a:cs typeface="Times New Roman" panose="02020603050405020304" pitchFamily="18" charset="0"/>
              </a:rPr>
              <a:t>aria-label</a:t>
            </a:r>
            <a:r>
              <a:rPr lang="en-US" sz="32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a:t>
            </a:r>
            <a:r>
              <a:rPr lang="en-US" sz="3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“Facebook"</a:t>
            </a:r>
            <a:r>
              <a:rPr lang="en-US" sz="32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&gt;</a:t>
            </a:r>
          </a:p>
          <a:p>
            <a:pPr marL="0" marR="0" indent="0">
              <a:lnSpc>
                <a:spcPct val="107000"/>
              </a:lnSpc>
              <a:spcBef>
                <a:spcPts val="0"/>
              </a:spcBef>
              <a:spcAft>
                <a:spcPts val="800"/>
              </a:spcAft>
              <a:buNone/>
            </a:pPr>
            <a:r>
              <a:rPr lang="en-US" sz="32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&lt;span&gt;</a:t>
            </a:r>
            <a:r>
              <a:rPr lang="en-US" sz="3200" dirty="0">
                <a:effectLst/>
                <a:latin typeface="Calibri" panose="020F0502020204030204" pitchFamily="34" charset="0"/>
                <a:ea typeface="Calibri" panose="020F0502020204030204" pitchFamily="34" charset="0"/>
                <a:cs typeface="Times New Roman" panose="02020603050405020304" pitchFamily="18" charset="0"/>
              </a:rPr>
              <a:t>Twitter</a:t>
            </a:r>
            <a:r>
              <a:rPr lang="en-US" sz="32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&lt;/span&gt;</a:t>
            </a:r>
          </a:p>
          <a:p>
            <a:pPr marL="0" marR="0" indent="0">
              <a:lnSpc>
                <a:spcPct val="107000"/>
              </a:lnSpc>
              <a:spcBef>
                <a:spcPts val="0"/>
              </a:spcBef>
              <a:spcAft>
                <a:spcPts val="800"/>
              </a:spcAft>
              <a:buNone/>
            </a:pPr>
            <a:r>
              <a:rPr lang="en-US" sz="32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&lt;/a&gt;</a:t>
            </a:r>
          </a:p>
        </p:txBody>
      </p:sp>
      <p:sp>
        <p:nvSpPr>
          <p:cNvPr id="13" name="Rectangle 5">
            <a:extLst>
              <a:ext uri="{FF2B5EF4-FFF2-40B4-BE49-F238E27FC236}">
                <a16:creationId xmlns:a16="http://schemas.microsoft.com/office/drawing/2014/main" id="{43F793A0-975F-9D4C-B954-422E6AAAD83E}"/>
              </a:ext>
            </a:extLst>
          </p:cNvPr>
          <p:cNvSpPr>
            <a:spLocks noChangeArrowheads="1"/>
          </p:cNvSpPr>
          <p:nvPr/>
        </p:nvSpPr>
        <p:spPr bwMode="auto">
          <a:xfrm>
            <a:off x="1066800" y="4678153"/>
            <a:ext cx="10689995" cy="98488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&lt;button</a:t>
            </a:r>
            <a:r>
              <a:rPr kumimoji="0" lang="en-US" altLang="en-US" sz="3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en-US" sz="3200" b="0" i="0" u="none" strike="noStrike" cap="none" normalizeH="0" baseline="0" dirty="0">
                <a:ln>
                  <a:noFill/>
                </a:ln>
                <a:solidFill>
                  <a:srgbClr val="956F2B"/>
                </a:solidFill>
                <a:effectLst/>
                <a:latin typeface="Calibri" panose="020F0502020204030204" pitchFamily="34" charset="0"/>
                <a:ea typeface="Times New Roman" panose="02020603050405020304" pitchFamily="18" charset="0"/>
                <a:cs typeface="Calibri" panose="020F0502020204030204" pitchFamily="34" charset="0"/>
              </a:rPr>
              <a:t>aria-label</a:t>
            </a:r>
            <a:r>
              <a:rPr kumimoji="0" lang="en-US" altLang="en-US" sz="3200" b="0" i="0" u="none" strike="noStrike" cap="none" normalizeH="0" baseline="0" dirty="0">
                <a:ln>
                  <a:noFill/>
                </a:ln>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a:t>
            </a:r>
            <a:r>
              <a:rPr kumimoji="0" lang="en-US" altLang="en-US" sz="3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"Blue" </a:t>
            </a:r>
            <a:r>
              <a:rPr kumimoji="0" lang="en-US" altLang="en-US" sz="3200" b="0" i="0" u="none" strike="noStrike" cap="none" normalizeH="0" baseline="0" dirty="0">
                <a:ln>
                  <a:noFill/>
                </a:ln>
                <a:solidFill>
                  <a:srgbClr val="956F2B"/>
                </a:solidFill>
                <a:effectLst/>
                <a:latin typeface="Calibri" panose="020F0502020204030204" pitchFamily="34" charset="0"/>
                <a:ea typeface="Times New Roman" panose="02020603050405020304" pitchFamily="18" charset="0"/>
                <a:cs typeface="Calibri" panose="020F0502020204030204" pitchFamily="34" charset="0"/>
              </a:rPr>
              <a:t>aria-</a:t>
            </a:r>
            <a:r>
              <a:rPr kumimoji="0" lang="en-US" altLang="en-US" sz="3200" b="0" i="0" u="none" strike="noStrike" cap="none" normalizeH="0" baseline="0" dirty="0" err="1">
                <a:ln>
                  <a:noFill/>
                </a:ln>
                <a:solidFill>
                  <a:srgbClr val="956F2B"/>
                </a:solidFill>
                <a:effectLst/>
                <a:latin typeface="Calibri" panose="020F0502020204030204" pitchFamily="34" charset="0"/>
                <a:ea typeface="Times New Roman" panose="02020603050405020304" pitchFamily="18" charset="0"/>
                <a:cs typeface="Calibri" panose="020F0502020204030204" pitchFamily="34" charset="0"/>
              </a:rPr>
              <a:t>labelledby</a:t>
            </a:r>
            <a:r>
              <a:rPr kumimoji="0" lang="en-US" altLang="en-US" sz="3200" b="0" i="0" u="none" strike="noStrike" cap="none" normalizeH="0" baseline="0" dirty="0">
                <a:ln>
                  <a:noFill/>
                </a:ln>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a:t>
            </a:r>
            <a:r>
              <a:rPr kumimoji="0" lang="en-US" altLang="en-US" sz="3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"color"</a:t>
            </a:r>
            <a:r>
              <a:rPr kumimoji="0" lang="en-US" altLang="en-US" sz="3200" b="0" i="0" u="none" strike="noStrike" cap="none" normalizeH="0" baseline="0" dirty="0">
                <a:ln>
                  <a:noFill/>
                </a:ln>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&gt;</a:t>
            </a:r>
            <a:r>
              <a:rPr kumimoji="0" lang="en-US" altLang="en-US" sz="3200" b="0" i="0" u="none" strike="noStrike" cap="none" normalizeH="0" baseline="0" dirty="0">
                <a:ln>
                  <a:noFill/>
                </a:ln>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Red</a:t>
            </a:r>
            <a:r>
              <a:rPr kumimoji="0" lang="en-US" altLang="en-US" sz="3200" b="0" i="0" u="none" strike="noStrike" cap="none" normalizeH="0" baseline="0" dirty="0">
                <a:ln>
                  <a:noFill/>
                </a:ln>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&lt;/button&gt;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&lt;span</a:t>
            </a:r>
            <a:r>
              <a:rPr kumimoji="0" lang="en-US" altLang="en-US" sz="3200" b="0" i="0" u="none" strike="noStrike" cap="none" normalizeH="0" baseline="0" dirty="0">
                <a:ln>
                  <a:noFill/>
                </a:ln>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en-US" sz="3200" b="0" i="0" u="none" strike="noStrike" cap="none" normalizeH="0" baseline="0" dirty="0">
                <a:ln>
                  <a:noFill/>
                </a:ln>
                <a:solidFill>
                  <a:srgbClr val="956F2B"/>
                </a:solidFill>
                <a:effectLst/>
                <a:latin typeface="Calibri" panose="020F0502020204030204" pitchFamily="34" charset="0"/>
                <a:ea typeface="Times New Roman" panose="02020603050405020304" pitchFamily="18" charset="0"/>
                <a:cs typeface="Calibri" panose="020F0502020204030204" pitchFamily="34" charset="0"/>
              </a:rPr>
              <a:t>id</a:t>
            </a:r>
            <a:r>
              <a:rPr kumimoji="0" lang="en-US" altLang="en-US" sz="3200" b="0" i="0" u="none" strike="noStrike" cap="none" normalizeH="0" baseline="0" dirty="0">
                <a:ln>
                  <a:noFill/>
                </a:ln>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a:t>
            </a:r>
            <a:r>
              <a:rPr kumimoji="0" lang="en-US" altLang="en-US" sz="3200" b="0" i="0" u="none" strike="noStrike" cap="none" normalizeH="0" baseline="0" dirty="0">
                <a:ln>
                  <a:noFill/>
                </a:ln>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"color"</a:t>
            </a:r>
            <a:r>
              <a:rPr kumimoji="0" lang="en-US" altLang="en-US" sz="3200" b="0" i="0" u="none" strike="noStrike" cap="none" normalizeH="0" baseline="0" dirty="0">
                <a:ln>
                  <a:noFill/>
                </a:ln>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&gt;</a:t>
            </a:r>
            <a:r>
              <a:rPr kumimoji="0" lang="en-US" altLang="en-US" sz="3200" b="0" i="0" u="none" strike="noStrike" cap="none" normalizeH="0" baseline="0" dirty="0">
                <a:ln>
                  <a:noFill/>
                </a:ln>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Yellow</a:t>
            </a:r>
            <a:r>
              <a:rPr kumimoji="0" lang="en-US" altLang="en-US" sz="3200" b="0" i="0" u="none" strike="noStrike" cap="none" normalizeH="0" baseline="0" dirty="0">
                <a:ln>
                  <a:noFill/>
                </a:ln>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&lt;/span&gt; </a:t>
            </a:r>
            <a:endParaRPr kumimoji="0" lang="en-US" altLang="en-US" sz="3200" b="0" i="0" u="none" strike="noStrike" cap="none" normalizeH="0" baseline="0" dirty="0">
              <a:ln>
                <a:noFill/>
              </a:ln>
              <a:solidFill>
                <a:schemeClr val="accent5"/>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69105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D8DD6-F534-4484-8D40-102AF1AB0E96}"/>
              </a:ext>
            </a:extLst>
          </p:cNvPr>
          <p:cNvSpPr>
            <a:spLocks noGrp="1"/>
          </p:cNvSpPr>
          <p:nvPr>
            <p:ph type="title"/>
          </p:nvPr>
        </p:nvSpPr>
        <p:spPr/>
        <p:txBody>
          <a:bodyPr/>
          <a:lstStyle/>
          <a:p>
            <a:r>
              <a:rPr lang="en-US" dirty="0">
                <a:latin typeface="Open Sans"/>
                <a:ea typeface="Open Sans"/>
                <a:cs typeface="Open Sans"/>
              </a:rPr>
              <a:t>Code: grouping controls</a:t>
            </a:r>
            <a:endParaRPr lang="en-US" dirty="0"/>
          </a:p>
        </p:txBody>
      </p:sp>
      <p:sp>
        <p:nvSpPr>
          <p:cNvPr id="7" name="TextBox 6">
            <a:extLst>
              <a:ext uri="{FF2B5EF4-FFF2-40B4-BE49-F238E27FC236}">
                <a16:creationId xmlns:a16="http://schemas.microsoft.com/office/drawing/2014/main" id="{B902832B-6CC6-D1F3-BA77-D18E9229DC9D}"/>
              </a:ext>
            </a:extLst>
          </p:cNvPr>
          <p:cNvSpPr txBox="1"/>
          <p:nvPr/>
        </p:nvSpPr>
        <p:spPr>
          <a:xfrm>
            <a:off x="1165934" y="4467548"/>
            <a:ext cx="5885896" cy="2156744"/>
          </a:xfrm>
          <a:prstGeom prst="rect">
            <a:avLst/>
          </a:prstGeom>
          <a:noFill/>
          <a:ln>
            <a:solidFill>
              <a:srgbClr val="090B35"/>
            </a:solidFill>
          </a:ln>
        </p:spPr>
        <p:txBody>
          <a:bodyPr wrap="square" rtlCol="0">
            <a:spAutoFit/>
          </a:bodyPr>
          <a:lstStyle/>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b="1" u="sng" dirty="0">
                <a:solidFill>
                  <a:schemeClr val="accent1">
                    <a:lumMod val="10000"/>
                  </a:schemeClr>
                </a:solidFill>
                <a:effectLst/>
                <a:latin typeface="Calibri" panose="020F0502020204030204" pitchFamily="34" charset="0"/>
                <a:ea typeface="Times New Roman" panose="02020603050405020304" pitchFamily="18" charset="0"/>
                <a:cs typeface="Calibri" panose="020F0502020204030204" pitchFamily="34" charset="0"/>
              </a:rPr>
              <a:t>Grouped:</a:t>
            </a: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dirty="0">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&lt;</a:t>
            </a:r>
            <a:r>
              <a:rPr lang="en-US" sz="1400" dirty="0" err="1">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fieldset</a:t>
            </a:r>
            <a:r>
              <a:rPr lang="en-US" sz="1400" dirty="0">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&gt;</a:t>
            </a:r>
            <a:endParaRPr lang="en-US" sz="1400" dirty="0">
              <a:solidFill>
                <a:schemeClr val="accent5"/>
              </a:solidFill>
              <a:latin typeface="Calibri" panose="020F0502020204030204" pitchFamily="34" charset="0"/>
              <a:ea typeface="Times New Roman" panose="02020603050405020304" pitchFamily="18" charset="0"/>
              <a:cs typeface="Calibri" panose="020F0502020204030204" pitchFamily="34"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dirty="0">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      &lt;legend&gt;</a:t>
            </a: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 want to receive</a:t>
            </a:r>
            <a:r>
              <a:rPr lang="en-US" sz="1400" dirty="0">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&lt;/legend&gt;</a:t>
            </a:r>
            <a:endParaRPr lang="en-US" sz="1400" dirty="0">
              <a:solidFill>
                <a:schemeClr val="accent5"/>
              </a:solidFill>
              <a:latin typeface="Calibri" panose="020F0502020204030204" pitchFamily="34" charset="0"/>
              <a:ea typeface="Times New Roman" panose="02020603050405020304" pitchFamily="18" charset="0"/>
              <a:cs typeface="Calibri" panose="020F0502020204030204" pitchFamily="34"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dirty="0">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            &lt;div&gt;</a:t>
            </a:r>
            <a:endParaRPr lang="en-US" sz="1400" dirty="0">
              <a:solidFill>
                <a:schemeClr val="accent5"/>
              </a:solidFill>
              <a:latin typeface="Calibri" panose="020F0502020204030204" pitchFamily="34" charset="0"/>
              <a:ea typeface="Times New Roman" panose="02020603050405020304" pitchFamily="18" charset="0"/>
              <a:cs typeface="Calibri" panose="020F0502020204030204" pitchFamily="34"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dirty="0">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                  &lt;input </a:t>
            </a:r>
            <a:r>
              <a:rPr lang="en-US" sz="1400" dirty="0">
                <a:solidFill>
                  <a:srgbClr val="956F2B"/>
                </a:solidFill>
                <a:effectLst/>
                <a:latin typeface="Calibri" panose="020F0502020204030204" pitchFamily="34" charset="0"/>
                <a:ea typeface="Times New Roman" panose="02020603050405020304" pitchFamily="18" charset="0"/>
                <a:cs typeface="Calibri" panose="020F0502020204030204" pitchFamily="34" charset="0"/>
              </a:rPr>
              <a:t>type</a:t>
            </a:r>
            <a:r>
              <a:rPr lang="en-US" sz="1400" dirty="0">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a:t>
            </a:r>
            <a:r>
              <a:rPr lang="en-US" sz="14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"checkbox"</a:t>
            </a:r>
            <a:r>
              <a:rPr lang="en-US" sz="1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a:solidFill>
                  <a:srgbClr val="956F2B"/>
                </a:solidFill>
                <a:effectLst/>
                <a:latin typeface="Calibri" panose="020F0502020204030204" pitchFamily="34" charset="0"/>
                <a:ea typeface="Times New Roman" panose="02020603050405020304" pitchFamily="18" charset="0"/>
                <a:cs typeface="Calibri" panose="020F0502020204030204" pitchFamily="34" charset="0"/>
              </a:rPr>
              <a:t>name</a:t>
            </a:r>
            <a:r>
              <a:rPr lang="en-US" sz="1400" dirty="0">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a:t>
            </a:r>
            <a:r>
              <a:rPr lang="en-US" sz="14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"newsletter"</a:t>
            </a:r>
            <a:r>
              <a:rPr lang="en-US" sz="1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a:solidFill>
                  <a:srgbClr val="956F2B"/>
                </a:solidFill>
                <a:effectLst/>
                <a:latin typeface="Calibri" panose="020F0502020204030204" pitchFamily="34" charset="0"/>
                <a:ea typeface="Times New Roman" panose="02020603050405020304" pitchFamily="18" charset="0"/>
                <a:cs typeface="Calibri" panose="020F0502020204030204" pitchFamily="34" charset="0"/>
              </a:rPr>
              <a:t>id</a:t>
            </a:r>
            <a:r>
              <a:rPr lang="en-US" sz="1400" dirty="0">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a:t>
            </a:r>
            <a:r>
              <a:rPr lang="en-US" sz="14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"check_1"</a:t>
            </a:r>
            <a:r>
              <a:rPr lang="en-US" sz="1400" dirty="0">
                <a:solidFill>
                  <a:srgbClr val="003366"/>
                </a:solidFill>
                <a:effectLst/>
                <a:latin typeface="Calibri" panose="020F0502020204030204" pitchFamily="34" charset="0"/>
                <a:ea typeface="Times New Roman" panose="02020603050405020304" pitchFamily="18" charset="0"/>
                <a:cs typeface="Calibri" panose="020F0502020204030204" pitchFamily="34" charset="0"/>
              </a:rPr>
              <a:t>&gt;</a:t>
            </a:r>
            <a:endParaRPr lang="en-US" sz="1400" dirty="0">
              <a:latin typeface="Calibri" panose="020F0502020204030204" pitchFamily="34" charset="0"/>
              <a:ea typeface="Times New Roman" panose="02020603050405020304" pitchFamily="18" charset="0"/>
              <a:cs typeface="Calibri" panose="020F0502020204030204" pitchFamily="34"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dirty="0">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                  &lt;label </a:t>
            </a:r>
            <a:r>
              <a:rPr lang="en-US" sz="1400" dirty="0">
                <a:solidFill>
                  <a:srgbClr val="956F2B"/>
                </a:solidFill>
                <a:effectLst/>
                <a:latin typeface="Calibri" panose="020F0502020204030204" pitchFamily="34" charset="0"/>
                <a:ea typeface="Times New Roman" panose="02020603050405020304" pitchFamily="18" charset="0"/>
                <a:cs typeface="Calibri" panose="020F0502020204030204" pitchFamily="34" charset="0"/>
              </a:rPr>
              <a:t>for</a:t>
            </a:r>
            <a:r>
              <a:rPr lang="en-US" sz="1400" dirty="0">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a:t>
            </a:r>
            <a:r>
              <a:rPr lang="en-US" sz="14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"check_1"</a:t>
            </a:r>
            <a:r>
              <a:rPr lang="en-US" sz="1400" dirty="0">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&gt;</a:t>
            </a: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weekly newsletter</a:t>
            </a:r>
            <a:r>
              <a:rPr lang="en-US" sz="1400" dirty="0">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&lt;/label&gt;</a:t>
            </a:r>
            <a:endParaRPr lang="en-US" sz="1400" dirty="0">
              <a:solidFill>
                <a:schemeClr val="accent5"/>
              </a:solidFill>
              <a:latin typeface="Calibri" panose="020F0502020204030204" pitchFamily="34" charset="0"/>
              <a:ea typeface="Times New Roman" panose="02020603050405020304" pitchFamily="18" charset="0"/>
              <a:cs typeface="Calibri" panose="020F0502020204030204" pitchFamily="34"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dirty="0">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            &lt;/div&gt;</a:t>
            </a: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dirty="0">
                <a:solidFill>
                  <a:schemeClr val="accent5"/>
                </a:solidFill>
                <a:latin typeface="Calibri" panose="020F0502020204030204" pitchFamily="34" charset="0"/>
                <a:ea typeface="Times New Roman" panose="02020603050405020304" pitchFamily="18" charset="0"/>
                <a:cs typeface="Calibri" panose="020F0502020204030204" pitchFamily="34" charset="0"/>
              </a:rPr>
              <a:t>            </a:t>
            </a: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dirty="0">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&lt;/</a:t>
            </a:r>
            <a:r>
              <a:rPr lang="en-US" sz="1400" dirty="0" err="1">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fieldset</a:t>
            </a:r>
            <a:r>
              <a:rPr lang="en-US" sz="1400" dirty="0">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&gt;</a:t>
            </a:r>
            <a:endParaRPr lang="en-US" sz="1400" dirty="0">
              <a:solidFill>
                <a:schemeClr val="accent5"/>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CF9DAE8C-E355-0D23-98EE-CFB88EAACC66}"/>
              </a:ext>
            </a:extLst>
          </p:cNvPr>
          <p:cNvSpPr txBox="1"/>
          <p:nvPr/>
        </p:nvSpPr>
        <p:spPr>
          <a:xfrm>
            <a:off x="988381" y="10898248"/>
            <a:ext cx="3302493" cy="369332"/>
          </a:xfrm>
          <a:prstGeom prst="rect">
            <a:avLst/>
          </a:prstGeom>
          <a:noFill/>
        </p:spPr>
        <p:txBody>
          <a:bodyPr wrap="square" rtlCol="0">
            <a:spAutoFit/>
          </a:bodyPr>
          <a:lstStyle/>
          <a:p>
            <a:r>
              <a:rPr lang="en-US" dirty="0">
                <a:solidFill>
                  <a:srgbClr val="000000"/>
                </a:solidFill>
              </a:rPr>
              <a:t>ff</a:t>
            </a:r>
          </a:p>
        </p:txBody>
      </p:sp>
      <p:pic>
        <p:nvPicPr>
          <p:cNvPr id="15" name="Graphic 14" descr="Yes">
            <a:extLst>
              <a:ext uri="{FF2B5EF4-FFF2-40B4-BE49-F238E27FC236}">
                <a16:creationId xmlns:a16="http://schemas.microsoft.com/office/drawing/2014/main" id="{1A83813C-7CD4-4A42-3A9D-41ECE5D27A1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50" y="4973464"/>
            <a:ext cx="914400" cy="914400"/>
          </a:xfrm>
          <a:prstGeom prst="rect">
            <a:avLst/>
          </a:prstGeom>
        </p:spPr>
      </p:pic>
      <p:pic>
        <p:nvPicPr>
          <p:cNvPr id="21" name="Graphic 20" descr="No. ">
            <a:extLst>
              <a:ext uri="{FF2B5EF4-FFF2-40B4-BE49-F238E27FC236}">
                <a16:creationId xmlns:a16="http://schemas.microsoft.com/office/drawing/2014/main" id="{FF9D0429-6156-53A9-0C3E-416C6EF388E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07911" y="2711728"/>
            <a:ext cx="914400" cy="914400"/>
          </a:xfrm>
          <a:prstGeom prst="rect">
            <a:avLst/>
          </a:prstGeom>
        </p:spPr>
      </p:pic>
      <p:sp>
        <p:nvSpPr>
          <p:cNvPr id="22" name="TextBox 21">
            <a:extLst>
              <a:ext uri="{FF2B5EF4-FFF2-40B4-BE49-F238E27FC236}">
                <a16:creationId xmlns:a16="http://schemas.microsoft.com/office/drawing/2014/main" id="{4F972AFF-1B0A-AF37-7628-76792DEC3CA4}"/>
              </a:ext>
            </a:extLst>
          </p:cNvPr>
          <p:cNvSpPr txBox="1"/>
          <p:nvPr/>
        </p:nvSpPr>
        <p:spPr>
          <a:xfrm>
            <a:off x="1165934" y="2153265"/>
            <a:ext cx="5885896" cy="2046394"/>
          </a:xfrm>
          <a:prstGeom prst="rect">
            <a:avLst/>
          </a:prstGeom>
          <a:noFill/>
          <a:ln>
            <a:solidFill>
              <a:srgbClr val="090B35"/>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sng" strike="noStrike" cap="none" normalizeH="0" baseline="0" dirty="0">
                <a:ln>
                  <a:noFill/>
                </a:ln>
                <a:solidFill>
                  <a:schemeClr val="accent1">
                    <a:lumMod val="10000"/>
                  </a:schemeClr>
                </a:solidFill>
                <a:effectLst/>
                <a:latin typeface="Calibri" panose="020F0502020204030204" pitchFamily="34" charset="0"/>
                <a:ea typeface="Times New Roman" panose="02020603050405020304" pitchFamily="18" charset="0"/>
                <a:cs typeface="Calibri" panose="020F0502020204030204" pitchFamily="34" charset="0"/>
              </a:rPr>
              <a:t>Not grouped: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&lt;div&gt;</a:t>
            </a: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       &lt;input </a:t>
            </a:r>
            <a:r>
              <a:rPr lang="en-US" sz="1400" dirty="0">
                <a:solidFill>
                  <a:srgbClr val="956F2B"/>
                </a:solidFill>
                <a:effectLst/>
                <a:latin typeface="Calibri" panose="020F0502020204030204" pitchFamily="34" charset="0"/>
                <a:ea typeface="Times New Roman" panose="02020603050405020304" pitchFamily="18" charset="0"/>
                <a:cs typeface="Calibri" panose="020F0502020204030204" pitchFamily="34" charset="0"/>
              </a:rPr>
              <a:t>type</a:t>
            </a:r>
            <a:r>
              <a:rPr lang="en-US" sz="1400" dirty="0">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a:t>
            </a:r>
            <a:r>
              <a:rPr lang="en-US" sz="14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"checkbox"</a:t>
            </a:r>
            <a:r>
              <a:rPr lang="en-US" sz="1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a:solidFill>
                  <a:srgbClr val="956F2B"/>
                </a:solidFill>
                <a:effectLst/>
                <a:latin typeface="Calibri" panose="020F0502020204030204" pitchFamily="34" charset="0"/>
                <a:ea typeface="Times New Roman" panose="02020603050405020304" pitchFamily="18" charset="0"/>
                <a:cs typeface="Calibri" panose="020F0502020204030204" pitchFamily="34" charset="0"/>
              </a:rPr>
              <a:t>name</a:t>
            </a:r>
            <a:r>
              <a:rPr lang="en-US" sz="1400" dirty="0">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a:t>
            </a:r>
            <a:r>
              <a:rPr lang="en-US" sz="14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"newsletter"</a:t>
            </a:r>
            <a:r>
              <a:rPr lang="en-US" sz="1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a:solidFill>
                  <a:srgbClr val="956F2B"/>
                </a:solidFill>
                <a:effectLst/>
                <a:latin typeface="Calibri" panose="020F0502020204030204" pitchFamily="34" charset="0"/>
                <a:ea typeface="Times New Roman" panose="02020603050405020304" pitchFamily="18" charset="0"/>
                <a:cs typeface="Calibri" panose="020F0502020204030204" pitchFamily="34" charset="0"/>
              </a:rPr>
              <a:t>id</a:t>
            </a:r>
            <a:r>
              <a:rPr lang="en-US" sz="1400" dirty="0">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a:t>
            </a:r>
            <a:r>
              <a:rPr lang="en-US" sz="14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"check_1"</a:t>
            </a:r>
            <a:r>
              <a:rPr lang="en-US" sz="1400" dirty="0">
                <a:solidFill>
                  <a:srgbClr val="003366"/>
                </a:solidFill>
                <a:effectLst/>
                <a:latin typeface="Calibri" panose="020F0502020204030204" pitchFamily="34" charset="0"/>
                <a:ea typeface="Times New Roman" panose="02020603050405020304" pitchFamily="18" charset="0"/>
                <a:cs typeface="Calibri" panose="020F0502020204030204" pitchFamily="34" charset="0"/>
              </a:rPr>
              <a:t>&gt;</a:t>
            </a:r>
            <a:endParaRPr lang="en-US" sz="1400" dirty="0">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       &lt;label </a:t>
            </a:r>
            <a:r>
              <a:rPr lang="en-US" sz="1400" dirty="0">
                <a:solidFill>
                  <a:srgbClr val="956F2B"/>
                </a:solidFill>
                <a:effectLst/>
                <a:latin typeface="Calibri" panose="020F0502020204030204" pitchFamily="34" charset="0"/>
                <a:ea typeface="Times New Roman" panose="02020603050405020304" pitchFamily="18" charset="0"/>
                <a:cs typeface="Calibri" panose="020F0502020204030204" pitchFamily="34" charset="0"/>
              </a:rPr>
              <a:t>for</a:t>
            </a:r>
            <a:r>
              <a:rPr lang="en-US" sz="1400" dirty="0">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a:t>
            </a:r>
            <a:r>
              <a:rPr lang="en-US" sz="14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"check_1"</a:t>
            </a:r>
            <a:r>
              <a:rPr lang="en-US" sz="1400" dirty="0">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&gt;</a:t>
            </a: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weekly newsletter</a:t>
            </a:r>
            <a:r>
              <a:rPr lang="en-US" sz="1400" dirty="0">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&lt;/label&gt;</a:t>
            </a:r>
            <a:endParaRPr lang="en-US" sz="1400" dirty="0">
              <a:solidFill>
                <a:schemeClr val="accent5"/>
              </a:solidFill>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&lt;/div&gt;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&lt;div&gt;    </a:t>
            </a: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      &lt;input </a:t>
            </a:r>
            <a:r>
              <a:rPr lang="en-US" sz="1400" dirty="0">
                <a:solidFill>
                  <a:srgbClr val="956F2B"/>
                </a:solidFill>
                <a:effectLst/>
                <a:latin typeface="Calibri" panose="020F0502020204030204" pitchFamily="34" charset="0"/>
                <a:ea typeface="Times New Roman" panose="02020603050405020304" pitchFamily="18" charset="0"/>
                <a:cs typeface="Calibri" panose="020F0502020204030204" pitchFamily="34" charset="0"/>
              </a:rPr>
              <a:t>type</a:t>
            </a:r>
            <a:r>
              <a:rPr lang="en-US" sz="1400" dirty="0">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a:t>
            </a:r>
            <a:r>
              <a:rPr lang="en-US" sz="14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"checkbox"</a:t>
            </a:r>
            <a:r>
              <a:rPr lang="en-US" sz="1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a:solidFill>
                  <a:srgbClr val="956F2B"/>
                </a:solidFill>
                <a:effectLst/>
                <a:latin typeface="Calibri" panose="020F0502020204030204" pitchFamily="34" charset="0"/>
                <a:ea typeface="Times New Roman" panose="02020603050405020304" pitchFamily="18" charset="0"/>
                <a:cs typeface="Calibri" panose="020F0502020204030204" pitchFamily="34" charset="0"/>
              </a:rPr>
              <a:t>name</a:t>
            </a:r>
            <a:r>
              <a:rPr lang="en-US" sz="1400" dirty="0">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a:t>
            </a:r>
            <a:r>
              <a:rPr lang="en-US" sz="14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"newsletter"</a:t>
            </a:r>
            <a:r>
              <a:rPr lang="en-US" sz="1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dirty="0">
                <a:solidFill>
                  <a:srgbClr val="956F2B"/>
                </a:solidFill>
                <a:effectLst/>
                <a:latin typeface="Calibri" panose="020F0502020204030204" pitchFamily="34" charset="0"/>
                <a:ea typeface="Times New Roman" panose="02020603050405020304" pitchFamily="18" charset="0"/>
                <a:cs typeface="Calibri" panose="020F0502020204030204" pitchFamily="34" charset="0"/>
              </a:rPr>
              <a:t>id</a:t>
            </a:r>
            <a:r>
              <a:rPr lang="en-US" sz="1400" dirty="0">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a:t>
            </a:r>
            <a:r>
              <a:rPr lang="en-US" sz="14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"check_2"</a:t>
            </a:r>
            <a:r>
              <a:rPr lang="en-US" sz="1400" dirty="0">
                <a:solidFill>
                  <a:srgbClr val="003366"/>
                </a:solidFill>
                <a:effectLst/>
                <a:latin typeface="Calibri" panose="020F0502020204030204" pitchFamily="34" charset="0"/>
                <a:ea typeface="Times New Roman" panose="02020603050405020304" pitchFamily="18" charset="0"/>
                <a:cs typeface="Calibri" panose="020F0502020204030204" pitchFamily="34" charset="0"/>
              </a:rPr>
              <a:t>&gt;</a:t>
            </a:r>
            <a:endParaRPr lang="en-US" sz="1400" dirty="0">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a:solidFill>
                  <a:schemeClr val="accent5"/>
                </a:solidFill>
                <a:latin typeface="Calibri" panose="020F0502020204030204" pitchFamily="34" charset="0"/>
                <a:ea typeface="Times New Roman" panose="02020603050405020304" pitchFamily="18" charset="0"/>
                <a:cs typeface="Calibri" panose="020F0502020204030204" pitchFamily="34" charset="0"/>
              </a:rPr>
              <a:t>      </a:t>
            </a:r>
            <a:r>
              <a:rPr lang="en-US" sz="1400" dirty="0">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&lt;label </a:t>
            </a:r>
            <a:r>
              <a:rPr lang="en-US" sz="1400" dirty="0">
                <a:solidFill>
                  <a:srgbClr val="956F2B"/>
                </a:solidFill>
                <a:effectLst/>
                <a:latin typeface="Calibri" panose="020F0502020204030204" pitchFamily="34" charset="0"/>
                <a:ea typeface="Times New Roman" panose="02020603050405020304" pitchFamily="18" charset="0"/>
                <a:cs typeface="Calibri" panose="020F0502020204030204" pitchFamily="34" charset="0"/>
              </a:rPr>
              <a:t>for</a:t>
            </a:r>
            <a:r>
              <a:rPr lang="en-US" sz="1400" dirty="0">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a:t>
            </a:r>
            <a:r>
              <a:rPr lang="en-US" sz="14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"check_2"</a:t>
            </a:r>
            <a:r>
              <a:rPr lang="en-US" sz="1400" dirty="0">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&gt;</a:t>
            </a: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weekly newsletter</a:t>
            </a:r>
            <a:r>
              <a:rPr lang="en-US" sz="1400" dirty="0">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&lt;/label&gt;</a:t>
            </a:r>
            <a:endParaRPr lang="en-US" sz="1400" dirty="0">
              <a:solidFill>
                <a:schemeClr val="accent5"/>
              </a:solidFill>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&lt;/div&gt; </a:t>
            </a:r>
            <a:endParaRPr kumimoji="0" lang="en-US" altLang="en-US" sz="1400" b="0" i="0" u="none" strike="noStrike" cap="none" normalizeH="0" baseline="0" dirty="0">
              <a:ln>
                <a:noFill/>
              </a:ln>
              <a:solidFill>
                <a:schemeClr val="accent5"/>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94171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D8DD6-F534-4484-8D40-102AF1AB0E96}"/>
              </a:ext>
            </a:extLst>
          </p:cNvPr>
          <p:cNvSpPr>
            <a:spLocks noGrp="1"/>
          </p:cNvSpPr>
          <p:nvPr>
            <p:ph type="title"/>
          </p:nvPr>
        </p:nvSpPr>
        <p:spPr/>
        <p:txBody>
          <a:bodyPr/>
          <a:lstStyle/>
          <a:p>
            <a:r>
              <a:rPr lang="en-US" dirty="0">
                <a:latin typeface="Open Sans"/>
                <a:ea typeface="Open Sans"/>
                <a:cs typeface="Open Sans"/>
              </a:rPr>
              <a:t>Code: </a:t>
            </a:r>
            <a:r>
              <a:rPr lang="en-US" dirty="0"/>
              <a:t>programmatic association</a:t>
            </a:r>
          </a:p>
        </p:txBody>
      </p:sp>
      <p:sp>
        <p:nvSpPr>
          <p:cNvPr id="12" name="TextBox 11">
            <a:extLst>
              <a:ext uri="{FF2B5EF4-FFF2-40B4-BE49-F238E27FC236}">
                <a16:creationId xmlns:a16="http://schemas.microsoft.com/office/drawing/2014/main" id="{CF9DAE8C-E355-0D23-98EE-CFB88EAACC66}"/>
              </a:ext>
            </a:extLst>
          </p:cNvPr>
          <p:cNvSpPr txBox="1"/>
          <p:nvPr/>
        </p:nvSpPr>
        <p:spPr>
          <a:xfrm>
            <a:off x="988381" y="10898248"/>
            <a:ext cx="3302493" cy="369332"/>
          </a:xfrm>
          <a:prstGeom prst="rect">
            <a:avLst/>
          </a:prstGeom>
          <a:noFill/>
        </p:spPr>
        <p:txBody>
          <a:bodyPr wrap="square" rtlCol="0">
            <a:spAutoFit/>
          </a:bodyPr>
          <a:lstStyle/>
          <a:p>
            <a:r>
              <a:rPr lang="en-US" dirty="0">
                <a:solidFill>
                  <a:srgbClr val="000000"/>
                </a:solidFill>
              </a:rPr>
              <a:t>ff</a:t>
            </a:r>
          </a:p>
        </p:txBody>
      </p:sp>
      <p:sp>
        <p:nvSpPr>
          <p:cNvPr id="13" name="Rectangle 4">
            <a:extLst>
              <a:ext uri="{FF2B5EF4-FFF2-40B4-BE49-F238E27FC236}">
                <a16:creationId xmlns:a16="http://schemas.microsoft.com/office/drawing/2014/main" id="{A8C35BD2-0732-4205-990C-61CA7D961A68}"/>
              </a:ext>
            </a:extLst>
          </p:cNvPr>
          <p:cNvSpPr>
            <a:spLocks noChangeArrowheads="1"/>
          </p:cNvSpPr>
          <p:nvPr/>
        </p:nvSpPr>
        <p:spPr bwMode="auto">
          <a:xfrm>
            <a:off x="1605816" y="4086231"/>
            <a:ext cx="6670918" cy="2215991"/>
          </a:xfrm>
          <a:prstGeom prst="rect">
            <a:avLst/>
          </a:prstGeom>
          <a:noFill/>
          <a:ln>
            <a:solidFill>
              <a:srgbClr val="000000"/>
            </a:solidFill>
          </a:ln>
          <a:effectLst/>
        </p:spPr>
        <p:txBody>
          <a:bodyPr vert="horz" wrap="square" lIns="0" tIns="0" rIns="0" bIns="0" numCol="1" anchor="ctr" anchorCtr="0" compatLnSpc="1">
            <a:prstTxWarp prst="textNoShape">
              <a:avLst/>
            </a:prstTxWarp>
            <a:spAutoFit/>
          </a:bodyPr>
          <a:lstStyle/>
          <a:p>
            <a:pPr lvl="1" eaLnBrk="0" fontAlgn="base" hangingPunct="0">
              <a:spcBef>
                <a:spcPct val="0"/>
              </a:spcBef>
              <a:spcAft>
                <a:spcPct val="0"/>
              </a:spcAft>
            </a:pPr>
            <a:r>
              <a:rPr lang="en-US" altLang="en-US" dirty="0">
                <a:solidFill>
                  <a:schemeClr val="accent5"/>
                </a:solidFill>
                <a:latin typeface="Calibri" panose="020F0502020204030204" pitchFamily="34" charset="0"/>
                <a:ea typeface="Times New Roman" panose="02020603050405020304" pitchFamily="18" charset="0"/>
                <a:cs typeface="Calibri" panose="020F0502020204030204" pitchFamily="34" charset="0"/>
              </a:rPr>
              <a:t>&lt;div&gt;</a:t>
            </a:r>
          </a:p>
          <a:p>
            <a:pPr lvl="1" eaLnBrk="0" fontAlgn="base" hangingPunct="0">
              <a:spcBef>
                <a:spcPct val="0"/>
              </a:spcBef>
              <a:spcAft>
                <a:spcPct val="0"/>
              </a:spcAft>
            </a:pPr>
            <a:r>
              <a:rPr kumimoji="0" lang="en-US" altLang="en-US" b="0" i="0" u="none" strike="noStrike" cap="none" normalizeH="0" baseline="0" dirty="0">
                <a:ln>
                  <a:noFill/>
                </a:ln>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	&lt;input </a:t>
            </a:r>
            <a:r>
              <a:rPr kumimoji="0" lang="en-US" altLang="en-US" b="0" i="0" u="none" strike="noStrike" cap="none" normalizeH="0" baseline="0" dirty="0">
                <a:ln>
                  <a:noFill/>
                </a:ln>
                <a:solidFill>
                  <a:srgbClr val="956F2B"/>
                </a:solidFill>
                <a:effectLst/>
                <a:latin typeface="Calibri" panose="020F0502020204030204" pitchFamily="34" charset="0"/>
                <a:ea typeface="Times New Roman" panose="02020603050405020304" pitchFamily="18" charset="0"/>
                <a:cs typeface="Calibri" panose="020F0502020204030204" pitchFamily="34" charset="0"/>
              </a:rPr>
              <a:t>type</a:t>
            </a:r>
            <a:r>
              <a:rPr kumimoji="0" lang="en-US" altLang="en-US" b="0" i="0" u="none" strike="noStrike" cap="none" normalizeH="0" baseline="0" dirty="0">
                <a:ln>
                  <a:noFill/>
                </a:ln>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a:t>
            </a:r>
            <a:r>
              <a:rPr kumimoji="0" lang="en-US" altLang="en-US" b="0" i="0" u="none" strike="noStrike" cap="none" normalizeH="0" baseline="0" dirty="0">
                <a:ln>
                  <a:noFill/>
                </a:ln>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a:t>
            </a:r>
            <a:r>
              <a:rPr lang="en-US" altLang="en-US" dirty="0">
                <a:solidFill>
                  <a:srgbClr val="0070C0"/>
                </a:solidFill>
                <a:latin typeface="Calibri" panose="020F0502020204030204" pitchFamily="34" charset="0"/>
                <a:ea typeface="Times New Roman" panose="02020603050405020304" pitchFamily="18" charset="0"/>
                <a:cs typeface="Calibri" panose="020F0502020204030204" pitchFamily="34" charset="0"/>
              </a:rPr>
              <a:t>text</a:t>
            </a:r>
            <a:r>
              <a:rPr kumimoji="0" lang="en-US" altLang="en-US" b="0" i="0" u="none" strike="noStrike" cap="none" normalizeH="0" baseline="0" dirty="0">
                <a:ln>
                  <a:noFill/>
                </a:ln>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a:t>
            </a:r>
            <a:r>
              <a:rPr kumimoji="0" lang="en-US" altLang="en-US" b="0" i="0" u="none" strike="noStrike" cap="none" normalizeH="0" baseline="0" dirty="0">
                <a:ln>
                  <a:noFill/>
                </a:ln>
                <a:solidFill>
                  <a:srgbClr val="003366"/>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en-US" b="0" i="0" u="none" strike="noStrike" cap="none" normalizeH="0" baseline="0" dirty="0">
                <a:ln>
                  <a:noFill/>
                </a:ln>
                <a:solidFill>
                  <a:srgbClr val="956F2B"/>
                </a:solidFill>
                <a:effectLst/>
                <a:latin typeface="Calibri" panose="020F0502020204030204" pitchFamily="34" charset="0"/>
                <a:ea typeface="Times New Roman" panose="02020603050405020304" pitchFamily="18" charset="0"/>
                <a:cs typeface="Calibri" panose="020F0502020204030204" pitchFamily="34" charset="0"/>
              </a:rPr>
              <a:t>id</a:t>
            </a:r>
            <a:r>
              <a:rPr kumimoji="0" lang="en-US" altLang="en-US" b="0" i="0" u="none" strike="noStrike" cap="none" normalizeH="0" baseline="0" dirty="0">
                <a:ln>
                  <a:noFill/>
                </a:ln>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a:t>
            </a:r>
            <a:r>
              <a:rPr kumimoji="0" lang="en-US" altLang="en-US" b="0" i="0" u="none" strike="noStrike" cap="none" normalizeH="0" baseline="0" dirty="0">
                <a:ln>
                  <a:noFill/>
                </a:ln>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a:t>
            </a:r>
            <a:r>
              <a:rPr lang="en-US" altLang="en-US" dirty="0" err="1">
                <a:solidFill>
                  <a:srgbClr val="0070C0"/>
                </a:solidFill>
                <a:latin typeface="Calibri" panose="020F0502020204030204" pitchFamily="34" charset="0"/>
                <a:ea typeface="Times New Roman" panose="02020603050405020304" pitchFamily="18" charset="0"/>
                <a:cs typeface="Calibri" panose="020F0502020204030204" pitchFamily="34" charset="0"/>
              </a:rPr>
              <a:t>first_name</a:t>
            </a:r>
            <a:r>
              <a:rPr kumimoji="0" lang="en-US" altLang="en-US" b="0" i="0" u="none" strike="noStrike" cap="none" normalizeH="0" baseline="0" dirty="0">
                <a:ln>
                  <a:noFill/>
                </a:ln>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a:t>
            </a:r>
            <a:r>
              <a:rPr kumimoji="0" lang="en-US" altLang="en-US" b="0" i="0" u="none" strike="noStrike" cap="none" normalizeH="0" baseline="0" dirty="0">
                <a:ln>
                  <a:noFill/>
                </a:ln>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&gt;</a:t>
            </a:r>
            <a:endParaRPr lang="en-US" altLang="en-US" dirty="0">
              <a:solidFill>
                <a:srgbClr val="003366"/>
              </a:solidFill>
              <a:latin typeface="Calibri" panose="020F0502020204030204" pitchFamily="34" charset="0"/>
              <a:ea typeface="Times New Roman" panose="02020603050405020304" pitchFamily="18" charset="0"/>
              <a:cs typeface="Calibri" panose="020F0502020204030204" pitchFamily="34" charset="0"/>
            </a:endParaRPr>
          </a:p>
          <a:p>
            <a:pPr lvl="1" eaLnBrk="0" fontAlgn="base" hangingPunct="0">
              <a:spcBef>
                <a:spcPct val="0"/>
              </a:spcBef>
              <a:spcAft>
                <a:spcPct val="0"/>
              </a:spcAft>
            </a:pPr>
            <a:r>
              <a:rPr kumimoji="0" lang="en-US" altLang="en-US" b="0" i="0" u="none" strike="noStrike" cap="none" normalizeH="0" baseline="0" dirty="0">
                <a:ln>
                  <a:noFill/>
                </a:ln>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	&lt;label </a:t>
            </a:r>
            <a:r>
              <a:rPr kumimoji="0" lang="en-US" altLang="en-US" b="0" i="0" u="none" strike="noStrike" cap="none" normalizeH="0" baseline="0" dirty="0">
                <a:ln>
                  <a:noFill/>
                </a:ln>
                <a:solidFill>
                  <a:srgbClr val="956F2B"/>
                </a:solidFill>
                <a:effectLst/>
                <a:latin typeface="Calibri" panose="020F0502020204030204" pitchFamily="34" charset="0"/>
                <a:ea typeface="Times New Roman" panose="02020603050405020304" pitchFamily="18" charset="0"/>
                <a:cs typeface="Calibri" panose="020F0502020204030204" pitchFamily="34" charset="0"/>
              </a:rPr>
              <a:t>for</a:t>
            </a:r>
            <a:r>
              <a:rPr kumimoji="0" lang="en-US" altLang="en-US" b="0" i="0" u="none" strike="noStrike" cap="none" normalizeH="0" baseline="0" dirty="0">
                <a:ln>
                  <a:noFill/>
                </a:ln>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a:t>
            </a:r>
            <a:r>
              <a:rPr kumimoji="0" lang="en-US" altLang="en-US" b="0" i="0" u="none" strike="noStrike" cap="none" normalizeH="0" baseline="0" dirty="0">
                <a:ln>
                  <a:noFill/>
                </a:ln>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a:t>
            </a:r>
            <a:r>
              <a:rPr lang="en-US" altLang="en-US" dirty="0" err="1">
                <a:solidFill>
                  <a:srgbClr val="0070C0"/>
                </a:solidFill>
                <a:latin typeface="Calibri" panose="020F0502020204030204" pitchFamily="34" charset="0"/>
                <a:ea typeface="Times New Roman" panose="02020603050405020304" pitchFamily="18" charset="0"/>
                <a:cs typeface="Calibri" panose="020F0502020204030204" pitchFamily="34" charset="0"/>
              </a:rPr>
              <a:t>first_name</a:t>
            </a:r>
            <a:r>
              <a:rPr kumimoji="0" lang="en-US" altLang="en-US" b="0" i="0" u="none" strike="noStrike" cap="none" normalizeH="0" baseline="0" dirty="0">
                <a:ln>
                  <a:noFill/>
                </a:ln>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a:t>
            </a:r>
            <a:r>
              <a:rPr kumimoji="0" lang="en-US" altLang="en-US" b="0" i="0" u="none" strike="noStrike" cap="none" normalizeH="0" baseline="0" dirty="0">
                <a:ln>
                  <a:noFill/>
                </a:ln>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&gt;</a:t>
            </a:r>
            <a:r>
              <a:rPr lang="en-US" alt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First name:</a:t>
            </a:r>
            <a:r>
              <a:rPr kumimoji="0" lang="en-US" altLang="en-US" b="0" i="0" u="none" strike="noStrike" cap="none" normalizeH="0" baseline="0" dirty="0">
                <a:ln>
                  <a:noFill/>
                </a:ln>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&lt;/label&gt;</a:t>
            </a:r>
          </a:p>
          <a:p>
            <a:pPr lvl="1" eaLnBrk="0" fontAlgn="base" hangingPunct="0">
              <a:spcBef>
                <a:spcPct val="0"/>
              </a:spcBef>
              <a:spcAft>
                <a:spcPct val="0"/>
              </a:spcAft>
            </a:pPr>
            <a:r>
              <a:rPr lang="en-US" altLang="en-US" dirty="0">
                <a:solidFill>
                  <a:schemeClr val="accent5"/>
                </a:solidFill>
                <a:latin typeface="Calibri" panose="020F0502020204030204" pitchFamily="34" charset="0"/>
                <a:ea typeface="Times New Roman" panose="02020603050405020304" pitchFamily="18" charset="0"/>
                <a:cs typeface="Calibri" panose="020F0502020204030204" pitchFamily="34" charset="0"/>
              </a:rPr>
              <a:t>&lt;/div&gt;</a:t>
            </a:r>
          </a:p>
          <a:p>
            <a:pPr lvl="1" eaLnBrk="0" fontAlgn="base" hangingPunct="0">
              <a:spcBef>
                <a:spcPct val="0"/>
              </a:spcBef>
              <a:spcAft>
                <a:spcPct val="0"/>
              </a:spcAft>
            </a:pPr>
            <a:r>
              <a:rPr kumimoji="0" lang="en-US" altLang="en-US" b="0" i="0" u="none" strike="noStrike" cap="none" normalizeH="0" baseline="0" dirty="0">
                <a:ln>
                  <a:noFill/>
                </a:ln>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&lt;div&gt;</a:t>
            </a:r>
          </a:p>
          <a:p>
            <a:pPr lvl="1" eaLnBrk="0" fontAlgn="base" hangingPunct="0">
              <a:spcBef>
                <a:spcPct val="0"/>
              </a:spcBef>
              <a:spcAft>
                <a:spcPct val="0"/>
              </a:spcAft>
            </a:pPr>
            <a:r>
              <a:rPr kumimoji="0" lang="en-US" altLang="en-US" b="0" i="0" u="none" strike="noStrike" cap="none" normalizeH="0" baseline="0" dirty="0">
                <a:ln>
                  <a:noFill/>
                </a:ln>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	&lt;input </a:t>
            </a:r>
            <a:r>
              <a:rPr kumimoji="0" lang="en-US" altLang="en-US" b="0" i="0" u="none" strike="noStrike" cap="none" normalizeH="0" baseline="0" dirty="0">
                <a:ln>
                  <a:noFill/>
                </a:ln>
                <a:solidFill>
                  <a:srgbClr val="956F2B"/>
                </a:solidFill>
                <a:effectLst/>
                <a:latin typeface="Calibri" panose="020F0502020204030204" pitchFamily="34" charset="0"/>
                <a:ea typeface="Times New Roman" panose="02020603050405020304" pitchFamily="18" charset="0"/>
                <a:cs typeface="Calibri" panose="020F0502020204030204" pitchFamily="34" charset="0"/>
              </a:rPr>
              <a:t>type</a:t>
            </a:r>
            <a:r>
              <a:rPr kumimoji="0" lang="en-US" altLang="en-US" b="0" i="0" u="none" strike="noStrike" cap="none" normalizeH="0" baseline="0" dirty="0">
                <a:ln>
                  <a:noFill/>
                </a:ln>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a:t>
            </a:r>
            <a:r>
              <a:rPr kumimoji="0" lang="en-US" altLang="en-US" b="0" i="0" u="none" strike="noStrike" cap="none" normalizeH="0" baseline="0" dirty="0">
                <a:ln>
                  <a:noFill/>
                </a:ln>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a:t>
            </a:r>
            <a:r>
              <a:rPr lang="en-US" altLang="en-US" dirty="0">
                <a:solidFill>
                  <a:srgbClr val="0070C0"/>
                </a:solidFill>
                <a:latin typeface="Calibri" panose="020F0502020204030204" pitchFamily="34" charset="0"/>
                <a:ea typeface="Times New Roman" panose="02020603050405020304" pitchFamily="18" charset="0"/>
                <a:cs typeface="Calibri" panose="020F0502020204030204" pitchFamily="34" charset="0"/>
              </a:rPr>
              <a:t>text</a:t>
            </a:r>
            <a:r>
              <a:rPr kumimoji="0" lang="en-US" altLang="en-US" b="0" i="0" u="none" strike="noStrike" cap="none" normalizeH="0" baseline="0" dirty="0">
                <a:ln>
                  <a:noFill/>
                </a:ln>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en-US" b="0" i="0" u="none" strike="noStrike" cap="none" normalizeH="0" baseline="0" dirty="0">
                <a:ln>
                  <a:noFill/>
                </a:ln>
                <a:solidFill>
                  <a:srgbClr val="956F2B"/>
                </a:solidFill>
                <a:effectLst/>
                <a:latin typeface="Calibri" panose="020F0502020204030204" pitchFamily="34" charset="0"/>
                <a:ea typeface="Times New Roman" panose="02020603050405020304" pitchFamily="18" charset="0"/>
                <a:cs typeface="Calibri" panose="020F0502020204030204" pitchFamily="34" charset="0"/>
              </a:rPr>
              <a:t>id</a:t>
            </a:r>
            <a:r>
              <a:rPr kumimoji="0" lang="en-US" altLang="en-US" b="0" i="0" u="none" strike="noStrike" cap="none" normalizeH="0" baseline="0" dirty="0">
                <a:ln>
                  <a:noFill/>
                </a:ln>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a:t>
            </a:r>
            <a:r>
              <a:rPr kumimoji="0" lang="en-US" altLang="en-US" b="0" i="0" u="none" strike="noStrike" cap="none" normalizeH="0" baseline="0" dirty="0">
                <a:ln>
                  <a:noFill/>
                </a:ln>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a:t>
            </a:r>
            <a:r>
              <a:rPr kumimoji="0" lang="en-US" altLang="en-US" b="0" i="0" u="none" strike="noStrike" cap="none" normalizeH="0" baseline="0" dirty="0" err="1">
                <a:ln>
                  <a:noFill/>
                </a:ln>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last</a:t>
            </a:r>
            <a:r>
              <a:rPr lang="en-US" altLang="en-US" dirty="0" err="1">
                <a:solidFill>
                  <a:srgbClr val="0070C0"/>
                </a:solidFill>
                <a:latin typeface="Calibri" panose="020F0502020204030204" pitchFamily="34" charset="0"/>
                <a:ea typeface="Times New Roman" panose="02020603050405020304" pitchFamily="18" charset="0"/>
                <a:cs typeface="Calibri" panose="020F0502020204030204" pitchFamily="34" charset="0"/>
              </a:rPr>
              <a:t>_name</a:t>
            </a:r>
            <a:r>
              <a:rPr kumimoji="0" lang="en-US" altLang="en-US" b="0" i="0" u="none" strike="noStrike" cap="none" normalizeH="0" baseline="0" dirty="0">
                <a:ln>
                  <a:noFill/>
                </a:ln>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a:t>
            </a:r>
            <a:r>
              <a:rPr kumimoji="0" lang="en-US" altLang="en-US" b="0" i="0" u="none" strike="noStrike" cap="none" normalizeH="0" baseline="0" dirty="0">
                <a:ln>
                  <a:noFill/>
                </a:ln>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&gt;</a:t>
            </a:r>
            <a:endParaRPr lang="en-US" altLang="en-US" dirty="0">
              <a:solidFill>
                <a:srgbClr val="003366"/>
              </a:solidFill>
              <a:latin typeface="Calibri" panose="020F0502020204030204" pitchFamily="34" charset="0"/>
              <a:ea typeface="Times New Roman" panose="02020603050405020304" pitchFamily="18" charset="0"/>
              <a:cs typeface="Calibri" panose="020F0502020204030204" pitchFamily="34" charset="0"/>
            </a:endParaRPr>
          </a:p>
          <a:p>
            <a:pPr lvl="1" eaLnBrk="0" fontAlgn="base" hangingPunct="0">
              <a:spcBef>
                <a:spcPct val="0"/>
              </a:spcBef>
              <a:spcAft>
                <a:spcPct val="0"/>
              </a:spcAft>
            </a:pPr>
            <a:r>
              <a:rPr kumimoji="0" lang="en-US" altLang="en-US" b="0" i="0" u="none" strike="noStrike" cap="none" normalizeH="0" baseline="0" dirty="0">
                <a:ln>
                  <a:noFill/>
                </a:ln>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	&lt;label </a:t>
            </a:r>
            <a:r>
              <a:rPr kumimoji="0" lang="en-US" altLang="en-US" b="0" i="0" u="none" strike="noStrike" cap="none" normalizeH="0" baseline="0" dirty="0">
                <a:ln>
                  <a:noFill/>
                </a:ln>
                <a:solidFill>
                  <a:srgbClr val="956F2B"/>
                </a:solidFill>
                <a:effectLst/>
                <a:latin typeface="Calibri" panose="020F0502020204030204" pitchFamily="34" charset="0"/>
                <a:ea typeface="Times New Roman" panose="02020603050405020304" pitchFamily="18" charset="0"/>
                <a:cs typeface="Calibri" panose="020F0502020204030204" pitchFamily="34" charset="0"/>
              </a:rPr>
              <a:t>for</a:t>
            </a:r>
            <a:r>
              <a:rPr kumimoji="0" lang="en-US" altLang="en-US" b="0" i="0" u="none" strike="noStrike" cap="none" normalizeH="0" baseline="0" dirty="0">
                <a:ln>
                  <a:noFill/>
                </a:ln>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a:t>
            </a:r>
            <a:r>
              <a:rPr kumimoji="0" lang="en-US" altLang="en-US" b="0" i="0" u="none" strike="noStrike" cap="none" normalizeH="0" baseline="0" dirty="0">
                <a:ln>
                  <a:noFill/>
                </a:ln>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a:t>
            </a:r>
            <a:r>
              <a:rPr kumimoji="0" lang="en-US" altLang="en-US" b="0" i="0" u="none" strike="noStrike" cap="none" normalizeH="0" baseline="0" dirty="0" err="1">
                <a:ln>
                  <a:noFill/>
                </a:ln>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last</a:t>
            </a:r>
            <a:r>
              <a:rPr lang="en-US" altLang="en-US" dirty="0" err="1">
                <a:solidFill>
                  <a:srgbClr val="0070C0"/>
                </a:solidFill>
                <a:latin typeface="Calibri" panose="020F0502020204030204" pitchFamily="34" charset="0"/>
                <a:ea typeface="Times New Roman" panose="02020603050405020304" pitchFamily="18" charset="0"/>
                <a:cs typeface="Calibri" panose="020F0502020204030204" pitchFamily="34" charset="0"/>
              </a:rPr>
              <a:t>_name</a:t>
            </a:r>
            <a:r>
              <a:rPr kumimoji="0" lang="en-US" altLang="en-US" b="0" i="0" u="none" strike="noStrike" cap="none" normalizeH="0" baseline="0" dirty="0">
                <a:ln>
                  <a:noFill/>
                </a:ln>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a:t>
            </a:r>
            <a:r>
              <a:rPr kumimoji="0" lang="en-US" altLang="en-US" b="0" i="0" u="none" strike="noStrike" cap="none" normalizeH="0" baseline="0" dirty="0">
                <a:ln>
                  <a:noFill/>
                </a:ln>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&gt;</a:t>
            </a:r>
            <a:r>
              <a:rPr kumimoji="0" lang="en-US" altLang="en-US"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Last name:</a:t>
            </a:r>
            <a:r>
              <a:rPr kumimoji="0" lang="en-US" altLang="en-US" b="0" i="0" u="none" strike="noStrike" cap="none" normalizeH="0" baseline="0" dirty="0">
                <a:ln>
                  <a:noFill/>
                </a:ln>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&lt;/label&gt;</a:t>
            </a:r>
          </a:p>
          <a:p>
            <a:pPr lvl="1" eaLnBrk="0" fontAlgn="base" hangingPunct="0">
              <a:spcBef>
                <a:spcPct val="0"/>
              </a:spcBef>
              <a:spcAft>
                <a:spcPct val="0"/>
              </a:spcAft>
            </a:pPr>
            <a:r>
              <a:rPr lang="en-US" altLang="en-US" dirty="0">
                <a:solidFill>
                  <a:schemeClr val="accent5"/>
                </a:solidFill>
                <a:latin typeface="Calibri" panose="020F0502020204030204" pitchFamily="34" charset="0"/>
                <a:ea typeface="Times New Roman" panose="02020603050405020304" pitchFamily="18" charset="0"/>
                <a:cs typeface="Calibri" panose="020F0502020204030204" pitchFamily="34" charset="0"/>
              </a:rPr>
              <a:t>&lt;/div&gt;</a:t>
            </a:r>
          </a:p>
        </p:txBody>
      </p:sp>
      <p:pic>
        <p:nvPicPr>
          <p:cNvPr id="4" name="Picture 3" descr="Two input fields. First is labelled &quot;First Name&quot; and has &quot;John&quot; as value. Second is labelled &quot;Last name&quot; and has &quot;Doe&quot; as value. ">
            <a:extLst>
              <a:ext uri="{FF2B5EF4-FFF2-40B4-BE49-F238E27FC236}">
                <a16:creationId xmlns:a16="http://schemas.microsoft.com/office/drawing/2014/main" id="{ADCC7E15-6281-1CF1-9535-CC9920D915E1}"/>
              </a:ext>
            </a:extLst>
          </p:cNvPr>
          <p:cNvPicPr>
            <a:picLocks noChangeAspect="1"/>
          </p:cNvPicPr>
          <p:nvPr/>
        </p:nvPicPr>
        <p:blipFill rotWithShape="1">
          <a:blip r:embed="rId2">
            <a:extLst>
              <a:ext uri="{28A0092B-C50C-407E-A947-70E740481C1C}">
                <a14:useLocalDpi xmlns:a14="http://schemas.microsoft.com/office/drawing/2010/main" val="0"/>
              </a:ext>
            </a:extLst>
          </a:blip>
          <a:srcRect t="3702"/>
          <a:stretch/>
        </p:blipFill>
        <p:spPr>
          <a:xfrm>
            <a:off x="1605816" y="2234153"/>
            <a:ext cx="2990074" cy="1578399"/>
          </a:xfrm>
          <a:prstGeom prst="rect">
            <a:avLst/>
          </a:prstGeom>
          <a:ln>
            <a:solidFill>
              <a:srgbClr val="000000"/>
            </a:solidFill>
          </a:ln>
        </p:spPr>
      </p:pic>
    </p:spTree>
    <p:extLst>
      <p:ext uri="{BB962C8B-B14F-4D97-AF65-F5344CB8AC3E}">
        <p14:creationId xmlns:p14="http://schemas.microsoft.com/office/powerpoint/2010/main" val="2144543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D8DD6-F534-4484-8D40-102AF1AB0E96}"/>
              </a:ext>
            </a:extLst>
          </p:cNvPr>
          <p:cNvSpPr>
            <a:spLocks noGrp="1"/>
          </p:cNvSpPr>
          <p:nvPr>
            <p:ph type="title"/>
          </p:nvPr>
        </p:nvSpPr>
        <p:spPr/>
        <p:txBody>
          <a:bodyPr/>
          <a:lstStyle/>
          <a:p>
            <a:r>
              <a:rPr lang="en-US" dirty="0">
                <a:latin typeface="Open Sans"/>
                <a:ea typeface="Open Sans"/>
                <a:cs typeface="Open Sans"/>
              </a:rPr>
              <a:t>Code: </a:t>
            </a:r>
            <a:r>
              <a:rPr lang="en-US" dirty="0"/>
              <a:t>error messages</a:t>
            </a:r>
          </a:p>
        </p:txBody>
      </p:sp>
      <p:sp>
        <p:nvSpPr>
          <p:cNvPr id="12" name="TextBox 11">
            <a:extLst>
              <a:ext uri="{FF2B5EF4-FFF2-40B4-BE49-F238E27FC236}">
                <a16:creationId xmlns:a16="http://schemas.microsoft.com/office/drawing/2014/main" id="{CF9DAE8C-E355-0D23-98EE-CFB88EAACC66}"/>
              </a:ext>
            </a:extLst>
          </p:cNvPr>
          <p:cNvSpPr txBox="1"/>
          <p:nvPr/>
        </p:nvSpPr>
        <p:spPr>
          <a:xfrm>
            <a:off x="988381" y="10898248"/>
            <a:ext cx="3302493" cy="369332"/>
          </a:xfrm>
          <a:prstGeom prst="rect">
            <a:avLst/>
          </a:prstGeom>
          <a:noFill/>
        </p:spPr>
        <p:txBody>
          <a:bodyPr wrap="square" rtlCol="0">
            <a:spAutoFit/>
          </a:bodyPr>
          <a:lstStyle/>
          <a:p>
            <a:r>
              <a:rPr lang="en-US" dirty="0">
                <a:solidFill>
                  <a:srgbClr val="000000"/>
                </a:solidFill>
              </a:rPr>
              <a:t>ff</a:t>
            </a:r>
          </a:p>
        </p:txBody>
      </p:sp>
      <p:sp>
        <p:nvSpPr>
          <p:cNvPr id="3" name="Rectangle 1">
            <a:extLst>
              <a:ext uri="{FF2B5EF4-FFF2-40B4-BE49-F238E27FC236}">
                <a16:creationId xmlns:a16="http://schemas.microsoft.com/office/drawing/2014/main" id="{FA6CF614-A092-AF84-7EAB-6A0EE22A26DB}"/>
              </a:ext>
            </a:extLst>
          </p:cNvPr>
          <p:cNvSpPr>
            <a:spLocks noChangeArrowheads="1"/>
          </p:cNvSpPr>
          <p:nvPr/>
        </p:nvSpPr>
        <p:spPr bwMode="auto">
          <a:xfrm>
            <a:off x="1158064" y="4069927"/>
            <a:ext cx="10700856"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&lt;label </a:t>
            </a:r>
            <a:r>
              <a:rPr kumimoji="0" lang="en-US" altLang="en-US" sz="2400" b="0" i="0" u="none" strike="noStrike" cap="none" normalizeH="0" baseline="0" dirty="0">
                <a:ln>
                  <a:noFill/>
                </a:ln>
                <a:solidFill>
                  <a:srgbClr val="956F2B"/>
                </a:solidFill>
                <a:effectLst/>
                <a:latin typeface="Calibri" panose="020F0502020204030204" pitchFamily="34" charset="0"/>
                <a:ea typeface="Times New Roman" panose="02020603050405020304" pitchFamily="18" charset="0"/>
                <a:cs typeface="Calibri" panose="020F0502020204030204" pitchFamily="34" charset="0"/>
              </a:rPr>
              <a:t>for</a:t>
            </a:r>
            <a:r>
              <a:rPr kumimoji="0" lang="en-US" altLang="en-US" sz="2400" b="0" i="0" u="none" strike="noStrike" cap="none" normalizeH="0" baseline="0" dirty="0">
                <a:ln>
                  <a:noFill/>
                </a:ln>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a:t>
            </a:r>
            <a:r>
              <a:rPr kumimoji="0" lang="en-US" altLang="en-US"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r>
              <a:rPr kumimoji="0" lang="en-US" altLang="en-US" sz="2400" b="0" i="0" u="none" strike="noStrike" cap="none" normalizeH="0" baseline="0" dirty="0">
                <a:ln>
                  <a:noFill/>
                </a:ln>
                <a:effectLst/>
                <a:latin typeface="Calibri" panose="020F0502020204030204" pitchFamily="34" charset="0"/>
                <a:ea typeface="Times New Roman" panose="02020603050405020304" pitchFamily="18" charset="0"/>
                <a:cs typeface="Calibri" panose="020F0502020204030204" pitchFamily="34" charset="0"/>
              </a:rPr>
              <a:t>address"</a:t>
            </a:r>
            <a:r>
              <a:rPr kumimoji="0" lang="en-US" altLang="en-US" sz="2400" b="0" i="0" u="none" strike="noStrike" cap="none" normalizeH="0" baseline="0" dirty="0">
                <a:ln>
                  <a:noFill/>
                </a:ln>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&gt;</a:t>
            </a:r>
            <a:r>
              <a:rPr kumimoji="0" lang="en-US" altLang="en-US" sz="24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Address</a:t>
            </a:r>
            <a:r>
              <a:rPr kumimoji="0" lang="en-US" altLang="en-US" sz="2400" b="0" i="0" u="none" strike="noStrike" cap="none" normalizeH="0" baseline="0" dirty="0">
                <a:ln>
                  <a:noFill/>
                </a:ln>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&lt;/label&gt;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&lt;input </a:t>
            </a:r>
            <a:r>
              <a:rPr kumimoji="0" lang="en-US" altLang="en-US" sz="2400" b="0" i="0" u="none" strike="noStrike" cap="none" normalizeH="0" baseline="0" dirty="0">
                <a:ln>
                  <a:noFill/>
                </a:ln>
                <a:solidFill>
                  <a:srgbClr val="956F2B"/>
                </a:solidFill>
                <a:effectLst/>
                <a:latin typeface="Calibri" panose="020F0502020204030204" pitchFamily="34" charset="0"/>
                <a:ea typeface="Times New Roman" panose="02020603050405020304" pitchFamily="18" charset="0"/>
                <a:cs typeface="Calibri" panose="020F0502020204030204" pitchFamily="34" charset="0"/>
              </a:rPr>
              <a:t>type</a:t>
            </a:r>
            <a:r>
              <a:rPr kumimoji="0" lang="en-US" altLang="en-US" sz="2400" b="0" i="0" u="none" strike="noStrike" cap="none" normalizeH="0" baseline="0" dirty="0">
                <a:ln>
                  <a:noFill/>
                </a:ln>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a:t>
            </a:r>
            <a:r>
              <a:rPr kumimoji="0" lang="en-US" altLang="en-US"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"text" </a:t>
            </a:r>
            <a:r>
              <a:rPr kumimoji="0" lang="en-US" altLang="en-US" sz="2400" b="0" i="0" u="none" strike="noStrike" cap="none" normalizeH="0" baseline="0" dirty="0">
                <a:ln>
                  <a:noFill/>
                </a:ln>
                <a:solidFill>
                  <a:srgbClr val="956F2B"/>
                </a:solidFill>
                <a:effectLst/>
                <a:latin typeface="Calibri" panose="020F0502020204030204" pitchFamily="34" charset="0"/>
                <a:ea typeface="Times New Roman" panose="02020603050405020304" pitchFamily="18" charset="0"/>
                <a:cs typeface="Calibri" panose="020F0502020204030204" pitchFamily="34" charset="0"/>
              </a:rPr>
              <a:t>id</a:t>
            </a:r>
            <a:r>
              <a:rPr kumimoji="0" lang="en-US" altLang="en-US" sz="2400" b="0" i="0" u="none" strike="noStrike" cap="none" normalizeH="0" baseline="0" dirty="0">
                <a:ln>
                  <a:noFill/>
                </a:ln>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a:t>
            </a:r>
            <a:r>
              <a:rPr kumimoji="0" lang="en-US" altLang="en-US"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"address" </a:t>
            </a:r>
            <a:r>
              <a:rPr kumimoji="0" lang="en-US" altLang="en-US" sz="2400" b="0" i="0" u="none" strike="noStrike" cap="none" normalizeH="0" baseline="0" dirty="0">
                <a:ln>
                  <a:noFill/>
                </a:ln>
                <a:solidFill>
                  <a:srgbClr val="956F2B"/>
                </a:solidFill>
                <a:effectLst/>
                <a:latin typeface="Calibri" panose="020F0502020204030204" pitchFamily="34" charset="0"/>
                <a:ea typeface="Times New Roman" panose="02020603050405020304" pitchFamily="18" charset="0"/>
                <a:cs typeface="Calibri" panose="020F0502020204030204" pitchFamily="34" charset="0"/>
              </a:rPr>
              <a:t>aria-invalid</a:t>
            </a:r>
            <a:r>
              <a:rPr kumimoji="0" lang="en-US" altLang="en-US" sz="2400" b="0" i="0" u="none" strike="noStrike" cap="none" normalizeH="0" baseline="0" dirty="0">
                <a:ln>
                  <a:noFill/>
                </a:ln>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a:t>
            </a:r>
            <a:r>
              <a:rPr kumimoji="0" lang="en-US" altLang="en-US"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"true" </a:t>
            </a:r>
            <a:r>
              <a:rPr kumimoji="0" lang="en-US" altLang="en-US" sz="2400" b="0" i="0" u="none" strike="noStrike" cap="none" normalizeH="0" baseline="0" dirty="0">
                <a:ln>
                  <a:noFill/>
                </a:ln>
                <a:solidFill>
                  <a:srgbClr val="956F2B"/>
                </a:solidFill>
                <a:effectLst/>
                <a:latin typeface="Calibri" panose="020F0502020204030204" pitchFamily="34" charset="0"/>
                <a:ea typeface="Times New Roman" panose="02020603050405020304" pitchFamily="18" charset="0"/>
                <a:cs typeface="Calibri" panose="020F0502020204030204" pitchFamily="34" charset="0"/>
              </a:rPr>
              <a:t>aria-</a:t>
            </a:r>
            <a:r>
              <a:rPr kumimoji="0" lang="en-US" altLang="en-US" sz="2400" b="0" i="0" u="none" strike="noStrike" cap="none" normalizeH="0" baseline="0" dirty="0" err="1">
                <a:ln>
                  <a:noFill/>
                </a:ln>
                <a:solidFill>
                  <a:srgbClr val="956F2B"/>
                </a:solidFill>
                <a:effectLst/>
                <a:latin typeface="Calibri" panose="020F0502020204030204" pitchFamily="34" charset="0"/>
                <a:ea typeface="Times New Roman" panose="02020603050405020304" pitchFamily="18" charset="0"/>
                <a:cs typeface="Calibri" panose="020F0502020204030204" pitchFamily="34" charset="0"/>
              </a:rPr>
              <a:t>describedby</a:t>
            </a:r>
            <a:r>
              <a:rPr kumimoji="0" lang="en-US" altLang="en-US" sz="2400" b="0" i="0" u="none" strike="noStrike" cap="none" normalizeH="0" baseline="0" dirty="0">
                <a:ln>
                  <a:noFill/>
                </a:ln>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a:t>
            </a:r>
            <a:r>
              <a:rPr kumimoji="0" lang="en-US" altLang="en-US"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"address-error"</a:t>
            </a:r>
            <a:r>
              <a:rPr kumimoji="0" lang="en-US" altLang="en-US" sz="2400" b="0" i="0" u="none" strike="noStrike" cap="none" normalizeH="0" baseline="0" dirty="0">
                <a:ln>
                  <a:noFill/>
                </a:ln>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&gt;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&lt;span </a:t>
            </a:r>
            <a:r>
              <a:rPr kumimoji="0" lang="en-US" altLang="en-US" sz="2400" b="0" i="0" u="none" strike="noStrike" cap="none" normalizeH="0" baseline="0" dirty="0">
                <a:ln>
                  <a:noFill/>
                </a:ln>
                <a:solidFill>
                  <a:srgbClr val="956F2B"/>
                </a:solidFill>
                <a:effectLst/>
                <a:latin typeface="Calibri" panose="020F0502020204030204" pitchFamily="34" charset="0"/>
                <a:ea typeface="Times New Roman" panose="02020603050405020304" pitchFamily="18" charset="0"/>
                <a:cs typeface="Calibri" panose="020F0502020204030204" pitchFamily="34" charset="0"/>
              </a:rPr>
              <a:t>id</a:t>
            </a:r>
            <a:r>
              <a:rPr kumimoji="0" lang="en-US" altLang="en-US" sz="2400" b="0" i="0" u="none" strike="noStrike" cap="none" normalizeH="0" baseline="0" dirty="0">
                <a:ln>
                  <a:noFill/>
                </a:ln>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a:t>
            </a:r>
            <a:r>
              <a:rPr kumimoji="0" lang="en-US" altLang="en-US"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"address-error"</a:t>
            </a:r>
            <a:r>
              <a:rPr kumimoji="0" lang="en-US" altLang="en-US" sz="2400" b="0" i="0" u="none" strike="noStrike" cap="none" normalizeH="0" baseline="0" dirty="0">
                <a:ln>
                  <a:noFill/>
                </a:ln>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&gt;</a:t>
            </a:r>
            <a:r>
              <a:rPr kumimoji="0" lang="en-US" altLang="en-US" sz="24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Error: please enter a valid address</a:t>
            </a:r>
            <a:r>
              <a:rPr kumimoji="0" lang="en-US" altLang="en-US" sz="2400" b="0" i="0" u="none" strike="noStrike" cap="none" normalizeH="0" baseline="0" dirty="0">
                <a:ln>
                  <a:noFill/>
                </a:ln>
                <a:solidFill>
                  <a:schemeClr val="accent5"/>
                </a:solidFill>
                <a:effectLst/>
                <a:latin typeface="Calibri" panose="020F0502020204030204" pitchFamily="34" charset="0"/>
                <a:ea typeface="Times New Roman" panose="02020603050405020304" pitchFamily="18" charset="0"/>
                <a:cs typeface="Calibri" panose="020F0502020204030204" pitchFamily="34" charset="0"/>
              </a:rPr>
              <a:t>&lt;/span&gt;</a:t>
            </a:r>
            <a:r>
              <a:rPr kumimoji="0" lang="en-US" altLang="en-US" sz="2400" b="0" i="0" u="none" strike="noStrike" cap="none" normalizeH="0" baseline="0" dirty="0">
                <a:ln>
                  <a:noFill/>
                </a:ln>
                <a:solidFill>
                  <a:schemeClr val="accent5"/>
                </a:solidFill>
                <a:effectLst/>
                <a:latin typeface="Calibri" panose="020F0502020204030204" pitchFamily="34" charset="0"/>
                <a:cs typeface="Calibri" panose="020F0502020204030204" pitchFamily="34" charset="0"/>
              </a:rPr>
              <a:t> </a:t>
            </a:r>
          </a:p>
        </p:txBody>
      </p:sp>
      <p:pic>
        <p:nvPicPr>
          <p:cNvPr id="6" name="Picture 5" descr="A text input field with &quot;Address&quot; as a label and an error message. ">
            <a:extLst>
              <a:ext uri="{FF2B5EF4-FFF2-40B4-BE49-F238E27FC236}">
                <a16:creationId xmlns:a16="http://schemas.microsoft.com/office/drawing/2014/main" id="{CD5F6532-C47E-F1EF-D017-B0F106A1C3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4998" y="2451496"/>
            <a:ext cx="9366773" cy="818314"/>
          </a:xfrm>
          <a:prstGeom prst="rect">
            <a:avLst/>
          </a:prstGeom>
        </p:spPr>
      </p:pic>
    </p:spTree>
    <p:extLst>
      <p:ext uri="{BB962C8B-B14F-4D97-AF65-F5344CB8AC3E}">
        <p14:creationId xmlns:p14="http://schemas.microsoft.com/office/powerpoint/2010/main" val="5741103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D8DD6-F534-4484-8D40-102AF1AB0E96}"/>
              </a:ext>
            </a:extLst>
          </p:cNvPr>
          <p:cNvSpPr>
            <a:spLocks noGrp="1"/>
          </p:cNvSpPr>
          <p:nvPr>
            <p:ph type="title"/>
          </p:nvPr>
        </p:nvSpPr>
        <p:spPr/>
        <p:txBody>
          <a:bodyPr/>
          <a:lstStyle/>
          <a:p>
            <a:r>
              <a:rPr lang="en-US" sz="4400" dirty="0">
                <a:latin typeface="Open Sans"/>
                <a:ea typeface="Open Sans"/>
                <a:cs typeface="Open Sans"/>
              </a:rPr>
              <a:t>Step 5: Screen readers</a:t>
            </a:r>
            <a:endParaRPr lang="en-US" dirty="0"/>
          </a:p>
        </p:txBody>
      </p:sp>
      <p:sp>
        <p:nvSpPr>
          <p:cNvPr id="8" name="Content Placeholder 7">
            <a:extLst>
              <a:ext uri="{FF2B5EF4-FFF2-40B4-BE49-F238E27FC236}">
                <a16:creationId xmlns:a16="http://schemas.microsoft.com/office/drawing/2014/main" id="{62A1A78B-9C12-630C-D671-04DA3D42A822}"/>
              </a:ext>
            </a:extLst>
          </p:cNvPr>
          <p:cNvSpPr>
            <a:spLocks noGrp="1"/>
          </p:cNvSpPr>
          <p:nvPr>
            <p:ph idx="1"/>
          </p:nvPr>
        </p:nvSpPr>
        <p:spPr>
          <a:xfrm>
            <a:off x="1066799" y="2254827"/>
            <a:ext cx="10162033" cy="3922136"/>
          </a:xfrm>
        </p:spPr>
        <p:txBody>
          <a:bodyPr/>
          <a:lstStyle/>
          <a:p>
            <a:r>
              <a:rPr lang="en-US" dirty="0"/>
              <a:t>JAWS + Chrome</a:t>
            </a:r>
          </a:p>
          <a:p>
            <a:r>
              <a:rPr lang="en-US" dirty="0"/>
              <a:t>NVDA + Firefox </a:t>
            </a:r>
          </a:p>
          <a:p>
            <a:r>
              <a:rPr lang="en-US" dirty="0" err="1"/>
              <a:t>VoiceOver</a:t>
            </a:r>
            <a:r>
              <a:rPr lang="en-US" dirty="0"/>
              <a:t> + Safari (iOS devices)</a:t>
            </a:r>
          </a:p>
          <a:p>
            <a:r>
              <a:rPr lang="en-US" dirty="0" err="1"/>
              <a:t>TalkBack</a:t>
            </a:r>
            <a:r>
              <a:rPr lang="en-US" dirty="0"/>
              <a:t> + Chrome (Android devices)</a:t>
            </a:r>
          </a:p>
        </p:txBody>
      </p:sp>
    </p:spTree>
    <p:extLst>
      <p:ext uri="{BB962C8B-B14F-4D97-AF65-F5344CB8AC3E}">
        <p14:creationId xmlns:p14="http://schemas.microsoft.com/office/powerpoint/2010/main" val="3330775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D8DD6-F534-4484-8D40-102AF1AB0E96}"/>
              </a:ext>
            </a:extLst>
          </p:cNvPr>
          <p:cNvSpPr>
            <a:spLocks noGrp="1"/>
          </p:cNvSpPr>
          <p:nvPr>
            <p:ph type="title"/>
          </p:nvPr>
        </p:nvSpPr>
        <p:spPr>
          <a:xfrm>
            <a:off x="1066799" y="218364"/>
            <a:ext cx="10384971" cy="1433015"/>
          </a:xfrm>
        </p:spPr>
        <p:txBody>
          <a:bodyPr/>
          <a:lstStyle/>
          <a:p>
            <a:r>
              <a:rPr lang="en-US" sz="4400" dirty="0">
                <a:latin typeface="Open Sans"/>
                <a:ea typeface="Open Sans"/>
                <a:cs typeface="Open Sans"/>
              </a:rPr>
              <a:t>Screen readers (what we already know)</a:t>
            </a:r>
            <a:endParaRPr lang="en-US" dirty="0"/>
          </a:p>
        </p:txBody>
      </p:sp>
      <p:sp>
        <p:nvSpPr>
          <p:cNvPr id="8" name="Content Placeholder 7">
            <a:extLst>
              <a:ext uri="{FF2B5EF4-FFF2-40B4-BE49-F238E27FC236}">
                <a16:creationId xmlns:a16="http://schemas.microsoft.com/office/drawing/2014/main" id="{62A1A78B-9C12-630C-D671-04DA3D42A822}"/>
              </a:ext>
            </a:extLst>
          </p:cNvPr>
          <p:cNvSpPr>
            <a:spLocks noGrp="1"/>
          </p:cNvSpPr>
          <p:nvPr>
            <p:ph idx="1"/>
          </p:nvPr>
        </p:nvSpPr>
        <p:spPr>
          <a:xfrm>
            <a:off x="1066800" y="2264252"/>
            <a:ext cx="10162033" cy="4230815"/>
          </a:xfrm>
        </p:spPr>
        <p:txBody>
          <a:bodyPr>
            <a:normAutofit fontScale="77500" lnSpcReduction="20000"/>
          </a:bodyPr>
          <a:lstStyle/>
          <a:p>
            <a:r>
              <a:rPr lang="en-US" dirty="0"/>
              <a:t>Are decorative images not announced? Informative images have the right alt text? </a:t>
            </a:r>
          </a:p>
          <a:p>
            <a:r>
              <a:rPr lang="en-US" dirty="0"/>
              <a:t>List announced as lists? </a:t>
            </a:r>
          </a:p>
          <a:p>
            <a:r>
              <a:rPr lang="en-US" dirty="0"/>
              <a:t>Headings announced as headings? </a:t>
            </a:r>
          </a:p>
          <a:p>
            <a:r>
              <a:rPr lang="en-US" dirty="0"/>
              <a:t>Element has the right role (input field, checkbox, button, etc.) and state (checked, not checked).</a:t>
            </a:r>
          </a:p>
          <a:p>
            <a:r>
              <a:rPr lang="en-US" dirty="0"/>
              <a:t>Element has an accessible name? Does it match the visual label? </a:t>
            </a:r>
          </a:p>
          <a:p>
            <a:r>
              <a:rPr lang="en-US" dirty="0"/>
              <a:t>Are the input field and the label properly associated? </a:t>
            </a:r>
          </a:p>
          <a:p>
            <a:r>
              <a:rPr lang="en-US" dirty="0"/>
              <a:t>Error messages associated?</a:t>
            </a:r>
          </a:p>
          <a:p>
            <a:pPr marL="0" indent="0">
              <a:buNone/>
            </a:pPr>
            <a:endParaRPr lang="en-US" dirty="0"/>
          </a:p>
          <a:p>
            <a:endParaRPr lang="en-US" dirty="0"/>
          </a:p>
        </p:txBody>
      </p:sp>
    </p:spTree>
    <p:extLst>
      <p:ext uri="{BB962C8B-B14F-4D97-AF65-F5344CB8AC3E}">
        <p14:creationId xmlns:p14="http://schemas.microsoft.com/office/powerpoint/2010/main" val="13548126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D8DD6-F534-4484-8D40-102AF1AB0E96}"/>
              </a:ext>
            </a:extLst>
          </p:cNvPr>
          <p:cNvSpPr>
            <a:spLocks noGrp="1"/>
          </p:cNvSpPr>
          <p:nvPr>
            <p:ph type="title"/>
          </p:nvPr>
        </p:nvSpPr>
        <p:spPr>
          <a:xfrm>
            <a:off x="687937" y="218364"/>
            <a:ext cx="10742063" cy="1433015"/>
          </a:xfrm>
        </p:spPr>
        <p:txBody>
          <a:bodyPr/>
          <a:lstStyle/>
          <a:p>
            <a:r>
              <a:rPr lang="en-US" sz="4400" dirty="0">
                <a:latin typeface="Open Sans"/>
                <a:ea typeface="Open Sans"/>
                <a:cs typeface="Open Sans"/>
              </a:rPr>
              <a:t>Screen readers (what we don’t know yet)</a:t>
            </a:r>
            <a:endParaRPr lang="en-US" dirty="0"/>
          </a:p>
        </p:txBody>
      </p:sp>
      <p:sp>
        <p:nvSpPr>
          <p:cNvPr id="8" name="Content Placeholder 7">
            <a:extLst>
              <a:ext uri="{FF2B5EF4-FFF2-40B4-BE49-F238E27FC236}">
                <a16:creationId xmlns:a16="http://schemas.microsoft.com/office/drawing/2014/main" id="{62A1A78B-9C12-630C-D671-04DA3D42A822}"/>
              </a:ext>
            </a:extLst>
          </p:cNvPr>
          <p:cNvSpPr>
            <a:spLocks noGrp="1"/>
          </p:cNvSpPr>
          <p:nvPr>
            <p:ph idx="1"/>
          </p:nvPr>
        </p:nvSpPr>
        <p:spPr>
          <a:xfrm>
            <a:off x="1066800" y="2264252"/>
            <a:ext cx="10162033" cy="4230815"/>
          </a:xfrm>
        </p:spPr>
        <p:txBody>
          <a:bodyPr>
            <a:normAutofit/>
          </a:bodyPr>
          <a:lstStyle/>
          <a:p>
            <a:r>
              <a:rPr lang="en-US" dirty="0"/>
              <a:t>Any visually hidden content announced to screen readers? </a:t>
            </a:r>
          </a:p>
          <a:p>
            <a:r>
              <a:rPr lang="en-US" dirty="0"/>
              <a:t>Is the content announced by the screen reader as it is presented visually?</a:t>
            </a:r>
          </a:p>
          <a:p>
            <a:r>
              <a:rPr lang="en-US" dirty="0"/>
              <a:t>Are new dynamic visual information (i.e. status messages) announced to screen reader users?</a:t>
            </a:r>
          </a:p>
          <a:p>
            <a:endParaRPr lang="en-US" dirty="0"/>
          </a:p>
          <a:p>
            <a:endParaRPr lang="en-US" dirty="0"/>
          </a:p>
        </p:txBody>
      </p:sp>
    </p:spTree>
    <p:extLst>
      <p:ext uri="{BB962C8B-B14F-4D97-AF65-F5344CB8AC3E}">
        <p14:creationId xmlns:p14="http://schemas.microsoft.com/office/powerpoint/2010/main" val="1428354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D8DD6-F534-4484-8D40-102AF1AB0E96}"/>
              </a:ext>
            </a:extLst>
          </p:cNvPr>
          <p:cNvSpPr>
            <a:spLocks noGrp="1"/>
          </p:cNvSpPr>
          <p:nvPr>
            <p:ph type="title"/>
          </p:nvPr>
        </p:nvSpPr>
        <p:spPr>
          <a:xfrm>
            <a:off x="1066799" y="218364"/>
            <a:ext cx="10259961" cy="1433015"/>
          </a:xfrm>
        </p:spPr>
        <p:txBody>
          <a:bodyPr/>
          <a:lstStyle/>
          <a:p>
            <a:r>
              <a:rPr lang="en-US" dirty="0">
                <a:latin typeface="Open Sans"/>
                <a:ea typeface="Open Sans"/>
                <a:cs typeface="Open Sans"/>
              </a:rPr>
              <a:t>Why is accessibility testing important?</a:t>
            </a:r>
            <a:endParaRPr lang="en-US" dirty="0"/>
          </a:p>
        </p:txBody>
      </p:sp>
      <mc:AlternateContent xmlns:mc="http://schemas.openxmlformats.org/markup-compatibility/2006">
        <mc:Choice xmlns:am3d="http://schemas.microsoft.com/office/drawing/2017/model3d" Requires="am3d">
          <p:graphicFrame>
            <p:nvGraphicFramePr>
              <p:cNvPr id="5" name="Content Placeholder 4" descr="Lightbulb">
                <a:extLst>
                  <a:ext uri="{FF2B5EF4-FFF2-40B4-BE49-F238E27FC236}">
                    <a16:creationId xmlns:a16="http://schemas.microsoft.com/office/drawing/2014/main" id="{5D04D8EF-C863-742A-4B65-755013A25D2C}"/>
                  </a:ext>
                </a:extLst>
              </p:cNvPr>
              <p:cNvGraphicFramePr>
                <a:graphicFrameLocks noGrp="1"/>
              </p:cNvGraphicFramePr>
              <p:nvPr>
                <p:ph idx="1"/>
                <p:extLst>
                  <p:ext uri="{D42A27DB-BD31-4B8C-83A1-F6EECF244321}">
                    <p14:modId xmlns:p14="http://schemas.microsoft.com/office/powerpoint/2010/main" val="105448987"/>
                  </p:ext>
                </p:extLst>
              </p:nvPr>
            </p:nvGraphicFramePr>
            <p:xfrm>
              <a:off x="5352385" y="3027978"/>
              <a:ext cx="1688788" cy="2870556"/>
            </p:xfrm>
            <a:graphic>
              <a:graphicData uri="http://schemas.microsoft.com/office/drawing/2017/model3d">
                <am3d:model3d r:embed="rId3">
                  <am3d:spPr>
                    <a:xfrm>
                      <a:off x="0" y="0"/>
                      <a:ext cx="1688788" cy="2870556"/>
                    </a:xfrm>
                    <a:prstGeom prst="rect">
                      <a:avLst/>
                    </a:prstGeom>
                  </am3d:spPr>
                  <am3d:camera>
                    <am3d:pos x="0" y="0" z="61285287"/>
                    <am3d:up dx="0" dy="36000000" dz="0"/>
                    <am3d:lookAt x="0" y="0" z="0"/>
                    <am3d:perspective fov="2700000"/>
                  </am3d:camera>
                  <am3d:trans>
                    <am3d:meterPerModelUnit n="130752" d="1000000"/>
                    <am3d:preTrans dx="0" dy="-18000000" dz="0"/>
                    <am3d:scale>
                      <am3d:sx n="1000000" d="1000000"/>
                      <am3d:sy n="1000000" d="1000000"/>
                      <am3d:sz n="1000000" d="1000000"/>
                    </am3d:scale>
                    <am3d:rot/>
                    <am3d:postTrans dx="0" dy="0" dz="0"/>
                  </am3d:trans>
                  <am3d:raster rName="Office3DRenderer" rVer="16.0.8326">
                    <am3d:blip r:embed="rId4"/>
                  </am3d:raster>
                  <am3d:objViewport viewportSz="3767296"/>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5" name="Content Placeholder 4" descr="Lightbulb">
                <a:extLst>
                  <a:ext uri="{FF2B5EF4-FFF2-40B4-BE49-F238E27FC236}">
                    <a16:creationId xmlns:a16="http://schemas.microsoft.com/office/drawing/2014/main" id="{5D04D8EF-C863-742A-4B65-755013A25D2C}"/>
                  </a:ext>
                </a:extLst>
              </p:cNvPr>
              <p:cNvPicPr>
                <a:picLocks noGrp="1" noRot="1" noChangeAspect="1" noMove="1" noResize="1" noEditPoints="1" noAdjustHandles="1" noChangeArrowheads="1" noChangeShapeType="1" noCrop="1"/>
              </p:cNvPicPr>
              <p:nvPr/>
            </p:nvPicPr>
            <p:blipFill>
              <a:blip r:embed="rId4"/>
              <a:stretch>
                <a:fillRect/>
              </a:stretch>
            </p:blipFill>
            <p:spPr>
              <a:xfrm>
                <a:off x="5352385" y="3027978"/>
                <a:ext cx="1688788" cy="2870556"/>
              </a:xfrm>
              <a:prstGeom prst="rect">
                <a:avLst/>
              </a:prstGeom>
            </p:spPr>
          </p:pic>
        </mc:Fallback>
      </mc:AlternateContent>
    </p:spTree>
    <p:extLst>
      <p:ext uri="{BB962C8B-B14F-4D97-AF65-F5344CB8AC3E}">
        <p14:creationId xmlns:p14="http://schemas.microsoft.com/office/powerpoint/2010/main" val="37513644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D8DD6-F534-4484-8D40-102AF1AB0E96}"/>
              </a:ext>
            </a:extLst>
          </p:cNvPr>
          <p:cNvSpPr>
            <a:spLocks noGrp="1"/>
          </p:cNvSpPr>
          <p:nvPr>
            <p:ph type="title"/>
          </p:nvPr>
        </p:nvSpPr>
        <p:spPr/>
        <p:txBody>
          <a:bodyPr/>
          <a:lstStyle/>
          <a:p>
            <a:r>
              <a:rPr lang="en-US" sz="4400" dirty="0">
                <a:latin typeface="Open Sans"/>
                <a:ea typeface="Open Sans"/>
                <a:cs typeface="Open Sans"/>
              </a:rPr>
              <a:t>Conclusion</a:t>
            </a:r>
            <a:endParaRPr lang="en-US" dirty="0"/>
          </a:p>
        </p:txBody>
      </p:sp>
      <p:sp>
        <p:nvSpPr>
          <p:cNvPr id="8" name="Content Placeholder 7">
            <a:extLst>
              <a:ext uri="{FF2B5EF4-FFF2-40B4-BE49-F238E27FC236}">
                <a16:creationId xmlns:a16="http://schemas.microsoft.com/office/drawing/2014/main" id="{62A1A78B-9C12-630C-D671-04DA3D42A822}"/>
              </a:ext>
            </a:extLst>
          </p:cNvPr>
          <p:cNvSpPr>
            <a:spLocks noGrp="1"/>
          </p:cNvSpPr>
          <p:nvPr>
            <p:ph idx="1"/>
          </p:nvPr>
        </p:nvSpPr>
        <p:spPr>
          <a:xfrm>
            <a:off x="1066799" y="2254827"/>
            <a:ext cx="10162033" cy="3922136"/>
          </a:xfrm>
        </p:spPr>
        <p:txBody>
          <a:bodyPr>
            <a:normAutofit fontScale="85000" lnSpcReduction="20000"/>
          </a:bodyPr>
          <a:lstStyle/>
          <a:p>
            <a:pPr marL="457200" indent="-457200">
              <a:buFont typeface="+mj-lt"/>
              <a:buAutoNum type="arabicPeriod"/>
            </a:pPr>
            <a:r>
              <a:rPr lang="en-US" dirty="0"/>
              <a:t>Colors</a:t>
            </a:r>
          </a:p>
          <a:p>
            <a:pPr marL="457200" indent="-457200">
              <a:buFont typeface="+mj-lt"/>
              <a:buAutoNum type="arabicPeriod"/>
            </a:pPr>
            <a:r>
              <a:rPr lang="en-US" dirty="0"/>
              <a:t>Resizes</a:t>
            </a:r>
          </a:p>
          <a:p>
            <a:pPr marL="457200" indent="-457200">
              <a:buFont typeface="+mj-lt"/>
              <a:buAutoNum type="arabicPeriod"/>
            </a:pPr>
            <a:r>
              <a:rPr lang="en-US" dirty="0"/>
              <a:t>Keyboard</a:t>
            </a:r>
          </a:p>
          <a:p>
            <a:pPr marL="457200" indent="-457200">
              <a:buFont typeface="+mj-lt"/>
              <a:buAutoNum type="arabicPeriod"/>
            </a:pPr>
            <a:r>
              <a:rPr lang="en-US" dirty="0"/>
              <a:t>Code</a:t>
            </a:r>
          </a:p>
          <a:p>
            <a:pPr marL="457200" indent="-457200">
              <a:buFont typeface="+mj-lt"/>
              <a:buAutoNum type="arabicPeriod"/>
            </a:pPr>
            <a:r>
              <a:rPr lang="en-US" dirty="0"/>
              <a:t>Screen readers</a:t>
            </a:r>
          </a:p>
          <a:p>
            <a:pPr marL="0" indent="0">
              <a:buNone/>
            </a:pPr>
            <a:endParaRPr lang="en-US" b="1" dirty="0"/>
          </a:p>
          <a:p>
            <a:pPr marL="0" indent="0">
              <a:buNone/>
            </a:pPr>
            <a:r>
              <a:rPr lang="en-US" b="1" dirty="0"/>
              <a:t>Now, let’s build a more accessible world together! </a:t>
            </a:r>
          </a:p>
          <a:p>
            <a:pPr marL="457200" indent="-457200">
              <a:buFont typeface="+mj-lt"/>
              <a:buAutoNum type="arabicPeriod"/>
            </a:pPr>
            <a:endParaRPr lang="en-US" dirty="0"/>
          </a:p>
        </p:txBody>
      </p:sp>
    </p:spTree>
    <p:extLst>
      <p:ext uri="{BB962C8B-B14F-4D97-AF65-F5344CB8AC3E}">
        <p14:creationId xmlns:p14="http://schemas.microsoft.com/office/powerpoint/2010/main" val="19534242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6000" dirty="0"/>
              <a:t>WCAG C</a:t>
            </a:r>
            <a:r>
              <a:rPr lang="en-US" sz="6000" dirty="0" err="1"/>
              <a:t>hecklist</a:t>
            </a:r>
            <a:endParaRPr lang="en-US" sz="6000" dirty="0"/>
          </a:p>
        </p:txBody>
      </p:sp>
      <p:sp>
        <p:nvSpPr>
          <p:cNvPr id="3" name="Content Placeholder 2"/>
          <p:cNvSpPr>
            <a:spLocks noGrp="1"/>
          </p:cNvSpPr>
          <p:nvPr>
            <p:ph idx="1"/>
          </p:nvPr>
        </p:nvSpPr>
        <p:spPr>
          <a:xfrm>
            <a:off x="765110" y="1883935"/>
            <a:ext cx="10562253" cy="4628832"/>
          </a:xfrm>
        </p:spPr>
        <p:txBody>
          <a:bodyPr vert="horz" lIns="91440" tIns="45720" rIns="91440" bIns="45720" numCol="3" rtlCol="0" anchor="t">
            <a:noAutofit/>
          </a:bodyPr>
          <a:lstStyle/>
          <a:p>
            <a:pPr marL="0" indent="0">
              <a:buNone/>
            </a:pPr>
            <a:r>
              <a:rPr lang="en-US" sz="1400" b="1" dirty="0"/>
              <a:t>Colors</a:t>
            </a:r>
          </a:p>
          <a:p>
            <a:pPr lvl="1">
              <a:buFont typeface="Courier New" panose="02070309020205020404" pitchFamily="49" charset="0"/>
              <a:buChar char="o"/>
            </a:pPr>
            <a:r>
              <a:rPr lang="en-US" sz="1400" dirty="0"/>
              <a:t>1.4.3 Text Contrast</a:t>
            </a:r>
          </a:p>
          <a:p>
            <a:pPr lvl="1">
              <a:buFont typeface="Courier New" panose="02070309020205020404" pitchFamily="49" charset="0"/>
              <a:buChar char="o"/>
            </a:pPr>
            <a:r>
              <a:rPr lang="en-US" sz="1400" dirty="0"/>
              <a:t>1.4.11 Non-text contrast</a:t>
            </a:r>
          </a:p>
          <a:p>
            <a:pPr lvl="1">
              <a:buFont typeface="Courier New" panose="02070309020205020404" pitchFamily="49" charset="0"/>
              <a:buChar char="o"/>
            </a:pPr>
            <a:r>
              <a:rPr lang="en-US" sz="1400" dirty="0"/>
              <a:t>1.4.1 Use of Color </a:t>
            </a:r>
          </a:p>
          <a:p>
            <a:pPr marL="0" indent="0">
              <a:buNone/>
            </a:pPr>
            <a:r>
              <a:rPr lang="en-US" sz="1400" b="1" dirty="0"/>
              <a:t>Resizes</a:t>
            </a:r>
          </a:p>
          <a:p>
            <a:pPr lvl="1">
              <a:buFont typeface="Courier New" panose="02070309020205020404" pitchFamily="49" charset="0"/>
              <a:buChar char="o"/>
            </a:pPr>
            <a:r>
              <a:rPr lang="en-US" sz="1400" dirty="0"/>
              <a:t>1.4.4 Resize</a:t>
            </a:r>
          </a:p>
          <a:p>
            <a:pPr lvl="1">
              <a:buFont typeface="Courier New" panose="02070309020205020404" pitchFamily="49" charset="0"/>
              <a:buChar char="o"/>
            </a:pPr>
            <a:r>
              <a:rPr lang="en-US" sz="1400" dirty="0"/>
              <a:t>1.4.10 Reflow</a:t>
            </a:r>
          </a:p>
          <a:p>
            <a:pPr lvl="1">
              <a:buFont typeface="Courier New" panose="02070309020205020404" pitchFamily="49" charset="0"/>
              <a:buChar char="o"/>
            </a:pPr>
            <a:r>
              <a:rPr lang="en-US" sz="1400" dirty="0"/>
              <a:t>1.4.12 Text spacing</a:t>
            </a:r>
          </a:p>
          <a:p>
            <a:pPr lvl="1">
              <a:buFont typeface="Courier New" panose="02070309020205020404" pitchFamily="49" charset="0"/>
              <a:buChar char="o"/>
            </a:pPr>
            <a:r>
              <a:rPr lang="en-US" sz="1400" dirty="0"/>
              <a:t>1.3.4 Orientation</a:t>
            </a:r>
          </a:p>
          <a:p>
            <a:pPr marL="0" indent="0">
              <a:buNone/>
            </a:pPr>
            <a:r>
              <a:rPr lang="en-US" sz="1400" b="1" dirty="0"/>
              <a:t>Keyboard</a:t>
            </a:r>
          </a:p>
          <a:p>
            <a:pPr lvl="1">
              <a:buFont typeface="Courier New" panose="02070309020205020404" pitchFamily="49" charset="0"/>
              <a:buChar char="o"/>
            </a:pPr>
            <a:r>
              <a:rPr lang="en-US" sz="1400" dirty="0"/>
              <a:t>2.1.1 Keyboard</a:t>
            </a:r>
          </a:p>
          <a:p>
            <a:pPr lvl="1">
              <a:buFont typeface="Courier New" panose="02070309020205020404" pitchFamily="49" charset="0"/>
              <a:buChar char="o"/>
            </a:pPr>
            <a:r>
              <a:rPr lang="en-US" sz="1400" dirty="0"/>
              <a:t>2.1.2 Keyboard trap</a:t>
            </a:r>
          </a:p>
          <a:p>
            <a:pPr lvl="1">
              <a:buFont typeface="Courier New" panose="02070309020205020404" pitchFamily="49" charset="0"/>
              <a:buChar char="o"/>
            </a:pPr>
            <a:r>
              <a:rPr lang="en-US" sz="1400" dirty="0"/>
              <a:t>2.4.3 Focus Order</a:t>
            </a:r>
          </a:p>
          <a:p>
            <a:pPr lvl="1">
              <a:buFont typeface="Courier New" panose="02070309020205020404" pitchFamily="49" charset="0"/>
              <a:buChar char="o"/>
            </a:pPr>
            <a:r>
              <a:rPr lang="en-US" sz="1400" dirty="0"/>
              <a:t>2.4.7 Visible focus </a:t>
            </a:r>
          </a:p>
          <a:p>
            <a:pPr marL="0" indent="0">
              <a:buNone/>
            </a:pPr>
            <a:r>
              <a:rPr lang="en-US" sz="1400" b="1" dirty="0"/>
              <a:t>Code</a:t>
            </a:r>
          </a:p>
          <a:p>
            <a:pPr lvl="1">
              <a:buFont typeface="Courier New" panose="02070309020205020404" pitchFamily="49" charset="0"/>
              <a:buChar char="o"/>
            </a:pPr>
            <a:r>
              <a:rPr lang="en-US" sz="1400" dirty="0"/>
              <a:t>1.1.1 Non-text content (images)</a:t>
            </a:r>
          </a:p>
          <a:p>
            <a:pPr lvl="1">
              <a:buFont typeface="Courier New" panose="02070309020205020404" pitchFamily="49" charset="0"/>
              <a:buChar char="o"/>
            </a:pPr>
            <a:r>
              <a:rPr lang="en-US" sz="1400" dirty="0"/>
              <a:t>1.3.1  Info and Relationships (lists and headings)</a:t>
            </a:r>
          </a:p>
          <a:p>
            <a:pPr lvl="1">
              <a:buFont typeface="Courier New" panose="02070309020205020404" pitchFamily="49" charset="0"/>
              <a:buChar char="o"/>
            </a:pPr>
            <a:r>
              <a:rPr lang="en-US" sz="1400" dirty="0"/>
              <a:t>4.1.2 Name, Role, Value (labelling, error messages)</a:t>
            </a:r>
          </a:p>
          <a:p>
            <a:pPr lvl="1">
              <a:buFont typeface="Courier New" panose="02070309020205020404" pitchFamily="49" charset="0"/>
              <a:buChar char="o"/>
            </a:pPr>
            <a:r>
              <a:rPr lang="en-US" sz="1400" dirty="0"/>
              <a:t>2.5.3 Label in Name  (Labelling)</a:t>
            </a:r>
          </a:p>
          <a:p>
            <a:pPr lvl="1">
              <a:buFont typeface="Courier New" panose="02070309020205020404" pitchFamily="49" charset="0"/>
              <a:buChar char="o"/>
            </a:pPr>
            <a:r>
              <a:rPr lang="en-US" sz="1400" dirty="0"/>
              <a:t>1.3.1 Info and Relationships (grouping controls)</a:t>
            </a:r>
          </a:p>
          <a:p>
            <a:pPr marL="0" indent="0">
              <a:buNone/>
            </a:pPr>
            <a:r>
              <a:rPr lang="en-US" sz="1400" b="1" dirty="0"/>
              <a:t>Screen readers</a:t>
            </a:r>
          </a:p>
          <a:p>
            <a:pPr lvl="1">
              <a:buFont typeface="Courier New" panose="02070309020205020404" pitchFamily="49" charset="0"/>
              <a:buChar char="o"/>
            </a:pPr>
            <a:r>
              <a:rPr lang="en-US" sz="1400" dirty="0"/>
              <a:t>1.3.2 Meaningful sequence </a:t>
            </a:r>
          </a:p>
          <a:p>
            <a:pPr lvl="1">
              <a:buFont typeface="Courier New" panose="02070309020205020404" pitchFamily="49" charset="0"/>
              <a:buChar char="o"/>
            </a:pPr>
            <a:r>
              <a:rPr lang="en-US" sz="1400" dirty="0"/>
              <a:t>4.1.2 Name, Role, Value</a:t>
            </a:r>
          </a:p>
        </p:txBody>
      </p:sp>
    </p:spTree>
    <p:extLst>
      <p:ext uri="{BB962C8B-B14F-4D97-AF65-F5344CB8AC3E}">
        <p14:creationId xmlns:p14="http://schemas.microsoft.com/office/powerpoint/2010/main" val="5128618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48E0838-431D-ED42-973B-2400F03E26B6}"/>
              </a:ext>
            </a:extLst>
          </p:cNvPr>
          <p:cNvSpPr txBox="1">
            <a:spLocks noGrp="1"/>
          </p:cNvSpPr>
          <p:nvPr>
            <p:ph type="title" idx="4294967295"/>
          </p:nvPr>
        </p:nvSpPr>
        <p:spPr>
          <a:xfrm>
            <a:off x="2636200" y="1254444"/>
            <a:ext cx="6919600" cy="198587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b="1" kern="1200" spc="-200" baseline="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9600" b="1" i="0" u="none" strike="noStrike" kern="1200" cap="none" spc="-200" normalizeH="0" baseline="0" noProof="0" dirty="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Questions</a:t>
            </a:r>
          </a:p>
        </p:txBody>
      </p:sp>
      <p:pic>
        <p:nvPicPr>
          <p:cNvPr id="3" name="Graphic 2" descr="Badge Question Mark with solid fill">
            <a:extLst>
              <a:ext uri="{FF2B5EF4-FFF2-40B4-BE49-F238E27FC236}">
                <a16:creationId xmlns:a16="http://schemas.microsoft.com/office/drawing/2014/main" id="{1D4C300E-A5ED-4842-B7E9-2AC4ADC221A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55457" y="3018971"/>
            <a:ext cx="2881086" cy="2881086"/>
          </a:xfrm>
          <a:prstGeom prst="rect">
            <a:avLst/>
          </a:prstGeom>
        </p:spPr>
      </p:pic>
    </p:spTree>
    <p:extLst>
      <p:ext uri="{BB962C8B-B14F-4D97-AF65-F5344CB8AC3E}">
        <p14:creationId xmlns:p14="http://schemas.microsoft.com/office/powerpoint/2010/main" val="2251786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D8DD6-F534-4484-8D40-102AF1AB0E96}"/>
              </a:ext>
            </a:extLst>
          </p:cNvPr>
          <p:cNvSpPr>
            <a:spLocks noGrp="1"/>
          </p:cNvSpPr>
          <p:nvPr>
            <p:ph type="title"/>
          </p:nvPr>
        </p:nvSpPr>
        <p:spPr/>
        <p:txBody>
          <a:bodyPr/>
          <a:lstStyle/>
          <a:p>
            <a:r>
              <a:rPr lang="en-US" sz="4400" dirty="0">
                <a:latin typeface="Open Sans"/>
                <a:ea typeface="Open Sans"/>
                <a:cs typeface="Open Sans"/>
              </a:rPr>
              <a:t>The testing process</a:t>
            </a:r>
            <a:endParaRPr lang="en-US" dirty="0"/>
          </a:p>
        </p:txBody>
      </p:sp>
      <p:sp>
        <p:nvSpPr>
          <p:cNvPr id="8" name="Content Placeholder 7">
            <a:extLst>
              <a:ext uri="{FF2B5EF4-FFF2-40B4-BE49-F238E27FC236}">
                <a16:creationId xmlns:a16="http://schemas.microsoft.com/office/drawing/2014/main" id="{62A1A78B-9C12-630C-D671-04DA3D42A822}"/>
              </a:ext>
            </a:extLst>
          </p:cNvPr>
          <p:cNvSpPr>
            <a:spLocks noGrp="1"/>
          </p:cNvSpPr>
          <p:nvPr>
            <p:ph idx="1"/>
          </p:nvPr>
        </p:nvSpPr>
        <p:spPr>
          <a:xfrm>
            <a:off x="1066799" y="2112885"/>
            <a:ext cx="10162033" cy="4526750"/>
          </a:xfrm>
        </p:spPr>
        <p:txBody>
          <a:bodyPr>
            <a:normAutofit/>
          </a:bodyPr>
          <a:lstStyle/>
          <a:p>
            <a:pPr marL="0" indent="0">
              <a:buNone/>
            </a:pPr>
            <a:endParaRPr lang="en-US" dirty="0"/>
          </a:p>
          <a:p>
            <a:pPr marL="822960" lvl="1" indent="-457200">
              <a:buFont typeface="+mj-lt"/>
              <a:buAutoNum type="arabicPeriod"/>
            </a:pPr>
            <a:r>
              <a:rPr lang="en-US" dirty="0"/>
              <a:t>Colors</a:t>
            </a:r>
          </a:p>
          <a:p>
            <a:pPr marL="822960" lvl="1" indent="-457200">
              <a:buFont typeface="+mj-lt"/>
              <a:buAutoNum type="arabicPeriod"/>
            </a:pPr>
            <a:r>
              <a:rPr lang="en-US" dirty="0"/>
              <a:t>Resizes</a:t>
            </a:r>
          </a:p>
          <a:p>
            <a:pPr marL="822960" lvl="1" indent="-457200">
              <a:buFont typeface="+mj-lt"/>
              <a:buAutoNum type="arabicPeriod"/>
            </a:pPr>
            <a:r>
              <a:rPr lang="en-US" dirty="0"/>
              <a:t>Keyboard</a:t>
            </a:r>
          </a:p>
          <a:p>
            <a:pPr marL="822960" lvl="1" indent="-457200">
              <a:buFont typeface="+mj-lt"/>
              <a:buAutoNum type="arabicPeriod"/>
            </a:pPr>
            <a:r>
              <a:rPr lang="en-US" dirty="0"/>
              <a:t>Code</a:t>
            </a:r>
          </a:p>
          <a:p>
            <a:pPr marL="822960" lvl="1" indent="-457200">
              <a:buFont typeface="+mj-lt"/>
              <a:buAutoNum type="arabicPeriod"/>
            </a:pPr>
            <a:r>
              <a:rPr lang="en-US" dirty="0"/>
              <a:t>Screen reader</a:t>
            </a:r>
          </a:p>
        </p:txBody>
      </p:sp>
    </p:spTree>
    <p:extLst>
      <p:ext uri="{BB962C8B-B14F-4D97-AF65-F5344CB8AC3E}">
        <p14:creationId xmlns:p14="http://schemas.microsoft.com/office/powerpoint/2010/main" val="451638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D8DD6-F534-4484-8D40-102AF1AB0E96}"/>
              </a:ext>
            </a:extLst>
          </p:cNvPr>
          <p:cNvSpPr>
            <a:spLocks noGrp="1"/>
          </p:cNvSpPr>
          <p:nvPr>
            <p:ph type="title"/>
          </p:nvPr>
        </p:nvSpPr>
        <p:spPr/>
        <p:txBody>
          <a:bodyPr/>
          <a:lstStyle/>
          <a:p>
            <a:r>
              <a:rPr lang="en-US" sz="4400" dirty="0">
                <a:latin typeface="Open Sans"/>
                <a:ea typeface="Open Sans"/>
                <a:cs typeface="Open Sans"/>
              </a:rPr>
              <a:t>Step 1: Colors</a:t>
            </a:r>
            <a:endParaRPr lang="en-US" dirty="0"/>
          </a:p>
        </p:txBody>
      </p:sp>
      <p:pic>
        <p:nvPicPr>
          <p:cNvPr id="4" name="Content Placeholder 3" descr="Graphical user interface, text, application&#10;&#10;Description automatically generated">
            <a:extLst>
              <a:ext uri="{FF2B5EF4-FFF2-40B4-BE49-F238E27FC236}">
                <a16:creationId xmlns:a16="http://schemas.microsoft.com/office/drawing/2014/main" id="{6354944D-B31F-8B2D-5769-516319F4D626}"/>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32"/>
          <a:stretch/>
        </p:blipFill>
        <p:spPr>
          <a:xfrm>
            <a:off x="1168152" y="1998482"/>
            <a:ext cx="3450981" cy="4718415"/>
          </a:xfrm>
        </p:spPr>
      </p:pic>
      <p:sp>
        <p:nvSpPr>
          <p:cNvPr id="5" name="TextBox 4">
            <a:extLst>
              <a:ext uri="{FF2B5EF4-FFF2-40B4-BE49-F238E27FC236}">
                <a16:creationId xmlns:a16="http://schemas.microsoft.com/office/drawing/2014/main" id="{6A2AEA47-0484-6DE1-9837-3EB438B39BC2}"/>
              </a:ext>
            </a:extLst>
          </p:cNvPr>
          <p:cNvSpPr txBox="1"/>
          <p:nvPr/>
        </p:nvSpPr>
        <p:spPr>
          <a:xfrm>
            <a:off x="4857135" y="2533784"/>
            <a:ext cx="7334865" cy="2862322"/>
          </a:xfrm>
          <a:prstGeom prst="rect">
            <a:avLst/>
          </a:prstGeom>
          <a:noFill/>
        </p:spPr>
        <p:txBody>
          <a:bodyPr wrap="square" rtlCol="0">
            <a:spAutoFit/>
          </a:bodyPr>
          <a:lstStyle/>
          <a:p>
            <a:r>
              <a:rPr lang="en-US" b="1" dirty="0">
                <a:solidFill>
                  <a:schemeClr val="accent1">
                    <a:lumMod val="10000"/>
                  </a:schemeClr>
                </a:solidFill>
              </a:rPr>
              <a:t>Text contrast:</a:t>
            </a:r>
          </a:p>
          <a:p>
            <a:pPr marL="285750" indent="-285750">
              <a:buFont typeface="Arial" panose="020B0604020202020204" pitchFamily="34" charset="0"/>
              <a:buChar char="•"/>
            </a:pPr>
            <a:r>
              <a:rPr lang="en-US" dirty="0">
                <a:solidFill>
                  <a:schemeClr val="accent1">
                    <a:lumMod val="10000"/>
                  </a:schemeClr>
                </a:solidFill>
              </a:rPr>
              <a:t>Regular size text (less than 24px or 18.5px for bold text): 4.5:1 ratio</a:t>
            </a:r>
          </a:p>
          <a:p>
            <a:pPr marL="285750" indent="-285750">
              <a:buFont typeface="Arial" panose="020B0604020202020204" pitchFamily="34" charset="0"/>
              <a:buChar char="•"/>
            </a:pPr>
            <a:r>
              <a:rPr lang="en-US" dirty="0">
                <a:solidFill>
                  <a:schemeClr val="accent1">
                    <a:lumMod val="10000"/>
                  </a:schemeClr>
                </a:solidFill>
              </a:rPr>
              <a:t>Large size text (at least 24px or 18.5px for bold text: 3:1 ratio</a:t>
            </a:r>
          </a:p>
          <a:p>
            <a:pPr marL="285750" indent="-285750">
              <a:buFont typeface="Arial" panose="020B0604020202020204" pitchFamily="34" charset="0"/>
              <a:buChar char="•"/>
            </a:pPr>
            <a:endParaRPr lang="en-US" dirty="0">
              <a:solidFill>
                <a:schemeClr val="accent1">
                  <a:lumMod val="10000"/>
                </a:schemeClr>
              </a:solidFill>
            </a:endParaRPr>
          </a:p>
          <a:p>
            <a:r>
              <a:rPr lang="en-US" b="1" dirty="0">
                <a:solidFill>
                  <a:schemeClr val="accent1">
                    <a:lumMod val="10000"/>
                  </a:schemeClr>
                </a:solidFill>
              </a:rPr>
              <a:t>Non-text contrast </a:t>
            </a:r>
            <a:r>
              <a:rPr lang="en-US" dirty="0">
                <a:solidFill>
                  <a:schemeClr val="accent1">
                    <a:lumMod val="10000"/>
                  </a:schemeClr>
                </a:solidFill>
              </a:rPr>
              <a:t>(focus indicators, graphical objects, etc.): </a:t>
            </a:r>
          </a:p>
          <a:p>
            <a:pPr marL="285750" indent="-285750">
              <a:buFont typeface="Arial" panose="020B0604020202020204" pitchFamily="34" charset="0"/>
              <a:buChar char="•"/>
            </a:pPr>
            <a:r>
              <a:rPr lang="en-US" dirty="0">
                <a:solidFill>
                  <a:schemeClr val="accent1">
                    <a:lumMod val="10000"/>
                  </a:schemeClr>
                </a:solidFill>
              </a:rPr>
              <a:t>3:1 ratio</a:t>
            </a:r>
          </a:p>
          <a:p>
            <a:pPr marL="285750" indent="-285750">
              <a:buFont typeface="Arial" panose="020B0604020202020204" pitchFamily="34" charset="0"/>
              <a:buChar char="•"/>
            </a:pPr>
            <a:endParaRPr lang="en-US" dirty="0">
              <a:solidFill>
                <a:schemeClr val="accent1">
                  <a:lumMod val="10000"/>
                </a:schemeClr>
              </a:solidFill>
            </a:endParaRPr>
          </a:p>
          <a:p>
            <a:r>
              <a:rPr lang="en-US" b="1" dirty="0">
                <a:solidFill>
                  <a:schemeClr val="accent1">
                    <a:lumMod val="10000"/>
                  </a:schemeClr>
                </a:solidFill>
              </a:rPr>
              <a:t>Use of color:</a:t>
            </a:r>
            <a:r>
              <a:rPr lang="en-US" dirty="0">
                <a:solidFill>
                  <a:schemeClr val="accent1">
                    <a:lumMod val="10000"/>
                  </a:schemeClr>
                </a:solidFill>
              </a:rPr>
              <a:t> </a:t>
            </a:r>
          </a:p>
          <a:p>
            <a:pPr marL="285750" indent="-285750">
              <a:buFont typeface="Arial" panose="020B0604020202020204" pitchFamily="34" charset="0"/>
              <a:buChar char="•"/>
            </a:pPr>
            <a:r>
              <a:rPr lang="en-US" dirty="0">
                <a:solidFill>
                  <a:schemeClr val="accent1">
                    <a:lumMod val="10000"/>
                  </a:schemeClr>
                </a:solidFill>
              </a:rPr>
              <a:t>Color should not be used as the only way to convey information (i.e.: field in error only marked with red)</a:t>
            </a:r>
          </a:p>
        </p:txBody>
      </p:sp>
    </p:spTree>
    <p:extLst>
      <p:ext uri="{BB962C8B-B14F-4D97-AF65-F5344CB8AC3E}">
        <p14:creationId xmlns:p14="http://schemas.microsoft.com/office/powerpoint/2010/main" val="4166740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D8DD6-F534-4484-8D40-102AF1AB0E96}"/>
              </a:ext>
            </a:extLst>
          </p:cNvPr>
          <p:cNvSpPr>
            <a:spLocks noGrp="1"/>
          </p:cNvSpPr>
          <p:nvPr>
            <p:ph type="title"/>
          </p:nvPr>
        </p:nvSpPr>
        <p:spPr/>
        <p:txBody>
          <a:bodyPr/>
          <a:lstStyle/>
          <a:p>
            <a:r>
              <a:rPr lang="en-US" sz="4400" dirty="0">
                <a:latin typeface="Open Sans"/>
                <a:ea typeface="Open Sans"/>
                <a:cs typeface="Open Sans"/>
              </a:rPr>
              <a:t>Step 2: Resizes</a:t>
            </a:r>
            <a:endParaRPr lang="en-US" dirty="0"/>
          </a:p>
        </p:txBody>
      </p:sp>
      <p:pic>
        <p:nvPicPr>
          <p:cNvPr id="9" name="Content Placeholder 8" descr="Graphical user interface, application&#10;&#10;Description automatically generated">
            <a:extLst>
              <a:ext uri="{FF2B5EF4-FFF2-40B4-BE49-F238E27FC236}">
                <a16:creationId xmlns:a16="http://schemas.microsoft.com/office/drawing/2014/main" id="{F685C3CA-C9EA-14ED-37F8-C6F7D690069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7005" y="2161976"/>
            <a:ext cx="3444240" cy="1920240"/>
          </a:xfrm>
        </p:spPr>
      </p:pic>
      <p:pic>
        <p:nvPicPr>
          <p:cNvPr id="11" name="Picture 10" descr="Graphical user interface, application&#10;&#10;Description automatically generated">
            <a:extLst>
              <a:ext uri="{FF2B5EF4-FFF2-40B4-BE49-F238E27FC236}">
                <a16:creationId xmlns:a16="http://schemas.microsoft.com/office/drawing/2014/main" id="{7226ABBE-1321-DA8B-2F18-4E1845030A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005" y="4302469"/>
            <a:ext cx="3444240" cy="1927860"/>
          </a:xfrm>
          <a:prstGeom prst="rect">
            <a:avLst/>
          </a:prstGeom>
        </p:spPr>
      </p:pic>
      <p:sp>
        <p:nvSpPr>
          <p:cNvPr id="13" name="Content Placeholder 7">
            <a:extLst>
              <a:ext uri="{FF2B5EF4-FFF2-40B4-BE49-F238E27FC236}">
                <a16:creationId xmlns:a16="http://schemas.microsoft.com/office/drawing/2014/main" id="{2C0C0A92-61BE-E3E9-6CFF-AC740C1510ED}"/>
              </a:ext>
            </a:extLst>
          </p:cNvPr>
          <p:cNvSpPr txBox="1">
            <a:spLocks/>
          </p:cNvSpPr>
          <p:nvPr/>
        </p:nvSpPr>
        <p:spPr>
          <a:xfrm>
            <a:off x="5727448" y="2249689"/>
            <a:ext cx="5999495" cy="4132257"/>
          </a:xfrm>
          <a:prstGeom prst="rect">
            <a:avLst/>
          </a:prstGeom>
        </p:spPr>
        <p:txBody>
          <a:bodyPr vert="horz" lIns="91440" tIns="45720" rIns="91440" bIns="45720" numCol="1" rtlCol="0">
            <a:noAutofit/>
          </a:bodyPr>
          <a:lstStyle>
            <a:lvl1pPr marL="365760" indent="-365760" algn="l" defTabSz="914400" rtl="0" eaLnBrk="1" latinLnBrk="0" hangingPunct="1">
              <a:lnSpc>
                <a:spcPct val="100000"/>
              </a:lnSpc>
              <a:spcBef>
                <a:spcPts val="1200"/>
              </a:spcBef>
              <a:spcAft>
                <a:spcPts val="1200"/>
              </a:spcAft>
              <a:buClr>
                <a:srgbClr val="3877BB"/>
              </a:buClr>
              <a:buFont typeface="Wingdings" panose="05000000000000000000" pitchFamily="2" charset="2"/>
              <a:buChar char="§"/>
              <a:defRPr sz="2400" kern="1200">
                <a:solidFill>
                  <a:schemeClr val="accent1">
                    <a:lumMod val="10000"/>
                  </a:schemeClr>
                </a:solidFill>
                <a:latin typeface="Open Sans" panose="020B0606030504020204" pitchFamily="34" charset="0"/>
                <a:ea typeface="Open Sans" panose="020B0606030504020204" pitchFamily="34" charset="0"/>
                <a:cs typeface="Open Sans" panose="020B0606030504020204" pitchFamily="34" charset="0"/>
              </a:defRPr>
            </a:lvl1pPr>
            <a:lvl2pPr marL="731520" indent="-365760" algn="l" defTabSz="914400" rtl="0" eaLnBrk="1" latinLnBrk="0" hangingPunct="1">
              <a:lnSpc>
                <a:spcPct val="100000"/>
              </a:lnSpc>
              <a:spcBef>
                <a:spcPts val="1200"/>
              </a:spcBef>
              <a:spcAft>
                <a:spcPts val="1200"/>
              </a:spcAft>
              <a:buClr>
                <a:srgbClr val="3877BB"/>
              </a:buClr>
              <a:buFont typeface="HGGothicE" panose="020B0909000000000000" pitchFamily="49" charset="-128"/>
              <a:buChar char="-"/>
              <a:defRPr sz="2400" kern="1200">
                <a:solidFill>
                  <a:schemeClr val="accent1">
                    <a:lumMod val="10000"/>
                  </a:schemeClr>
                </a:solidFill>
                <a:latin typeface="Open Sans" panose="020B0606030504020204" pitchFamily="34" charset="0"/>
                <a:ea typeface="Open Sans" panose="020B0606030504020204" pitchFamily="34" charset="0"/>
                <a:cs typeface="Open Sans" panose="020B0606030504020204" pitchFamily="34" charset="0"/>
              </a:defRPr>
            </a:lvl2pPr>
            <a:lvl3pPr marL="1097280" indent="-365760" algn="l" defTabSz="914400" rtl="0" eaLnBrk="1" latinLnBrk="0" hangingPunct="1">
              <a:lnSpc>
                <a:spcPct val="100000"/>
              </a:lnSpc>
              <a:spcBef>
                <a:spcPts val="1200"/>
              </a:spcBef>
              <a:spcAft>
                <a:spcPts val="1200"/>
              </a:spcAft>
              <a:buClr>
                <a:srgbClr val="3877BB"/>
              </a:buClr>
              <a:buFont typeface="HGGothicE" panose="020B0909000000000000" pitchFamily="49" charset="-128"/>
              <a:buChar char="-"/>
              <a:defRPr sz="2400" kern="1200">
                <a:solidFill>
                  <a:schemeClr val="accent1">
                    <a:lumMod val="10000"/>
                  </a:schemeClr>
                </a:solidFill>
                <a:latin typeface="Open Sans" panose="020B0606030504020204" pitchFamily="34" charset="0"/>
                <a:ea typeface="Open Sans" panose="020B0606030504020204" pitchFamily="34" charset="0"/>
                <a:cs typeface="Open Sans" panose="020B0606030504020204" pitchFamily="34" charset="0"/>
              </a:defRPr>
            </a:lvl3pPr>
            <a:lvl4pPr marL="1463040" indent="-365760" algn="l" defTabSz="914400" rtl="0" eaLnBrk="1" latinLnBrk="0" hangingPunct="1">
              <a:lnSpc>
                <a:spcPct val="100000"/>
              </a:lnSpc>
              <a:spcBef>
                <a:spcPts val="1200"/>
              </a:spcBef>
              <a:spcAft>
                <a:spcPts val="1200"/>
              </a:spcAft>
              <a:buClr>
                <a:srgbClr val="3877BB"/>
              </a:buClr>
              <a:buFont typeface="HGGothicE" panose="020B0909000000000000" pitchFamily="49" charset="-128"/>
              <a:buChar char="-"/>
              <a:defRPr sz="2400" kern="1200">
                <a:solidFill>
                  <a:schemeClr val="accent1">
                    <a:lumMod val="10000"/>
                  </a:schemeClr>
                </a:solidFill>
                <a:latin typeface="Open Sans" panose="020B0606030504020204" pitchFamily="34" charset="0"/>
                <a:ea typeface="Open Sans" panose="020B0606030504020204" pitchFamily="34" charset="0"/>
                <a:cs typeface="Open Sans" panose="020B0606030504020204" pitchFamily="34" charset="0"/>
              </a:defRPr>
            </a:lvl4pPr>
            <a:lvl5pPr marL="1828800" indent="-365760" algn="l" defTabSz="914400" rtl="0" eaLnBrk="1" latinLnBrk="0" hangingPunct="1">
              <a:lnSpc>
                <a:spcPct val="100000"/>
              </a:lnSpc>
              <a:spcBef>
                <a:spcPts val="1200"/>
              </a:spcBef>
              <a:spcAft>
                <a:spcPts val="1200"/>
              </a:spcAft>
              <a:buClr>
                <a:srgbClr val="3877BB"/>
              </a:buClr>
              <a:buFont typeface="HGGothicE" panose="020B0909000000000000" pitchFamily="49" charset="-128"/>
              <a:buChar char="-"/>
              <a:defRPr sz="2400" kern="1200">
                <a:solidFill>
                  <a:schemeClr val="accent1">
                    <a:lumMod val="10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solidFill>
                  <a:schemeClr val="accent1">
                    <a:lumMod val="10000"/>
                  </a:schemeClr>
                </a:solidFill>
              </a:rPr>
              <a:t>Reflow</a:t>
            </a:r>
            <a:r>
              <a:rPr lang="en-US" sz="1800" dirty="0">
                <a:solidFill>
                  <a:schemeClr val="accent1">
                    <a:lumMod val="10000"/>
                  </a:schemeClr>
                </a:solidFill>
              </a:rPr>
              <a:t> </a:t>
            </a:r>
            <a:r>
              <a:rPr lang="en-US" sz="1800" dirty="0"/>
              <a:t>(resize to 320x256</a:t>
            </a:r>
            <a:r>
              <a:rPr lang="en-US" sz="1800" dirty="0">
                <a:solidFill>
                  <a:schemeClr val="accent1">
                    <a:lumMod val="10000"/>
                  </a:schemeClr>
                </a:solidFill>
              </a:rPr>
              <a:t>)</a:t>
            </a:r>
          </a:p>
          <a:p>
            <a:r>
              <a:rPr lang="en-US" sz="1800" b="1" dirty="0">
                <a:solidFill>
                  <a:schemeClr val="accent1">
                    <a:lumMod val="10000"/>
                  </a:schemeClr>
                </a:solidFill>
              </a:rPr>
              <a:t>Resize</a:t>
            </a:r>
            <a:r>
              <a:rPr lang="en-US" sz="1800" dirty="0">
                <a:solidFill>
                  <a:schemeClr val="accent1">
                    <a:lumMod val="10000"/>
                  </a:schemeClr>
                </a:solidFill>
              </a:rPr>
              <a:t> (resize to 1024x768 + zoom to 200%)</a:t>
            </a:r>
          </a:p>
          <a:p>
            <a:r>
              <a:rPr lang="en-US" sz="1800" b="1" dirty="0">
                <a:solidFill>
                  <a:schemeClr val="accent1">
                    <a:lumMod val="10000"/>
                  </a:schemeClr>
                </a:solidFill>
              </a:rPr>
              <a:t>Text Spacing </a:t>
            </a:r>
          </a:p>
          <a:p>
            <a:pPr marL="742950" lvl="1" indent="-285750">
              <a:buFont typeface="Wingdings" panose="05000000000000000000" pitchFamily="2" charset="2"/>
              <a:buChar char="§"/>
            </a:pPr>
            <a:r>
              <a:rPr lang="en-US" sz="1200" b="0" i="0" dirty="0">
                <a:solidFill>
                  <a:srgbClr val="000000"/>
                </a:solidFill>
                <a:effectLst/>
                <a:latin typeface="Arial" panose="020B0604020202020204" pitchFamily="34" charset="0"/>
              </a:rPr>
              <a:t>line-height: 1.5 !important; </a:t>
            </a:r>
          </a:p>
          <a:p>
            <a:pPr marL="742950" lvl="1" indent="-285750">
              <a:buFont typeface="Wingdings" panose="05000000000000000000" pitchFamily="2" charset="2"/>
              <a:buChar char="§"/>
            </a:pPr>
            <a:r>
              <a:rPr lang="en-US" sz="1200" b="0" i="0" dirty="0">
                <a:solidFill>
                  <a:srgbClr val="000000"/>
                </a:solidFill>
                <a:effectLst/>
                <a:latin typeface="Arial" panose="020B0604020202020204" pitchFamily="34" charset="0"/>
              </a:rPr>
              <a:t>letter-spacing: 0.12em !important; </a:t>
            </a:r>
          </a:p>
          <a:p>
            <a:pPr marL="742950" lvl="1" indent="-285750">
              <a:buFont typeface="Wingdings" panose="05000000000000000000" pitchFamily="2" charset="2"/>
              <a:buChar char="§"/>
            </a:pPr>
            <a:r>
              <a:rPr lang="en-US" sz="1200" b="0" i="0" dirty="0">
                <a:solidFill>
                  <a:srgbClr val="000000"/>
                </a:solidFill>
                <a:effectLst/>
                <a:latin typeface="Arial" panose="020B0604020202020204" pitchFamily="34" charset="0"/>
              </a:rPr>
              <a:t>word-spacing: 0.16em !important;</a:t>
            </a:r>
            <a:r>
              <a:rPr lang="en-US" sz="1800" dirty="0">
                <a:solidFill>
                  <a:schemeClr val="accent1">
                    <a:lumMod val="10000"/>
                  </a:schemeClr>
                </a:solidFill>
              </a:rPr>
              <a:t>	</a:t>
            </a:r>
          </a:p>
          <a:p>
            <a:r>
              <a:rPr lang="en-US" sz="1800" b="1" dirty="0">
                <a:solidFill>
                  <a:schemeClr val="accent1">
                    <a:lumMod val="10000"/>
                  </a:schemeClr>
                </a:solidFill>
              </a:rPr>
              <a:t>Orientation</a:t>
            </a:r>
            <a:r>
              <a:rPr lang="en-US" sz="1800" dirty="0">
                <a:solidFill>
                  <a:schemeClr val="accent1">
                    <a:lumMod val="10000"/>
                  </a:schemeClr>
                </a:solidFill>
              </a:rPr>
              <a:t> (both portrait and landscape)</a:t>
            </a:r>
          </a:p>
          <a:p>
            <a:endParaRPr lang="en-US" sz="1800" dirty="0"/>
          </a:p>
        </p:txBody>
      </p:sp>
    </p:spTree>
    <p:extLst>
      <p:ext uri="{BB962C8B-B14F-4D97-AF65-F5344CB8AC3E}">
        <p14:creationId xmlns:p14="http://schemas.microsoft.com/office/powerpoint/2010/main" val="2914794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D8DD6-F534-4484-8D40-102AF1AB0E96}"/>
              </a:ext>
            </a:extLst>
          </p:cNvPr>
          <p:cNvSpPr>
            <a:spLocks noGrp="1"/>
          </p:cNvSpPr>
          <p:nvPr>
            <p:ph type="title"/>
          </p:nvPr>
        </p:nvSpPr>
        <p:spPr/>
        <p:txBody>
          <a:bodyPr/>
          <a:lstStyle/>
          <a:p>
            <a:r>
              <a:rPr lang="en-US" sz="4400" dirty="0">
                <a:latin typeface="Open Sans"/>
                <a:ea typeface="Open Sans"/>
                <a:cs typeface="Open Sans"/>
              </a:rPr>
              <a:t>Step 3: Keyboard</a:t>
            </a:r>
            <a:endParaRPr lang="en-US" dirty="0"/>
          </a:p>
        </p:txBody>
      </p:sp>
      <p:sp>
        <p:nvSpPr>
          <p:cNvPr id="8" name="Content Placeholder 7">
            <a:extLst>
              <a:ext uri="{FF2B5EF4-FFF2-40B4-BE49-F238E27FC236}">
                <a16:creationId xmlns:a16="http://schemas.microsoft.com/office/drawing/2014/main" id="{62A1A78B-9C12-630C-D671-04DA3D42A822}"/>
              </a:ext>
            </a:extLst>
          </p:cNvPr>
          <p:cNvSpPr>
            <a:spLocks noGrp="1"/>
          </p:cNvSpPr>
          <p:nvPr>
            <p:ph idx="1"/>
          </p:nvPr>
        </p:nvSpPr>
        <p:spPr>
          <a:xfrm>
            <a:off x="1066800" y="2141705"/>
            <a:ext cx="10754412" cy="3938584"/>
          </a:xfrm>
        </p:spPr>
        <p:txBody>
          <a:bodyPr>
            <a:noAutofit/>
          </a:bodyPr>
          <a:lstStyle/>
          <a:p>
            <a:r>
              <a:rPr lang="en-US" sz="1800" b="1" dirty="0"/>
              <a:t>Keyboard</a:t>
            </a:r>
            <a:r>
              <a:rPr lang="en-US" sz="1800" dirty="0"/>
              <a:t>: Everything that is operable with a mouse (or by touch) should also be operable with a keyboard. </a:t>
            </a:r>
          </a:p>
          <a:p>
            <a:pPr lvl="1"/>
            <a:r>
              <a:rPr lang="en-US" sz="1800" dirty="0"/>
              <a:t>TAB or TAB + SHIFT</a:t>
            </a:r>
          </a:p>
          <a:p>
            <a:r>
              <a:rPr lang="en-US" sz="1800" b="1" dirty="0"/>
              <a:t>No keyboard trap</a:t>
            </a:r>
          </a:p>
          <a:p>
            <a:r>
              <a:rPr lang="en-US" sz="1800" b="1" dirty="0"/>
              <a:t>Focus order</a:t>
            </a:r>
          </a:p>
          <a:p>
            <a:r>
              <a:rPr lang="en-US" sz="1800" b="1" dirty="0"/>
              <a:t>Visible focus</a:t>
            </a:r>
          </a:p>
          <a:p>
            <a:pPr marL="0" indent="0">
              <a:buNone/>
            </a:pPr>
            <a:r>
              <a:rPr lang="en-US" sz="1600" dirty="0"/>
              <a:t>Tip: use </a:t>
            </a:r>
            <a:r>
              <a:rPr lang="en-US" sz="1600" dirty="0" err="1"/>
              <a:t>document.ActiveElement</a:t>
            </a:r>
            <a:endParaRPr lang="en-US" sz="1600" dirty="0"/>
          </a:p>
          <a:p>
            <a:pPr marL="0" indent="0">
              <a:lnSpc>
                <a:spcPct val="120000"/>
              </a:lnSpc>
              <a:buNone/>
            </a:pPr>
            <a:r>
              <a:rPr lang="en-US" sz="1600" i="1" dirty="0"/>
              <a:t>Right-click </a:t>
            </a:r>
            <a:r>
              <a:rPr lang="en-US" sz="1600" b="1" i="1" dirty="0"/>
              <a:t>&gt;</a:t>
            </a:r>
            <a:r>
              <a:rPr lang="en-US" sz="1600" i="1" dirty="0"/>
              <a:t> Inspect </a:t>
            </a:r>
            <a:r>
              <a:rPr lang="en-US" sz="1600" b="1" i="1" dirty="0"/>
              <a:t>&gt;</a:t>
            </a:r>
            <a:r>
              <a:rPr lang="en-US" sz="1600" i="1" dirty="0"/>
              <a:t> Console </a:t>
            </a:r>
            <a:r>
              <a:rPr lang="en-US" sz="1600" b="1" i="1" dirty="0"/>
              <a:t>&gt;</a:t>
            </a:r>
            <a:r>
              <a:rPr lang="en-US" sz="1600" i="1" dirty="0"/>
              <a:t> Create Live Expression </a:t>
            </a:r>
            <a:r>
              <a:rPr lang="en-US" sz="1600" b="1" i="1" dirty="0"/>
              <a:t>&gt;</a:t>
            </a:r>
            <a:r>
              <a:rPr lang="en-US" sz="1600" i="1" dirty="0"/>
              <a:t> Type: “</a:t>
            </a:r>
            <a:r>
              <a:rPr lang="en-US" sz="1600" i="1" dirty="0" err="1"/>
              <a:t>document.ActiveElement</a:t>
            </a:r>
            <a:r>
              <a:rPr lang="en-US" sz="1600" i="1" dirty="0"/>
              <a:t>” and enter </a:t>
            </a:r>
            <a:r>
              <a:rPr lang="en-US" sz="1600" b="1" i="1" dirty="0"/>
              <a:t>&gt;</a:t>
            </a:r>
            <a:r>
              <a:rPr lang="en-US" sz="1600" i="1" dirty="0"/>
              <a:t> the focused element will appear under it </a:t>
            </a:r>
            <a:r>
              <a:rPr lang="en-US" sz="1600" b="1" i="1" dirty="0"/>
              <a:t>&gt;</a:t>
            </a:r>
            <a:r>
              <a:rPr lang="en-US" sz="1600" i="1" dirty="0"/>
              <a:t> click on the element. </a:t>
            </a:r>
          </a:p>
        </p:txBody>
      </p:sp>
      <p:pic>
        <p:nvPicPr>
          <p:cNvPr id="4" name="Picture 3" descr="Graphical user interface, text, application, email&#10;&#10;Description automatically generated">
            <a:extLst>
              <a:ext uri="{FF2B5EF4-FFF2-40B4-BE49-F238E27FC236}">
                <a16:creationId xmlns:a16="http://schemas.microsoft.com/office/drawing/2014/main" id="{14FC69FF-4384-21E9-6210-F6D47D3C12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8385" y="3826865"/>
            <a:ext cx="5501640" cy="1150620"/>
          </a:xfrm>
          <a:prstGeom prst="rect">
            <a:avLst/>
          </a:prstGeom>
        </p:spPr>
      </p:pic>
    </p:spTree>
    <p:extLst>
      <p:ext uri="{BB962C8B-B14F-4D97-AF65-F5344CB8AC3E}">
        <p14:creationId xmlns:p14="http://schemas.microsoft.com/office/powerpoint/2010/main" val="1111955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D8DD6-F534-4484-8D40-102AF1AB0E96}"/>
              </a:ext>
            </a:extLst>
          </p:cNvPr>
          <p:cNvSpPr>
            <a:spLocks noGrp="1"/>
          </p:cNvSpPr>
          <p:nvPr>
            <p:ph type="title"/>
          </p:nvPr>
        </p:nvSpPr>
        <p:spPr/>
        <p:txBody>
          <a:bodyPr/>
          <a:lstStyle/>
          <a:p>
            <a:r>
              <a:rPr lang="en-US" dirty="0">
                <a:latin typeface="Open Sans"/>
                <a:ea typeface="Open Sans"/>
                <a:cs typeface="Open Sans"/>
              </a:rPr>
              <a:t>Keyboard: Reasons why element do not receive keyboard focus</a:t>
            </a:r>
            <a:endParaRPr lang="en-US" dirty="0"/>
          </a:p>
        </p:txBody>
      </p:sp>
      <p:sp>
        <p:nvSpPr>
          <p:cNvPr id="8" name="Content Placeholder 7">
            <a:extLst>
              <a:ext uri="{FF2B5EF4-FFF2-40B4-BE49-F238E27FC236}">
                <a16:creationId xmlns:a16="http://schemas.microsoft.com/office/drawing/2014/main" id="{62A1A78B-9C12-630C-D671-04DA3D42A822}"/>
              </a:ext>
            </a:extLst>
          </p:cNvPr>
          <p:cNvSpPr>
            <a:spLocks noGrp="1"/>
          </p:cNvSpPr>
          <p:nvPr>
            <p:ph idx="1"/>
          </p:nvPr>
        </p:nvSpPr>
        <p:spPr>
          <a:xfrm>
            <a:off x="1014983" y="2858508"/>
            <a:ext cx="10162033" cy="2432583"/>
          </a:xfrm>
        </p:spPr>
        <p:txBody>
          <a:bodyPr>
            <a:normAutofit/>
          </a:bodyPr>
          <a:lstStyle/>
          <a:p>
            <a:r>
              <a:rPr lang="en-US" dirty="0"/>
              <a:t>&lt;a&gt; without an </a:t>
            </a:r>
            <a:r>
              <a:rPr lang="en-US" dirty="0" err="1"/>
              <a:t>href</a:t>
            </a:r>
            <a:r>
              <a:rPr lang="en-US" dirty="0"/>
              <a:t> </a:t>
            </a:r>
          </a:p>
          <a:p>
            <a:r>
              <a:rPr lang="en-US" dirty="0"/>
              <a:t>Non-HTML focusable element without </a:t>
            </a:r>
            <a:r>
              <a:rPr lang="en-US" dirty="0" err="1"/>
              <a:t>tabindex</a:t>
            </a:r>
            <a:r>
              <a:rPr lang="en-US" dirty="0"/>
              <a:t>=“0”</a:t>
            </a:r>
          </a:p>
          <a:p>
            <a:r>
              <a:rPr lang="en-US" dirty="0"/>
              <a:t>Element with </a:t>
            </a:r>
            <a:r>
              <a:rPr lang="en-US" dirty="0" err="1"/>
              <a:t>tabindex</a:t>
            </a:r>
            <a:r>
              <a:rPr lang="en-US" dirty="0"/>
              <a:t>=“-1” </a:t>
            </a:r>
          </a:p>
        </p:txBody>
      </p:sp>
    </p:spTree>
    <p:extLst>
      <p:ext uri="{BB962C8B-B14F-4D97-AF65-F5344CB8AC3E}">
        <p14:creationId xmlns:p14="http://schemas.microsoft.com/office/powerpoint/2010/main" val="1914962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D8DD6-F534-4484-8D40-102AF1AB0E96}"/>
              </a:ext>
            </a:extLst>
          </p:cNvPr>
          <p:cNvSpPr>
            <a:spLocks noGrp="1"/>
          </p:cNvSpPr>
          <p:nvPr>
            <p:ph type="title"/>
          </p:nvPr>
        </p:nvSpPr>
        <p:spPr/>
        <p:txBody>
          <a:bodyPr/>
          <a:lstStyle/>
          <a:p>
            <a:r>
              <a:rPr lang="en-US" sz="4400" dirty="0">
                <a:latin typeface="Open Sans"/>
                <a:ea typeface="Open Sans"/>
                <a:cs typeface="Open Sans"/>
              </a:rPr>
              <a:t>Keyboard: </a:t>
            </a:r>
            <a:r>
              <a:rPr lang="en-US" sz="4400" dirty="0" err="1">
                <a:latin typeface="Open Sans"/>
                <a:ea typeface="Open Sans"/>
                <a:cs typeface="Open Sans"/>
              </a:rPr>
              <a:t>Tabindex</a:t>
            </a:r>
            <a:r>
              <a:rPr lang="en-US" sz="4400" dirty="0">
                <a:latin typeface="Open Sans"/>
                <a:ea typeface="Open Sans"/>
                <a:cs typeface="Open Sans"/>
              </a:rPr>
              <a:t> explained</a:t>
            </a:r>
            <a:endParaRPr lang="en-US" dirty="0"/>
          </a:p>
        </p:txBody>
      </p:sp>
      <p:sp>
        <p:nvSpPr>
          <p:cNvPr id="8" name="Content Placeholder 7">
            <a:extLst>
              <a:ext uri="{FF2B5EF4-FFF2-40B4-BE49-F238E27FC236}">
                <a16:creationId xmlns:a16="http://schemas.microsoft.com/office/drawing/2014/main" id="{62A1A78B-9C12-630C-D671-04DA3D42A822}"/>
              </a:ext>
            </a:extLst>
          </p:cNvPr>
          <p:cNvSpPr>
            <a:spLocks noGrp="1"/>
          </p:cNvSpPr>
          <p:nvPr>
            <p:ph idx="1"/>
          </p:nvPr>
        </p:nvSpPr>
        <p:spPr>
          <a:xfrm>
            <a:off x="1066799" y="2254827"/>
            <a:ext cx="10162033" cy="3922136"/>
          </a:xfrm>
        </p:spPr>
        <p:txBody>
          <a:bodyPr>
            <a:normAutofit fontScale="92500" lnSpcReduction="20000"/>
          </a:bodyPr>
          <a:lstStyle/>
          <a:p>
            <a:r>
              <a:rPr lang="en-US" dirty="0" err="1"/>
              <a:t>tabindex</a:t>
            </a:r>
            <a:r>
              <a:rPr lang="en-US" dirty="0"/>
              <a:t>=“0”</a:t>
            </a:r>
          </a:p>
          <a:p>
            <a:pPr lvl="1"/>
            <a:r>
              <a:rPr lang="en-US" sz="1400" dirty="0"/>
              <a:t>Includes an element in the natural tab order</a:t>
            </a:r>
          </a:p>
          <a:p>
            <a:pPr lvl="1"/>
            <a:r>
              <a:rPr lang="en-US" sz="1400" dirty="0"/>
              <a:t>Useful for: non-HTML focusable elements such as &lt;div&gt; or &lt;span&gt;</a:t>
            </a:r>
          </a:p>
          <a:p>
            <a:pPr lvl="1"/>
            <a:r>
              <a:rPr lang="en-US" sz="1400" dirty="0"/>
              <a:t>Risks: make non-interactive elements focusable</a:t>
            </a:r>
          </a:p>
          <a:p>
            <a:r>
              <a:rPr lang="en-US" dirty="0" err="1"/>
              <a:t>tabindex</a:t>
            </a:r>
            <a:r>
              <a:rPr lang="en-US" dirty="0"/>
              <a:t>=“1”</a:t>
            </a:r>
          </a:p>
          <a:p>
            <a:pPr lvl="1"/>
            <a:r>
              <a:rPr lang="en-US" sz="1400" dirty="0"/>
              <a:t>Avoid using</a:t>
            </a:r>
          </a:p>
          <a:p>
            <a:r>
              <a:rPr lang="en-US" dirty="0" err="1"/>
              <a:t>tabindex</a:t>
            </a:r>
            <a:r>
              <a:rPr lang="en-US" dirty="0"/>
              <a:t>=“-1”</a:t>
            </a:r>
          </a:p>
          <a:p>
            <a:pPr lvl="1"/>
            <a:r>
              <a:rPr lang="en-US" sz="1300" dirty="0"/>
              <a:t>Gives programmatic focus but isn’t included in the tab order, i.e. modal dialogs, </a:t>
            </a:r>
            <a:r>
              <a:rPr lang="en-US" sz="1300" dirty="0" err="1"/>
              <a:t>comboboxes</a:t>
            </a:r>
            <a:r>
              <a:rPr lang="en-US" sz="1300" dirty="0"/>
              <a:t>, error messages</a:t>
            </a:r>
          </a:p>
        </p:txBody>
      </p:sp>
    </p:spTree>
    <p:extLst>
      <p:ext uri="{BB962C8B-B14F-4D97-AF65-F5344CB8AC3E}">
        <p14:creationId xmlns:p14="http://schemas.microsoft.com/office/powerpoint/2010/main" val="2413969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D8DD6-F534-4484-8D40-102AF1AB0E96}"/>
              </a:ext>
            </a:extLst>
          </p:cNvPr>
          <p:cNvSpPr>
            <a:spLocks noGrp="1"/>
          </p:cNvSpPr>
          <p:nvPr>
            <p:ph type="title"/>
          </p:nvPr>
        </p:nvSpPr>
        <p:spPr/>
        <p:txBody>
          <a:bodyPr/>
          <a:lstStyle/>
          <a:p>
            <a:r>
              <a:rPr lang="en-US" sz="4400" dirty="0">
                <a:latin typeface="Open Sans"/>
                <a:ea typeface="Open Sans"/>
                <a:cs typeface="Open Sans"/>
              </a:rPr>
              <a:t>Step 4: Code </a:t>
            </a:r>
          </a:p>
        </p:txBody>
      </p:sp>
      <p:sp>
        <p:nvSpPr>
          <p:cNvPr id="8" name="Content Placeholder 7">
            <a:extLst>
              <a:ext uri="{FF2B5EF4-FFF2-40B4-BE49-F238E27FC236}">
                <a16:creationId xmlns:a16="http://schemas.microsoft.com/office/drawing/2014/main" id="{62A1A78B-9C12-630C-D671-04DA3D42A822}"/>
              </a:ext>
            </a:extLst>
          </p:cNvPr>
          <p:cNvSpPr>
            <a:spLocks noGrp="1"/>
          </p:cNvSpPr>
          <p:nvPr>
            <p:ph idx="1"/>
          </p:nvPr>
        </p:nvSpPr>
        <p:spPr>
          <a:xfrm>
            <a:off x="1066799" y="2254827"/>
            <a:ext cx="10162033" cy="3922136"/>
          </a:xfrm>
        </p:spPr>
        <p:txBody>
          <a:bodyPr>
            <a:normAutofit fontScale="62500" lnSpcReduction="20000"/>
          </a:bodyPr>
          <a:lstStyle/>
          <a:p>
            <a:pPr lvl="1"/>
            <a:r>
              <a:rPr lang="en-US" sz="3200" dirty="0">
                <a:latin typeface="Open Sans"/>
                <a:ea typeface="Open Sans"/>
                <a:cs typeface="Open Sans"/>
              </a:rPr>
              <a:t>Headings</a:t>
            </a:r>
          </a:p>
          <a:p>
            <a:pPr lvl="1"/>
            <a:r>
              <a:rPr lang="en-US" sz="3200" dirty="0">
                <a:latin typeface="Open Sans"/>
                <a:ea typeface="Open Sans"/>
                <a:cs typeface="Open Sans"/>
              </a:rPr>
              <a:t>Lists</a:t>
            </a:r>
          </a:p>
          <a:p>
            <a:pPr lvl="1"/>
            <a:r>
              <a:rPr lang="en-US" sz="3200" dirty="0">
                <a:latin typeface="Open Sans"/>
                <a:ea typeface="Open Sans"/>
                <a:cs typeface="Open Sans"/>
              </a:rPr>
              <a:t>Images</a:t>
            </a:r>
          </a:p>
          <a:p>
            <a:pPr lvl="1"/>
            <a:r>
              <a:rPr lang="en-US" sz="3200" dirty="0">
                <a:latin typeface="Open Sans"/>
                <a:ea typeface="Open Sans"/>
                <a:cs typeface="Open Sans"/>
              </a:rPr>
              <a:t>Labelling</a:t>
            </a:r>
          </a:p>
          <a:p>
            <a:pPr lvl="1"/>
            <a:r>
              <a:rPr lang="en-US" sz="3200" dirty="0">
                <a:latin typeface="Open Sans"/>
                <a:ea typeface="Open Sans"/>
                <a:cs typeface="Open Sans"/>
              </a:rPr>
              <a:t>Grouping controls</a:t>
            </a:r>
          </a:p>
          <a:p>
            <a:pPr lvl="1"/>
            <a:r>
              <a:rPr lang="en-US" sz="3200" dirty="0">
                <a:latin typeface="Open Sans"/>
                <a:ea typeface="Open Sans"/>
                <a:cs typeface="Open Sans"/>
              </a:rPr>
              <a:t>Programmatic association</a:t>
            </a:r>
          </a:p>
          <a:p>
            <a:pPr lvl="1"/>
            <a:r>
              <a:rPr lang="en-US" sz="3200" dirty="0">
                <a:latin typeface="Open Sans"/>
                <a:ea typeface="Open Sans"/>
                <a:cs typeface="Open Sans"/>
              </a:rPr>
              <a:t>Error messages</a:t>
            </a:r>
          </a:p>
          <a:p>
            <a:pPr lvl="1"/>
            <a:endParaRPr lang="en-US" sz="3200" dirty="0">
              <a:latin typeface="Open Sans"/>
              <a:ea typeface="Open Sans"/>
              <a:cs typeface="Open Sans"/>
            </a:endParaRPr>
          </a:p>
          <a:p>
            <a:pPr lvl="1"/>
            <a:endParaRPr lang="en-US" sz="3200" dirty="0">
              <a:latin typeface="Open Sans"/>
              <a:ea typeface="Open Sans"/>
              <a:cs typeface="Open Sans"/>
            </a:endParaRPr>
          </a:p>
          <a:p>
            <a:pPr lvl="1"/>
            <a:endParaRPr lang="en-US" sz="3200" dirty="0">
              <a:latin typeface="Open Sans"/>
              <a:ea typeface="Open Sans"/>
              <a:cs typeface="Open Sans"/>
            </a:endParaRPr>
          </a:p>
          <a:p>
            <a:pPr lvl="1"/>
            <a:endParaRPr lang="en-US" sz="3200" dirty="0">
              <a:latin typeface="Open Sans"/>
              <a:ea typeface="Open Sans"/>
              <a:cs typeface="Open Sans"/>
            </a:endParaRPr>
          </a:p>
          <a:p>
            <a:pPr marL="0" indent="0">
              <a:buNone/>
            </a:pPr>
            <a:endParaRPr lang="en-US" dirty="0"/>
          </a:p>
        </p:txBody>
      </p:sp>
    </p:spTree>
    <p:extLst>
      <p:ext uri="{BB962C8B-B14F-4D97-AF65-F5344CB8AC3E}">
        <p14:creationId xmlns:p14="http://schemas.microsoft.com/office/powerpoint/2010/main" val="134452690"/>
      </p:ext>
    </p:extLst>
  </p:cSld>
  <p:clrMapOvr>
    <a:masterClrMapping/>
  </p:clrMapOvr>
</p:sld>
</file>

<file path=ppt/theme/theme1.xml><?xml version="1.0" encoding="utf-8"?>
<a:theme xmlns:a="http://schemas.openxmlformats.org/drawingml/2006/main" name="Office Theme">
  <a:themeElements>
    <a:clrScheme name="TPG Colors">
      <a:dk1>
        <a:srgbClr val="1C75BC"/>
      </a:dk1>
      <a:lt1>
        <a:srgbClr val="FFFFFF"/>
      </a:lt1>
      <a:dk2>
        <a:srgbClr val="666666"/>
      </a:dk2>
      <a:lt2>
        <a:srgbClr val="FCB316"/>
      </a:lt2>
      <a:accent1>
        <a:srgbClr val="DFDFDF"/>
      </a:accent1>
      <a:accent2>
        <a:srgbClr val="DA1640"/>
      </a:accent2>
      <a:accent3>
        <a:srgbClr val="20B74A"/>
      </a:accent3>
      <a:accent4>
        <a:srgbClr val="46BFCE"/>
      </a:accent4>
      <a:accent5>
        <a:srgbClr val="8F2653"/>
      </a:accent5>
      <a:accent6>
        <a:srgbClr val="148790"/>
      </a:accent6>
      <a:hlink>
        <a:srgbClr val="1C75BC"/>
      </a:hlink>
      <a:folHlink>
        <a:srgbClr val="6239B4"/>
      </a:folHlink>
    </a:clrScheme>
    <a:fontScheme name="TPG Fonts">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mtClean="0">
            <a:solidFill>
              <a:schemeClr val="bg1"/>
            </a:solidFill>
          </a:defRPr>
        </a:defPPr>
      </a:lstStyle>
    </a:txDef>
  </a:objectDefaults>
  <a:extraClrSchemeLst/>
  <a:extLst>
    <a:ext uri="{05A4C25C-085E-4340-85A3-A5531E510DB2}">
      <thm15:themeFamily xmlns:thm15="http://schemas.microsoft.com/office/thememl/2012/main" name="Real New template TPGi (002)  -  Read-Only" id="{3A9E05F6-C963-4FDF-A049-A7878B522062}" vid="{E839ECBB-1FC0-4F1E-B943-1FB4B6E53C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ea1a835f-90ee-4766-aa42-0e5f11ed1464">
      <UserInfo>
        <DisplayName>CSUN 2022 Members</DisplayName>
        <AccountId>7</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83B10A38104864D81EB568AC593EFA7" ma:contentTypeVersion="12" ma:contentTypeDescription="Create a new document." ma:contentTypeScope="" ma:versionID="894e0c9964cac997c0017d4cc3dafdbc">
  <xsd:schema xmlns:xsd="http://www.w3.org/2001/XMLSchema" xmlns:xs="http://www.w3.org/2001/XMLSchema" xmlns:p="http://schemas.microsoft.com/office/2006/metadata/properties" xmlns:ns2="cbbc669f-a811-45db-8626-ca07a4427af7" xmlns:ns3="ea1a835f-90ee-4766-aa42-0e5f11ed1464" targetNamespace="http://schemas.microsoft.com/office/2006/metadata/properties" ma:root="true" ma:fieldsID="1371b9b8ef1d64faf64e30d3adf73516" ns2:_="" ns3:_="">
    <xsd:import namespace="cbbc669f-a811-45db-8626-ca07a4427af7"/>
    <xsd:import namespace="ea1a835f-90ee-4766-aa42-0e5f11ed146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bc669f-a811-45db-8626-ca07a4427a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a1a835f-90ee-4766-aa42-0e5f11ed146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2C4DF9-0762-4F8F-BE4B-D3E3DF74D16B}">
  <ds:schemaRefs>
    <ds:schemaRef ds:uri="http://purl.org/dc/dcmitype/"/>
    <ds:schemaRef ds:uri="http://schemas.microsoft.com/office/2006/documentManagement/types"/>
    <ds:schemaRef ds:uri="http://schemas.openxmlformats.org/package/2006/metadata/core-properties"/>
    <ds:schemaRef ds:uri="http://www.w3.org/XML/1998/namespace"/>
    <ds:schemaRef ds:uri="http://purl.org/dc/terms/"/>
    <ds:schemaRef ds:uri="http://schemas.microsoft.com/office/2006/metadata/properties"/>
    <ds:schemaRef ds:uri="http://purl.org/dc/elements/1.1/"/>
    <ds:schemaRef ds:uri="http://schemas.microsoft.com/office/infopath/2007/PartnerControls"/>
    <ds:schemaRef ds:uri="ea1a835f-90ee-4766-aa42-0e5f11ed1464"/>
    <ds:schemaRef ds:uri="cbbc669f-a811-45db-8626-ca07a4427af7"/>
  </ds:schemaRefs>
</ds:datastoreItem>
</file>

<file path=customXml/itemProps2.xml><?xml version="1.0" encoding="utf-8"?>
<ds:datastoreItem xmlns:ds="http://schemas.openxmlformats.org/officeDocument/2006/customXml" ds:itemID="{118E971F-E3D9-4A8D-A084-6FEB45FC9D27}">
  <ds:schemaRefs>
    <ds:schemaRef ds:uri="http://schemas.microsoft.com/sharepoint/v3/contenttype/forms"/>
  </ds:schemaRefs>
</ds:datastoreItem>
</file>

<file path=customXml/itemProps3.xml><?xml version="1.0" encoding="utf-8"?>
<ds:datastoreItem xmlns:ds="http://schemas.openxmlformats.org/officeDocument/2006/customXml" ds:itemID="{44E9BDB5-DC45-4D1C-9C07-1068CBEA5BA5}">
  <ds:schemaRefs>
    <ds:schemaRef ds:uri="cbbc669f-a811-45db-8626-ca07a4427af7"/>
    <ds:schemaRef ds:uri="ea1a835f-90ee-4766-aa42-0e5f11ed146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32297</TotalTime>
  <Words>1505</Words>
  <Application>Microsoft Office PowerPoint</Application>
  <PresentationFormat>Widescreen</PresentationFormat>
  <Paragraphs>210</Paragraphs>
  <Slides>22</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HGGothicE</vt:lpstr>
      <vt:lpstr>Arial</vt:lpstr>
      <vt:lpstr>Calibri</vt:lpstr>
      <vt:lpstr>Courier New</vt:lpstr>
      <vt:lpstr>Helvetica</vt:lpstr>
      <vt:lpstr>Open Sans</vt:lpstr>
      <vt:lpstr>Wingdings</vt:lpstr>
      <vt:lpstr>Office Theme</vt:lpstr>
      <vt:lpstr>Ramping Up Your Accessibility Testing:  A Beginner's Guide</vt:lpstr>
      <vt:lpstr>Why is accessibility testing important?</vt:lpstr>
      <vt:lpstr>The testing process</vt:lpstr>
      <vt:lpstr>Step 1: Colors</vt:lpstr>
      <vt:lpstr>Step 2: Resizes</vt:lpstr>
      <vt:lpstr>Step 3: Keyboard</vt:lpstr>
      <vt:lpstr>Keyboard: Reasons why element do not receive keyboard focus</vt:lpstr>
      <vt:lpstr>Keyboard: Tabindex explained</vt:lpstr>
      <vt:lpstr>Step 4: Code </vt:lpstr>
      <vt:lpstr>Code: headings</vt:lpstr>
      <vt:lpstr>Code: lists</vt:lpstr>
      <vt:lpstr>Code: images</vt:lpstr>
      <vt:lpstr>Code: labelling</vt:lpstr>
      <vt:lpstr>Code: grouping controls</vt:lpstr>
      <vt:lpstr>Code: programmatic association</vt:lpstr>
      <vt:lpstr>Code: error messages</vt:lpstr>
      <vt:lpstr>Step 5: Screen readers</vt:lpstr>
      <vt:lpstr>Screen readers (what we already know)</vt:lpstr>
      <vt:lpstr>Screen readers (what we don’t know yet)</vt:lpstr>
      <vt:lpstr>Conclusion</vt:lpstr>
      <vt:lpstr>WCAG Checklist</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Improve User Experience and minimize risk with User Flows</dc:title>
  <dc:creator>Matt Feldman</dc:creator>
  <cp:lastModifiedBy>Gigi Etienne</cp:lastModifiedBy>
  <cp:revision>12</cp:revision>
  <dcterms:created xsi:type="dcterms:W3CDTF">2021-01-15T13:22:52Z</dcterms:created>
  <dcterms:modified xsi:type="dcterms:W3CDTF">2023-03-14T05:36:16Z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0x010100883B10A38104864D81EB568AC593EFA7</vt:lpwstr>
  </property>
</Properties>
</file>