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3.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4.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5.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6.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1" r:id="rId1"/>
    <p:sldMasterId id="2147484172" r:id="rId2"/>
    <p:sldMasterId id="2147484233" r:id="rId3"/>
    <p:sldMasterId id="2147484295" r:id="rId4"/>
    <p:sldMasterId id="2147484643" r:id="rId5"/>
    <p:sldMasterId id="2147484767" r:id="rId6"/>
    <p:sldMasterId id="2147484827" r:id="rId7"/>
  </p:sldMasterIdLst>
  <p:notesMasterIdLst>
    <p:notesMasterId r:id="rId42"/>
  </p:notesMasterIdLst>
  <p:handoutMasterIdLst>
    <p:handoutMasterId r:id="rId43"/>
  </p:handoutMasterIdLst>
  <p:sldIdLst>
    <p:sldId id="818" r:id="rId8"/>
    <p:sldId id="836" r:id="rId9"/>
    <p:sldId id="820" r:id="rId10"/>
    <p:sldId id="819" r:id="rId11"/>
    <p:sldId id="722" r:id="rId12"/>
    <p:sldId id="723" r:id="rId13"/>
    <p:sldId id="796" r:id="rId14"/>
    <p:sldId id="821" r:id="rId15"/>
    <p:sldId id="824" r:id="rId16"/>
    <p:sldId id="837" r:id="rId17"/>
    <p:sldId id="841" r:id="rId18"/>
    <p:sldId id="849" r:id="rId19"/>
    <p:sldId id="798" r:id="rId20"/>
    <p:sldId id="799" r:id="rId21"/>
    <p:sldId id="735" r:id="rId22"/>
    <p:sldId id="736" r:id="rId23"/>
    <p:sldId id="846" r:id="rId24"/>
    <p:sldId id="843" r:id="rId25"/>
    <p:sldId id="747" r:id="rId26"/>
    <p:sldId id="844" r:id="rId27"/>
    <p:sldId id="808" r:id="rId28"/>
    <p:sldId id="828" r:id="rId29"/>
    <p:sldId id="809" r:id="rId30"/>
    <p:sldId id="829" r:id="rId31"/>
    <p:sldId id="833" r:id="rId32"/>
    <p:sldId id="303" r:id="rId33"/>
    <p:sldId id="1768" r:id="rId34"/>
    <p:sldId id="1772" r:id="rId35"/>
    <p:sldId id="1769" r:id="rId36"/>
    <p:sldId id="1770" r:id="rId37"/>
    <p:sldId id="1771" r:id="rId38"/>
    <p:sldId id="1766" r:id="rId39"/>
    <p:sldId id="1764" r:id="rId40"/>
    <p:sldId id="835"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230" userDrawn="1">
          <p15:clr>
            <a:srgbClr val="A4A3A4"/>
          </p15:clr>
        </p15:guide>
        <p15:guide id="3" orient="horz" pos="720" userDrawn="1">
          <p15:clr>
            <a:srgbClr val="A4A3A4"/>
          </p15:clr>
        </p15:guide>
        <p15:guide id="4" orient="horz" pos="567" userDrawn="1">
          <p15:clr>
            <a:srgbClr val="A4A3A4"/>
          </p15:clr>
        </p15:guide>
        <p15:guide id="5" orient="horz" pos="555" userDrawn="1">
          <p15:clr>
            <a:srgbClr val="A4A3A4"/>
          </p15:clr>
        </p15:guide>
        <p15:guide id="6" orient="horz" pos="1150" userDrawn="1">
          <p15:clr>
            <a:srgbClr val="A4A3A4"/>
          </p15:clr>
        </p15:guide>
        <p15:guide id="7" orient="horz" pos="4004" userDrawn="1">
          <p15:clr>
            <a:srgbClr val="A4A3A4"/>
          </p15:clr>
        </p15:guide>
        <p15:guide id="8" orient="horz" pos="1175" userDrawn="1">
          <p15:clr>
            <a:srgbClr val="A4A3A4"/>
          </p15:clr>
        </p15:guide>
        <p15:guide id="9" pos="3840" userDrawn="1">
          <p15:clr>
            <a:srgbClr val="A4A3A4"/>
          </p15:clr>
        </p15:guide>
        <p15:guide id="10" pos="7184" userDrawn="1">
          <p15:clr>
            <a:srgbClr val="A4A3A4"/>
          </p15:clr>
        </p15:guide>
        <p15:guide id="11" pos="496" userDrawn="1">
          <p15:clr>
            <a:srgbClr val="A4A3A4"/>
          </p15:clr>
        </p15:guide>
        <p15:guide id="12" pos="387" userDrawn="1">
          <p15:clr>
            <a:srgbClr val="A4A3A4"/>
          </p15:clr>
        </p15:guide>
        <p15:guide id="13" pos="7297" userDrawn="1">
          <p15:clr>
            <a:srgbClr val="A4A3A4"/>
          </p15:clr>
        </p15:guide>
        <p15:guide id="14" userDrawn="1">
          <p15:clr>
            <a:srgbClr val="A4A3A4"/>
          </p15:clr>
        </p15:guide>
        <p15:guide id="15" orient="horz" pos="1060" userDrawn="1">
          <p15:clr>
            <a:srgbClr val="A4A3A4"/>
          </p15:clr>
        </p15:guide>
        <p15:guide id="16" orient="horz" pos="262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8CA"/>
    <a:srgbClr val="96DBD2"/>
    <a:srgbClr val="E6E6E6"/>
    <a:srgbClr val="7F7F7F"/>
    <a:srgbClr val="666666"/>
    <a:srgbClr val="009D93"/>
    <a:srgbClr val="D4D7D9"/>
    <a:srgbClr val="4D4D4D"/>
    <a:srgbClr val="C19C81"/>
    <a:srgbClr val="9EA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C15B1-C52D-402A-9615-5DEB355AF83C}" v="871" dt="2024-02-14T13:42:31.43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18" autoAdjust="0"/>
  </p:normalViewPr>
  <p:slideViewPr>
    <p:cSldViewPr snapToGrid="0">
      <p:cViewPr varScale="1">
        <p:scale>
          <a:sx n="71" d="100"/>
          <a:sy n="71" d="100"/>
        </p:scale>
        <p:origin x="460" y="60"/>
      </p:cViewPr>
      <p:guideLst>
        <p:guide orient="horz" pos="2160"/>
        <p:guide orient="horz" pos="3230"/>
        <p:guide orient="horz" pos="720"/>
        <p:guide orient="horz" pos="567"/>
        <p:guide orient="horz" pos="555"/>
        <p:guide orient="horz" pos="1150"/>
        <p:guide orient="horz" pos="4004"/>
        <p:guide orient="horz" pos="1175"/>
        <p:guide pos="3840"/>
        <p:guide pos="7184"/>
        <p:guide pos="496"/>
        <p:guide pos="387"/>
        <p:guide pos="7297"/>
        <p:guide/>
        <p:guide orient="horz" pos="1060"/>
        <p:guide orient="horz" pos="2621"/>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riore" userId="e54973d7-56c9-4c4d-a569-661ca606dd31" providerId="ADAL" clId="{5C103168-D16A-4A1B-AABE-A76D12D3145D}"/>
    <pc:docChg chg="modSld">
      <pc:chgData name="Anthony Priore" userId="e54973d7-56c9-4c4d-a569-661ca606dd31" providerId="ADAL" clId="{5C103168-D16A-4A1B-AABE-A76D12D3145D}" dt="2024-02-14T15:34:39.057" v="22" actId="20577"/>
      <pc:docMkLst>
        <pc:docMk/>
      </pc:docMkLst>
      <pc:sldChg chg="modNotesTx">
        <pc:chgData name="Anthony Priore" userId="e54973d7-56c9-4c4d-a569-661ca606dd31" providerId="ADAL" clId="{5C103168-D16A-4A1B-AABE-A76D12D3145D}" dt="2024-02-14T15:32:42.914" v="2" actId="20577"/>
        <pc:sldMkLst>
          <pc:docMk/>
          <pc:sldMk cId="1941171320" sldId="722"/>
        </pc:sldMkLst>
      </pc:sldChg>
      <pc:sldChg chg="modNotesTx">
        <pc:chgData name="Anthony Priore" userId="e54973d7-56c9-4c4d-a569-661ca606dd31" providerId="ADAL" clId="{5C103168-D16A-4A1B-AABE-A76D12D3145D}" dt="2024-02-14T15:32:45.983" v="3" actId="20577"/>
        <pc:sldMkLst>
          <pc:docMk/>
          <pc:sldMk cId="2770551464" sldId="723"/>
        </pc:sldMkLst>
      </pc:sldChg>
      <pc:sldChg chg="modNotesTx">
        <pc:chgData name="Anthony Priore" userId="e54973d7-56c9-4c4d-a569-661ca606dd31" providerId="ADAL" clId="{5C103168-D16A-4A1B-AABE-A76D12D3145D}" dt="2024-02-14T15:33:39.105" v="11" actId="20577"/>
        <pc:sldMkLst>
          <pc:docMk/>
          <pc:sldMk cId="3842187879" sldId="735"/>
        </pc:sldMkLst>
      </pc:sldChg>
      <pc:sldChg chg="modNotesTx">
        <pc:chgData name="Anthony Priore" userId="e54973d7-56c9-4c4d-a569-661ca606dd31" providerId="ADAL" clId="{5C103168-D16A-4A1B-AABE-A76D12D3145D}" dt="2024-02-14T15:33:42.769" v="12" actId="20577"/>
        <pc:sldMkLst>
          <pc:docMk/>
          <pc:sldMk cId="3176026944" sldId="736"/>
        </pc:sldMkLst>
      </pc:sldChg>
      <pc:sldChg chg="modNotesTx">
        <pc:chgData name="Anthony Priore" userId="e54973d7-56c9-4c4d-a569-661ca606dd31" providerId="ADAL" clId="{5C103168-D16A-4A1B-AABE-A76D12D3145D}" dt="2024-02-14T15:33:54.585" v="15" actId="20577"/>
        <pc:sldMkLst>
          <pc:docMk/>
          <pc:sldMk cId="253885314" sldId="747"/>
        </pc:sldMkLst>
      </pc:sldChg>
      <pc:sldChg chg="modNotesTx">
        <pc:chgData name="Anthony Priore" userId="e54973d7-56c9-4c4d-a569-661ca606dd31" providerId="ADAL" clId="{5C103168-D16A-4A1B-AABE-A76D12D3145D}" dt="2024-02-14T15:33:26.422" v="9" actId="20577"/>
        <pc:sldMkLst>
          <pc:docMk/>
          <pc:sldMk cId="3379984040" sldId="798"/>
        </pc:sldMkLst>
      </pc:sldChg>
      <pc:sldChg chg="modNotesTx">
        <pc:chgData name="Anthony Priore" userId="e54973d7-56c9-4c4d-a569-661ca606dd31" providerId="ADAL" clId="{5C103168-D16A-4A1B-AABE-A76D12D3145D}" dt="2024-02-14T15:33:30.472" v="10" actId="20577"/>
        <pc:sldMkLst>
          <pc:docMk/>
          <pc:sldMk cId="4130495898" sldId="799"/>
        </pc:sldMkLst>
      </pc:sldChg>
      <pc:sldChg chg="modNotesTx">
        <pc:chgData name="Anthony Priore" userId="e54973d7-56c9-4c4d-a569-661ca606dd31" providerId="ADAL" clId="{5C103168-D16A-4A1B-AABE-A76D12D3145D}" dt="2024-02-14T15:34:02.998" v="17" actId="20577"/>
        <pc:sldMkLst>
          <pc:docMk/>
          <pc:sldMk cId="1621155822" sldId="808"/>
        </pc:sldMkLst>
      </pc:sldChg>
      <pc:sldChg chg="modNotesTx">
        <pc:chgData name="Anthony Priore" userId="e54973d7-56c9-4c4d-a569-661ca606dd31" providerId="ADAL" clId="{5C103168-D16A-4A1B-AABE-A76D12D3145D}" dt="2024-02-14T15:34:13.905" v="19" actId="20577"/>
        <pc:sldMkLst>
          <pc:docMk/>
          <pc:sldMk cId="3452762359" sldId="809"/>
        </pc:sldMkLst>
      </pc:sldChg>
      <pc:sldChg chg="modNotesTx">
        <pc:chgData name="Anthony Priore" userId="e54973d7-56c9-4c4d-a569-661ca606dd31" providerId="ADAL" clId="{5C103168-D16A-4A1B-AABE-A76D12D3145D}" dt="2024-02-14T15:32:35.954" v="0" actId="20577"/>
        <pc:sldMkLst>
          <pc:docMk/>
          <pc:sldMk cId="817287015" sldId="819"/>
        </pc:sldMkLst>
      </pc:sldChg>
      <pc:sldChg chg="modNotesTx">
        <pc:chgData name="Anthony Priore" userId="e54973d7-56c9-4c4d-a569-661ca606dd31" providerId="ADAL" clId="{5C103168-D16A-4A1B-AABE-A76D12D3145D}" dt="2024-02-14T15:32:59.344" v="4" actId="20577"/>
        <pc:sldMkLst>
          <pc:docMk/>
          <pc:sldMk cId="1377783508" sldId="824"/>
        </pc:sldMkLst>
      </pc:sldChg>
      <pc:sldChg chg="modNotesTx">
        <pc:chgData name="Anthony Priore" userId="e54973d7-56c9-4c4d-a569-661ca606dd31" providerId="ADAL" clId="{5C103168-D16A-4A1B-AABE-A76D12D3145D}" dt="2024-02-14T15:34:09.517" v="18" actId="20577"/>
        <pc:sldMkLst>
          <pc:docMk/>
          <pc:sldMk cId="347541324" sldId="828"/>
        </pc:sldMkLst>
      </pc:sldChg>
      <pc:sldChg chg="modNotesTx">
        <pc:chgData name="Anthony Priore" userId="e54973d7-56c9-4c4d-a569-661ca606dd31" providerId="ADAL" clId="{5C103168-D16A-4A1B-AABE-A76D12D3145D}" dt="2024-02-14T15:34:21.823" v="20" actId="20577"/>
        <pc:sldMkLst>
          <pc:docMk/>
          <pc:sldMk cId="1689983449" sldId="829"/>
        </pc:sldMkLst>
      </pc:sldChg>
      <pc:sldChg chg="modNotesTx">
        <pc:chgData name="Anthony Priore" userId="e54973d7-56c9-4c4d-a569-661ca606dd31" providerId="ADAL" clId="{5C103168-D16A-4A1B-AABE-A76D12D3145D}" dt="2024-02-14T15:33:07.636" v="5" actId="20577"/>
        <pc:sldMkLst>
          <pc:docMk/>
          <pc:sldMk cId="327563862" sldId="837"/>
        </pc:sldMkLst>
      </pc:sldChg>
      <pc:sldChg chg="modNotesTx">
        <pc:chgData name="Anthony Priore" userId="e54973d7-56c9-4c4d-a569-661ca606dd31" providerId="ADAL" clId="{5C103168-D16A-4A1B-AABE-A76D12D3145D}" dt="2024-02-14T15:33:16.915" v="7" actId="20577"/>
        <pc:sldMkLst>
          <pc:docMk/>
          <pc:sldMk cId="2747388775" sldId="841"/>
        </pc:sldMkLst>
      </pc:sldChg>
      <pc:sldChg chg="modNotesTx">
        <pc:chgData name="Anthony Priore" userId="e54973d7-56c9-4c4d-a569-661ca606dd31" providerId="ADAL" clId="{5C103168-D16A-4A1B-AABE-A76D12D3145D}" dt="2024-02-14T15:33:50.454" v="14" actId="20577"/>
        <pc:sldMkLst>
          <pc:docMk/>
          <pc:sldMk cId="2966977952" sldId="843"/>
        </pc:sldMkLst>
      </pc:sldChg>
      <pc:sldChg chg="modNotesTx">
        <pc:chgData name="Anthony Priore" userId="e54973d7-56c9-4c4d-a569-661ca606dd31" providerId="ADAL" clId="{5C103168-D16A-4A1B-AABE-A76D12D3145D}" dt="2024-02-14T15:33:58.683" v="16" actId="20577"/>
        <pc:sldMkLst>
          <pc:docMk/>
          <pc:sldMk cId="3932973276" sldId="844"/>
        </pc:sldMkLst>
      </pc:sldChg>
      <pc:sldChg chg="modNotesTx">
        <pc:chgData name="Anthony Priore" userId="e54973d7-56c9-4c4d-a569-661ca606dd31" providerId="ADAL" clId="{5C103168-D16A-4A1B-AABE-A76D12D3145D}" dt="2024-02-14T15:33:46.645" v="13" actId="20577"/>
        <pc:sldMkLst>
          <pc:docMk/>
          <pc:sldMk cId="1945149939" sldId="846"/>
        </pc:sldMkLst>
      </pc:sldChg>
      <pc:sldChg chg="modNotesTx">
        <pc:chgData name="Anthony Priore" userId="e54973d7-56c9-4c4d-a569-661ca606dd31" providerId="ADAL" clId="{5C103168-D16A-4A1B-AABE-A76D12D3145D}" dt="2024-02-14T15:33:22.327" v="8" actId="20577"/>
        <pc:sldMkLst>
          <pc:docMk/>
          <pc:sldMk cId="3832421487" sldId="849"/>
        </pc:sldMkLst>
      </pc:sldChg>
      <pc:sldChg chg="modNotesTx">
        <pc:chgData name="Anthony Priore" userId="e54973d7-56c9-4c4d-a569-661ca606dd31" providerId="ADAL" clId="{5C103168-D16A-4A1B-AABE-A76D12D3145D}" dt="2024-02-14T15:34:39.057" v="22" actId="20577"/>
        <pc:sldMkLst>
          <pc:docMk/>
          <pc:sldMk cId="0" sldId="1764"/>
        </pc:sldMkLst>
      </pc:sldChg>
      <pc:sldChg chg="modNotesTx">
        <pc:chgData name="Anthony Priore" userId="e54973d7-56c9-4c4d-a569-661ca606dd31" providerId="ADAL" clId="{5C103168-D16A-4A1B-AABE-A76D12D3145D}" dt="2024-02-14T15:34:32.860" v="21" actId="20577"/>
        <pc:sldMkLst>
          <pc:docMk/>
          <pc:sldMk cId="0" sldId="1766"/>
        </pc:sldMkLst>
      </pc:sldChg>
    </pc:docChg>
  </pc:docChgLst>
  <pc:docChgLst>
    <pc:chgData name="Anthony Priore" userId="e54973d7-56c9-4c4d-a569-661ca606dd31" providerId="ADAL" clId="{032C15B1-C52D-402A-9615-5DEB355AF83C}"/>
    <pc:docChg chg="undo custSel modSld">
      <pc:chgData name="Anthony Priore" userId="e54973d7-56c9-4c4d-a569-661ca606dd31" providerId="ADAL" clId="{032C15B1-C52D-402A-9615-5DEB355AF83C}" dt="2024-02-14T13:42:31.444" v="3100" actId="313"/>
      <pc:docMkLst>
        <pc:docMk/>
      </pc:docMkLst>
      <pc:sldChg chg="modSp mod">
        <pc:chgData name="Anthony Priore" userId="e54973d7-56c9-4c4d-a569-661ca606dd31" providerId="ADAL" clId="{032C15B1-C52D-402A-9615-5DEB355AF83C}" dt="2024-02-13T18:23:05.256" v="891" actId="13244"/>
        <pc:sldMkLst>
          <pc:docMk/>
          <pc:sldMk cId="2721190432" sldId="303"/>
        </pc:sldMkLst>
        <pc:spChg chg="ord">
          <ac:chgData name="Anthony Priore" userId="e54973d7-56c9-4c4d-a569-661ca606dd31" providerId="ADAL" clId="{032C15B1-C52D-402A-9615-5DEB355AF83C}" dt="2024-02-13T18:23:05.256" v="891" actId="13244"/>
          <ac:spMkLst>
            <pc:docMk/>
            <pc:sldMk cId="2721190432" sldId="303"/>
            <ac:spMk id="3" creationId="{3EE1E3BA-CB4A-EEF4-B693-38A0939853DE}"/>
          </ac:spMkLst>
        </pc:spChg>
      </pc:sldChg>
      <pc:sldChg chg="modSp mod">
        <pc:chgData name="Anthony Priore" userId="e54973d7-56c9-4c4d-a569-661ca606dd31" providerId="ADAL" clId="{032C15B1-C52D-402A-9615-5DEB355AF83C}" dt="2024-02-13T18:19:09.980" v="873" actId="13244"/>
        <pc:sldMkLst>
          <pc:docMk/>
          <pc:sldMk cId="1941171320" sldId="722"/>
        </pc:sldMkLst>
        <pc:spChg chg="ord">
          <ac:chgData name="Anthony Priore" userId="e54973d7-56c9-4c4d-a569-661ca606dd31" providerId="ADAL" clId="{032C15B1-C52D-402A-9615-5DEB355AF83C}" dt="2024-02-13T18:19:09.980" v="873" actId="13244"/>
          <ac:spMkLst>
            <pc:docMk/>
            <pc:sldMk cId="1941171320" sldId="722"/>
            <ac:spMk id="2" creationId="{00000000-0000-0000-0000-000000000000}"/>
          </ac:spMkLst>
        </pc:spChg>
        <pc:spChg chg="mod ord">
          <ac:chgData name="Anthony Priore" userId="e54973d7-56c9-4c4d-a569-661ca606dd31" providerId="ADAL" clId="{032C15B1-C52D-402A-9615-5DEB355AF83C}" dt="2024-02-13T18:19:05.071" v="871" actId="13244"/>
          <ac:spMkLst>
            <pc:docMk/>
            <pc:sldMk cId="1941171320" sldId="722"/>
            <ac:spMk id="3" creationId="{00000000-0000-0000-0000-000000000000}"/>
          </ac:spMkLst>
        </pc:spChg>
        <pc:spChg chg="ord">
          <ac:chgData name="Anthony Priore" userId="e54973d7-56c9-4c4d-a569-661ca606dd31" providerId="ADAL" clId="{032C15B1-C52D-402A-9615-5DEB355AF83C}" dt="2024-02-13T18:19:02.046" v="870" actId="13244"/>
          <ac:spMkLst>
            <pc:docMk/>
            <pc:sldMk cId="1941171320" sldId="722"/>
            <ac:spMk id="5" creationId="{00000000-0000-0000-0000-000000000000}"/>
          </ac:spMkLst>
        </pc:spChg>
        <pc:spChg chg="ord">
          <ac:chgData name="Anthony Priore" userId="e54973d7-56c9-4c4d-a569-661ca606dd31" providerId="ADAL" clId="{032C15B1-C52D-402A-9615-5DEB355AF83C}" dt="2024-02-13T18:18:54.084" v="869" actId="13244"/>
          <ac:spMkLst>
            <pc:docMk/>
            <pc:sldMk cId="1941171320" sldId="722"/>
            <ac:spMk id="7" creationId="{00000000-0000-0000-0000-000000000000}"/>
          </ac:spMkLst>
        </pc:spChg>
      </pc:sldChg>
      <pc:sldChg chg="modSp mod">
        <pc:chgData name="Anthony Priore" userId="e54973d7-56c9-4c4d-a569-661ca606dd31" providerId="ADAL" clId="{032C15B1-C52D-402A-9615-5DEB355AF83C}" dt="2024-02-13T20:27:06.998" v="1542" actId="962"/>
        <pc:sldMkLst>
          <pc:docMk/>
          <pc:sldMk cId="3842187879" sldId="735"/>
        </pc:sldMkLst>
        <pc:spChg chg="ord">
          <ac:chgData name="Anthony Priore" userId="e54973d7-56c9-4c4d-a569-661ca606dd31" providerId="ADAL" clId="{032C15B1-C52D-402A-9615-5DEB355AF83C}" dt="2024-02-13T18:20:46.017" v="884" actId="13244"/>
          <ac:spMkLst>
            <pc:docMk/>
            <pc:sldMk cId="3842187879" sldId="735"/>
            <ac:spMk id="2" creationId="{00000000-0000-0000-0000-000000000000}"/>
          </ac:spMkLst>
        </pc:spChg>
        <pc:spChg chg="ord">
          <ac:chgData name="Anthony Priore" userId="e54973d7-56c9-4c4d-a569-661ca606dd31" providerId="ADAL" clId="{032C15B1-C52D-402A-9615-5DEB355AF83C}" dt="2024-02-13T18:20:48.152" v="885" actId="13244"/>
          <ac:spMkLst>
            <pc:docMk/>
            <pc:sldMk cId="3842187879" sldId="735"/>
            <ac:spMk id="3" creationId="{00000000-0000-0000-0000-000000000000}"/>
          </ac:spMkLst>
        </pc:spChg>
        <pc:spChg chg="mod">
          <ac:chgData name="Anthony Priore" userId="e54973d7-56c9-4c4d-a569-661ca606dd31" providerId="ADAL" clId="{032C15B1-C52D-402A-9615-5DEB355AF83C}" dt="2024-02-13T20:27:06.998" v="1542" actId="962"/>
          <ac:spMkLst>
            <pc:docMk/>
            <pc:sldMk cId="3842187879" sldId="735"/>
            <ac:spMk id="7" creationId="{00000000-0000-0000-0000-000000000000}"/>
          </ac:spMkLst>
        </pc:spChg>
        <pc:picChg chg="mod">
          <ac:chgData name="Anthony Priore" userId="e54973d7-56c9-4c4d-a569-661ca606dd31" providerId="ADAL" clId="{032C15B1-C52D-402A-9615-5DEB355AF83C}" dt="2024-02-13T20:26:56.503" v="1541" actId="962"/>
          <ac:picMkLst>
            <pc:docMk/>
            <pc:sldMk cId="3842187879" sldId="735"/>
            <ac:picMk id="4" creationId="{4301C412-A2D9-0E47-8467-D90631BE7199}"/>
          </ac:picMkLst>
        </pc:picChg>
      </pc:sldChg>
      <pc:sldChg chg="modSp mod">
        <pc:chgData name="Anthony Priore" userId="e54973d7-56c9-4c4d-a569-661ca606dd31" providerId="ADAL" clId="{032C15B1-C52D-402A-9615-5DEB355AF83C}" dt="2024-02-13T20:32:29.760" v="2088" actId="962"/>
        <pc:sldMkLst>
          <pc:docMk/>
          <pc:sldMk cId="3176026944" sldId="736"/>
        </pc:sldMkLst>
        <pc:spChg chg="ord">
          <ac:chgData name="Anthony Priore" userId="e54973d7-56c9-4c4d-a569-661ca606dd31" providerId="ADAL" clId="{032C15B1-C52D-402A-9615-5DEB355AF83C}" dt="2024-02-13T18:22:23.452" v="888" actId="13244"/>
          <ac:spMkLst>
            <pc:docMk/>
            <pc:sldMk cId="3176026944" sldId="736"/>
            <ac:spMk id="2" creationId="{00000000-0000-0000-0000-000000000000}"/>
          </ac:spMkLst>
        </pc:spChg>
        <pc:spChg chg="ord">
          <ac:chgData name="Anthony Priore" userId="e54973d7-56c9-4c4d-a569-661ca606dd31" providerId="ADAL" clId="{032C15B1-C52D-402A-9615-5DEB355AF83C}" dt="2024-02-13T18:22:17.001" v="886" actId="13244"/>
          <ac:spMkLst>
            <pc:docMk/>
            <pc:sldMk cId="3176026944" sldId="736"/>
            <ac:spMk id="4" creationId="{00000000-0000-0000-0000-000000000000}"/>
          </ac:spMkLst>
        </pc:spChg>
        <pc:picChg chg="mod">
          <ac:chgData name="Anthony Priore" userId="e54973d7-56c9-4c4d-a569-661ca606dd31" providerId="ADAL" clId="{032C15B1-C52D-402A-9615-5DEB355AF83C}" dt="2024-02-13T20:32:29.760" v="2088" actId="962"/>
          <ac:picMkLst>
            <pc:docMk/>
            <pc:sldMk cId="3176026944" sldId="736"/>
            <ac:picMk id="3" creationId="{B886A8F6-6D45-6839-10EB-33B9F5667D55}"/>
          </ac:picMkLst>
        </pc:picChg>
      </pc:sldChg>
      <pc:sldChg chg="addSp delSp modSp mod modNotesTx">
        <pc:chgData name="Anthony Priore" userId="e54973d7-56c9-4c4d-a569-661ca606dd31" providerId="ADAL" clId="{032C15B1-C52D-402A-9615-5DEB355AF83C}" dt="2024-02-13T20:25:47.737" v="1255" actId="962"/>
        <pc:sldMkLst>
          <pc:docMk/>
          <pc:sldMk cId="3379984040" sldId="798"/>
        </pc:sldMkLst>
        <pc:spChg chg="add del mod">
          <ac:chgData name="Anthony Priore" userId="e54973d7-56c9-4c4d-a569-661ca606dd31" providerId="ADAL" clId="{032C15B1-C52D-402A-9615-5DEB355AF83C}" dt="2024-02-13T18:07:25.369" v="650" actId="962"/>
          <ac:spMkLst>
            <pc:docMk/>
            <pc:sldMk cId="3379984040" sldId="798"/>
            <ac:spMk id="7" creationId="{00000000-0000-0000-0000-000000000000}"/>
          </ac:spMkLst>
        </pc:spChg>
        <pc:spChg chg="add del mod">
          <ac:chgData name="Anthony Priore" userId="e54973d7-56c9-4c4d-a569-661ca606dd31" providerId="ADAL" clId="{032C15B1-C52D-402A-9615-5DEB355AF83C}" dt="2024-02-13T18:07:08.885" v="647" actId="478"/>
          <ac:spMkLst>
            <pc:docMk/>
            <pc:sldMk cId="3379984040" sldId="798"/>
            <ac:spMk id="8" creationId="{7D1E4A2F-AD19-E166-C19C-29CA80D0868E}"/>
          </ac:spMkLst>
        </pc:spChg>
        <pc:picChg chg="mod ord">
          <ac:chgData name="Anthony Priore" userId="e54973d7-56c9-4c4d-a569-661ca606dd31" providerId="ADAL" clId="{032C15B1-C52D-402A-9615-5DEB355AF83C}" dt="2024-02-13T20:25:47.737" v="1255" actId="962"/>
          <ac:picMkLst>
            <pc:docMk/>
            <pc:sldMk cId="3379984040" sldId="798"/>
            <ac:picMk id="5" creationId="{E0D48C0A-0B87-A0F8-FAA1-163B284C91E1}"/>
          </ac:picMkLst>
        </pc:picChg>
      </pc:sldChg>
      <pc:sldChg chg="addSp delSp modSp mod">
        <pc:chgData name="Anthony Priore" userId="e54973d7-56c9-4c4d-a569-661ca606dd31" providerId="ADAL" clId="{032C15B1-C52D-402A-9615-5DEB355AF83C}" dt="2024-02-13T20:25:55.894" v="1287" actId="962"/>
        <pc:sldMkLst>
          <pc:docMk/>
          <pc:sldMk cId="4130495898" sldId="799"/>
        </pc:sldMkLst>
        <pc:spChg chg="ord">
          <ac:chgData name="Anthony Priore" userId="e54973d7-56c9-4c4d-a569-661ca606dd31" providerId="ADAL" clId="{032C15B1-C52D-402A-9615-5DEB355AF83C}" dt="2024-02-13T18:20:31.309" v="882" actId="13244"/>
          <ac:spMkLst>
            <pc:docMk/>
            <pc:sldMk cId="4130495898" sldId="799"/>
            <ac:spMk id="2" creationId="{00000000-0000-0000-0000-000000000000}"/>
          </ac:spMkLst>
        </pc:spChg>
        <pc:spChg chg="ord">
          <ac:chgData name="Anthony Priore" userId="e54973d7-56c9-4c4d-a569-661ca606dd31" providerId="ADAL" clId="{032C15B1-C52D-402A-9615-5DEB355AF83C}" dt="2024-02-13T18:20:34.369" v="883" actId="13244"/>
          <ac:spMkLst>
            <pc:docMk/>
            <pc:sldMk cId="4130495898" sldId="799"/>
            <ac:spMk id="3" creationId="{00000000-0000-0000-0000-000000000000}"/>
          </ac:spMkLst>
        </pc:spChg>
        <pc:spChg chg="add del mod">
          <ac:chgData name="Anthony Priore" userId="e54973d7-56c9-4c4d-a569-661ca606dd31" providerId="ADAL" clId="{032C15B1-C52D-402A-9615-5DEB355AF83C}" dt="2024-02-13T18:07:27.599" v="651" actId="962"/>
          <ac:spMkLst>
            <pc:docMk/>
            <pc:sldMk cId="4130495898" sldId="799"/>
            <ac:spMk id="7" creationId="{00000000-0000-0000-0000-000000000000}"/>
          </ac:spMkLst>
        </pc:spChg>
        <pc:picChg chg="mod">
          <ac:chgData name="Anthony Priore" userId="e54973d7-56c9-4c4d-a569-661ca606dd31" providerId="ADAL" clId="{032C15B1-C52D-402A-9615-5DEB355AF83C}" dt="2024-02-13T20:25:55.894" v="1287" actId="962"/>
          <ac:picMkLst>
            <pc:docMk/>
            <pc:sldMk cId="4130495898" sldId="799"/>
            <ac:picMk id="11" creationId="{D160013D-987E-F75A-CD23-643B915789B9}"/>
          </ac:picMkLst>
        </pc:picChg>
      </pc:sldChg>
      <pc:sldChg chg="modSp mod">
        <pc:chgData name="Anthony Priore" userId="e54973d7-56c9-4c4d-a569-661ca606dd31" providerId="ADAL" clId="{032C15B1-C52D-402A-9615-5DEB355AF83C}" dt="2024-02-13T18:15:13.033" v="865" actId="20577"/>
        <pc:sldMkLst>
          <pc:docMk/>
          <pc:sldMk cId="3452762359" sldId="809"/>
        </pc:sldMkLst>
        <pc:spChg chg="mod">
          <ac:chgData name="Anthony Priore" userId="e54973d7-56c9-4c4d-a569-661ca606dd31" providerId="ADAL" clId="{032C15B1-C52D-402A-9615-5DEB355AF83C}" dt="2024-02-13T18:15:13.033" v="865" actId="20577"/>
          <ac:spMkLst>
            <pc:docMk/>
            <pc:sldMk cId="3452762359" sldId="809"/>
            <ac:spMk id="2" creationId="{00000000-0000-0000-0000-000000000000}"/>
          </ac:spMkLst>
        </pc:spChg>
      </pc:sldChg>
      <pc:sldChg chg="modSp mod">
        <pc:chgData name="Anthony Priore" userId="e54973d7-56c9-4c4d-a569-661ca606dd31" providerId="ADAL" clId="{032C15B1-C52D-402A-9615-5DEB355AF83C}" dt="2024-02-13T18:18:15.682" v="867" actId="13244"/>
        <pc:sldMkLst>
          <pc:docMk/>
          <pc:sldMk cId="2116743917" sldId="818"/>
        </pc:sldMkLst>
        <pc:spChg chg="ord">
          <ac:chgData name="Anthony Priore" userId="e54973d7-56c9-4c4d-a569-661ca606dd31" providerId="ADAL" clId="{032C15B1-C52D-402A-9615-5DEB355AF83C}" dt="2024-02-13T18:18:15.682" v="867" actId="13244"/>
          <ac:spMkLst>
            <pc:docMk/>
            <pc:sldMk cId="2116743917" sldId="818"/>
            <ac:spMk id="4" creationId="{00000000-0000-0000-0000-000000000000}"/>
          </ac:spMkLst>
        </pc:spChg>
        <pc:picChg chg="mod ord">
          <ac:chgData name="Anthony Priore" userId="e54973d7-56c9-4c4d-a569-661ca606dd31" providerId="ADAL" clId="{032C15B1-C52D-402A-9615-5DEB355AF83C}" dt="2024-02-13T18:18:08.332" v="866" actId="13244"/>
          <ac:picMkLst>
            <pc:docMk/>
            <pc:sldMk cId="2116743917" sldId="818"/>
            <ac:picMk id="3" creationId="{00000000-0000-0000-0000-000000000000}"/>
          </ac:picMkLst>
        </pc:picChg>
      </pc:sldChg>
      <pc:sldChg chg="modSp mod">
        <pc:chgData name="Anthony Priore" userId="e54973d7-56c9-4c4d-a569-661ca606dd31" providerId="ADAL" clId="{032C15B1-C52D-402A-9615-5DEB355AF83C}" dt="2024-02-13T18:01:10.286" v="198" actId="962"/>
        <pc:sldMkLst>
          <pc:docMk/>
          <pc:sldMk cId="1581980538" sldId="820"/>
        </pc:sldMkLst>
        <pc:picChg chg="mod">
          <ac:chgData name="Anthony Priore" userId="e54973d7-56c9-4c4d-a569-661ca606dd31" providerId="ADAL" clId="{032C15B1-C52D-402A-9615-5DEB355AF83C}" dt="2024-02-13T18:01:10.286" v="198" actId="962"/>
          <ac:picMkLst>
            <pc:docMk/>
            <pc:sldMk cId="1581980538" sldId="820"/>
            <ac:picMk id="3" creationId="{44B8EC39-69C5-304B-A241-D0A4E0C11D6C}"/>
          </ac:picMkLst>
        </pc:picChg>
      </pc:sldChg>
      <pc:sldChg chg="modSp mod">
        <pc:chgData name="Anthony Priore" userId="e54973d7-56c9-4c4d-a569-661ca606dd31" providerId="ADAL" clId="{032C15B1-C52D-402A-9615-5DEB355AF83C}" dt="2024-02-13T18:20:02.535" v="880" actId="13244"/>
        <pc:sldMkLst>
          <pc:docMk/>
          <pc:sldMk cId="99714171" sldId="821"/>
        </pc:sldMkLst>
        <pc:spChg chg="ord">
          <ac:chgData name="Anthony Priore" userId="e54973d7-56c9-4c4d-a569-661ca606dd31" providerId="ADAL" clId="{032C15B1-C52D-402A-9615-5DEB355AF83C}" dt="2024-02-13T18:19:49.881" v="877" actId="13244"/>
          <ac:spMkLst>
            <pc:docMk/>
            <pc:sldMk cId="99714171" sldId="821"/>
            <ac:spMk id="4" creationId="{00000000-0000-0000-0000-000000000000}"/>
          </ac:spMkLst>
        </pc:spChg>
        <pc:spChg chg="mod ord">
          <ac:chgData name="Anthony Priore" userId="e54973d7-56c9-4c4d-a569-661ca606dd31" providerId="ADAL" clId="{032C15B1-C52D-402A-9615-5DEB355AF83C}" dt="2024-02-13T18:20:02.535" v="880" actId="13244"/>
          <ac:spMkLst>
            <pc:docMk/>
            <pc:sldMk cId="99714171" sldId="821"/>
            <ac:spMk id="16" creationId="{00000000-0000-0000-0000-000000000000}"/>
          </ac:spMkLst>
        </pc:spChg>
        <pc:grpChg chg="mod">
          <ac:chgData name="Anthony Priore" userId="e54973d7-56c9-4c4d-a569-661ca606dd31" providerId="ADAL" clId="{032C15B1-C52D-402A-9615-5DEB355AF83C}" dt="2024-02-13T18:03:47.199" v="625" actId="962"/>
          <ac:grpSpMkLst>
            <pc:docMk/>
            <pc:sldMk cId="99714171" sldId="821"/>
            <ac:grpSpMk id="6" creationId="{00000000-0000-0000-0000-000000000000}"/>
          </ac:grpSpMkLst>
        </pc:grpChg>
        <pc:grpChg chg="mod ord">
          <ac:chgData name="Anthony Priore" userId="e54973d7-56c9-4c4d-a569-661ca606dd31" providerId="ADAL" clId="{032C15B1-C52D-402A-9615-5DEB355AF83C}" dt="2024-02-13T18:19:29.507" v="874" actId="13244"/>
          <ac:grpSpMkLst>
            <pc:docMk/>
            <pc:sldMk cId="99714171" sldId="821"/>
            <ac:grpSpMk id="10" creationId="{00000000-0000-0000-0000-000000000000}"/>
          </ac:grpSpMkLst>
        </pc:grpChg>
        <pc:picChg chg="mod ord">
          <ac:chgData name="Anthony Priore" userId="e54973d7-56c9-4c4d-a569-661ca606dd31" providerId="ADAL" clId="{032C15B1-C52D-402A-9615-5DEB355AF83C}" dt="2024-02-13T18:19:32.485" v="875" actId="13244"/>
          <ac:picMkLst>
            <pc:docMk/>
            <pc:sldMk cId="99714171" sldId="821"/>
            <ac:picMk id="3" creationId="{9A06182D-D693-7641-A797-9DC5EEB37209}"/>
          </ac:picMkLst>
        </pc:picChg>
        <pc:picChg chg="mod">
          <ac:chgData name="Anthony Priore" userId="e54973d7-56c9-4c4d-a569-661ca606dd31" providerId="ADAL" clId="{032C15B1-C52D-402A-9615-5DEB355AF83C}" dt="2024-02-13T18:19:58.189" v="878" actId="962"/>
          <ac:picMkLst>
            <pc:docMk/>
            <pc:sldMk cId="99714171" sldId="821"/>
            <ac:picMk id="14" creationId="{9A06182D-D693-7641-A797-9DC5EEB37209}"/>
          </ac:picMkLst>
        </pc:picChg>
        <pc:cxnChg chg="mod ord">
          <ac:chgData name="Anthony Priore" userId="e54973d7-56c9-4c4d-a569-661ca606dd31" providerId="ADAL" clId="{032C15B1-C52D-402A-9615-5DEB355AF83C}" dt="2024-02-13T18:19:44.450" v="876" actId="13244"/>
          <ac:cxnSpMkLst>
            <pc:docMk/>
            <pc:sldMk cId="99714171" sldId="821"/>
            <ac:cxnSpMk id="15" creationId="{00000000-0000-0000-0000-000000000000}"/>
          </ac:cxnSpMkLst>
        </pc:cxnChg>
      </pc:sldChg>
      <pc:sldChg chg="modSp mod">
        <pc:chgData name="Anthony Priore" userId="e54973d7-56c9-4c4d-a569-661ca606dd31" providerId="ADAL" clId="{032C15B1-C52D-402A-9615-5DEB355AF83C}" dt="2024-02-13T18:08:36.727" v="777" actId="962"/>
        <pc:sldMkLst>
          <pc:docMk/>
          <pc:sldMk cId="634628328" sldId="833"/>
        </pc:sldMkLst>
        <pc:picChg chg="mod">
          <ac:chgData name="Anthony Priore" userId="e54973d7-56c9-4c4d-a569-661ca606dd31" providerId="ADAL" clId="{032C15B1-C52D-402A-9615-5DEB355AF83C}" dt="2024-02-13T18:08:36.727" v="777" actId="962"/>
          <ac:picMkLst>
            <pc:docMk/>
            <pc:sldMk cId="634628328" sldId="833"/>
            <ac:picMk id="5" creationId="{F5C19A13-C3F6-EA48-A57D-0F1DB2BE4815}"/>
          </ac:picMkLst>
        </pc:picChg>
      </pc:sldChg>
      <pc:sldChg chg="addSp delSp modSp mod">
        <pc:chgData name="Anthony Priore" userId="e54973d7-56c9-4c4d-a569-661ca606dd31" providerId="ADAL" clId="{032C15B1-C52D-402A-9615-5DEB355AF83C}" dt="2024-02-13T18:25:28.114" v="898" actId="13244"/>
        <pc:sldMkLst>
          <pc:docMk/>
          <pc:sldMk cId="1800796418" sldId="835"/>
        </pc:sldMkLst>
        <pc:spChg chg="mod ord">
          <ac:chgData name="Anthony Priore" userId="e54973d7-56c9-4c4d-a569-661ca606dd31" providerId="ADAL" clId="{032C15B1-C52D-402A-9615-5DEB355AF83C}" dt="2024-02-13T18:25:25.809" v="897" actId="13244"/>
          <ac:spMkLst>
            <pc:docMk/>
            <pc:sldMk cId="1800796418" sldId="835"/>
            <ac:spMk id="2" creationId="{00000000-0000-0000-0000-000000000000}"/>
          </ac:spMkLst>
        </pc:spChg>
        <pc:spChg chg="add del mod">
          <ac:chgData name="Anthony Priore" userId="e54973d7-56c9-4c4d-a569-661ca606dd31" providerId="ADAL" clId="{032C15B1-C52D-402A-9615-5DEB355AF83C}" dt="2024-02-13T18:10:24.841" v="791" actId="478"/>
          <ac:spMkLst>
            <pc:docMk/>
            <pc:sldMk cId="1800796418" sldId="835"/>
            <ac:spMk id="4" creationId="{F3C9DB0E-9B8C-05A4-B483-23882B7CE83E}"/>
          </ac:spMkLst>
        </pc:spChg>
        <pc:spChg chg="add del mod">
          <ac:chgData name="Anthony Priore" userId="e54973d7-56c9-4c4d-a569-661ca606dd31" providerId="ADAL" clId="{032C15B1-C52D-402A-9615-5DEB355AF83C}" dt="2024-02-13T18:10:47.743" v="802" actId="478"/>
          <ac:spMkLst>
            <pc:docMk/>
            <pc:sldMk cId="1800796418" sldId="835"/>
            <ac:spMk id="5" creationId="{88380B97-77C9-C7B4-44F6-7AAC5F99A06C}"/>
          </ac:spMkLst>
        </pc:spChg>
        <pc:spChg chg="add mod ord">
          <ac:chgData name="Anthony Priore" userId="e54973d7-56c9-4c4d-a569-661ca606dd31" providerId="ADAL" clId="{032C15B1-C52D-402A-9615-5DEB355AF83C}" dt="2024-02-13T18:25:28.114" v="898" actId="13244"/>
          <ac:spMkLst>
            <pc:docMk/>
            <pc:sldMk cId="1800796418" sldId="835"/>
            <ac:spMk id="7" creationId="{2711194C-3D6E-F8C7-C5AA-921E961F8548}"/>
          </ac:spMkLst>
        </pc:spChg>
      </pc:sldChg>
      <pc:sldChg chg="modSp mod">
        <pc:chgData name="Anthony Priore" userId="e54973d7-56c9-4c4d-a569-661ca606dd31" providerId="ADAL" clId="{032C15B1-C52D-402A-9615-5DEB355AF83C}" dt="2024-02-13T18:18:41.849" v="868" actId="13244"/>
        <pc:sldMkLst>
          <pc:docMk/>
          <pc:sldMk cId="4227522337" sldId="836"/>
        </pc:sldMkLst>
        <pc:spChg chg="ord">
          <ac:chgData name="Anthony Priore" userId="e54973d7-56c9-4c4d-a569-661ca606dd31" providerId="ADAL" clId="{032C15B1-C52D-402A-9615-5DEB355AF83C}" dt="2024-02-13T18:18:41.849" v="868" actId="13244"/>
          <ac:spMkLst>
            <pc:docMk/>
            <pc:sldMk cId="4227522337" sldId="836"/>
            <ac:spMk id="6" creationId="{00000000-0000-0000-0000-000000000000}"/>
          </ac:spMkLst>
        </pc:spChg>
      </pc:sldChg>
      <pc:sldChg chg="addSp delSp modSp">
        <pc:chgData name="Anthony Priore" userId="e54973d7-56c9-4c4d-a569-661ca606dd31" providerId="ADAL" clId="{032C15B1-C52D-402A-9615-5DEB355AF83C}" dt="2024-02-13T18:14:12.249" v="855" actId="404"/>
        <pc:sldMkLst>
          <pc:docMk/>
          <pc:sldMk cId="2747388775" sldId="841"/>
        </pc:sldMkLst>
        <pc:spChg chg="add del mod">
          <ac:chgData name="Anthony Priore" userId="e54973d7-56c9-4c4d-a569-661ca606dd31" providerId="ADAL" clId="{032C15B1-C52D-402A-9615-5DEB355AF83C}" dt="2024-02-13T18:13:49.405" v="844"/>
          <ac:spMkLst>
            <pc:docMk/>
            <pc:sldMk cId="2747388775" sldId="841"/>
            <ac:spMk id="2" creationId="{B66A9202-2D78-5A1A-9ED9-35B575F077F2}"/>
          </ac:spMkLst>
        </pc:spChg>
        <pc:spChg chg="add del mod">
          <ac:chgData name="Anthony Priore" userId="e54973d7-56c9-4c4d-a569-661ca606dd31" providerId="ADAL" clId="{032C15B1-C52D-402A-9615-5DEB355AF83C}" dt="2024-02-13T18:13:48.817" v="843" actId="478"/>
          <ac:spMkLst>
            <pc:docMk/>
            <pc:sldMk cId="2747388775" sldId="841"/>
            <ac:spMk id="3" creationId="{9898B8C2-EA9B-5EBA-9F7F-3F479B9F55EC}"/>
          </ac:spMkLst>
        </pc:spChg>
        <pc:spChg chg="add del mod">
          <ac:chgData name="Anthony Priore" userId="e54973d7-56c9-4c4d-a569-661ca606dd31" providerId="ADAL" clId="{032C15B1-C52D-402A-9615-5DEB355AF83C}" dt="2024-02-13T18:14:12.249" v="855" actId="404"/>
          <ac:spMkLst>
            <pc:docMk/>
            <pc:sldMk cId="2747388775" sldId="841"/>
            <ac:spMk id="62" creationId="{00000000-0000-0000-0000-000000000000}"/>
          </ac:spMkLst>
        </pc:spChg>
      </pc:sldChg>
      <pc:sldChg chg="modSp mod">
        <pc:chgData name="Anthony Priore" userId="e54973d7-56c9-4c4d-a569-661ca606dd31" providerId="ADAL" clId="{032C15B1-C52D-402A-9615-5DEB355AF83C}" dt="2024-02-13T20:39:27.350" v="3096" actId="962"/>
        <pc:sldMkLst>
          <pc:docMk/>
          <pc:sldMk cId="1945149939" sldId="846"/>
        </pc:sldMkLst>
        <pc:spChg chg="ord">
          <ac:chgData name="Anthony Priore" userId="e54973d7-56c9-4c4d-a569-661ca606dd31" providerId="ADAL" clId="{032C15B1-C52D-402A-9615-5DEB355AF83C}" dt="2024-02-13T18:22:55.205" v="890" actId="13244"/>
          <ac:spMkLst>
            <pc:docMk/>
            <pc:sldMk cId="1945149939" sldId="846"/>
            <ac:spMk id="2" creationId="{00000000-0000-0000-0000-000000000000}"/>
          </ac:spMkLst>
        </pc:spChg>
        <pc:spChg chg="ord">
          <ac:chgData name="Anthony Priore" userId="e54973d7-56c9-4c4d-a569-661ca606dd31" providerId="ADAL" clId="{032C15B1-C52D-402A-9615-5DEB355AF83C}" dt="2024-02-13T18:22:52.945" v="889" actId="13244"/>
          <ac:spMkLst>
            <pc:docMk/>
            <pc:sldMk cId="1945149939" sldId="846"/>
            <ac:spMk id="4" creationId="{00000000-0000-0000-0000-000000000000}"/>
          </ac:spMkLst>
        </pc:spChg>
        <pc:picChg chg="mod">
          <ac:chgData name="Anthony Priore" userId="e54973d7-56c9-4c4d-a569-661ca606dd31" providerId="ADAL" clId="{032C15B1-C52D-402A-9615-5DEB355AF83C}" dt="2024-02-13T20:39:27.350" v="3096" actId="962"/>
          <ac:picMkLst>
            <pc:docMk/>
            <pc:sldMk cId="1945149939" sldId="846"/>
            <ac:picMk id="3" creationId="{89A8D91B-D915-5738-90D6-A9033753F604}"/>
          </ac:picMkLst>
        </pc:picChg>
      </pc:sldChg>
      <pc:sldChg chg="delSp mod">
        <pc:chgData name="Anthony Priore" userId="e54973d7-56c9-4c4d-a569-661ca606dd31" providerId="ADAL" clId="{032C15B1-C52D-402A-9615-5DEB355AF83C}" dt="2024-02-13T18:26:12.841" v="900" actId="478"/>
        <pc:sldMkLst>
          <pc:docMk/>
          <pc:sldMk cId="0" sldId="1764"/>
        </pc:sldMkLst>
        <pc:spChg chg="del">
          <ac:chgData name="Anthony Priore" userId="e54973d7-56c9-4c4d-a569-661ca606dd31" providerId="ADAL" clId="{032C15B1-C52D-402A-9615-5DEB355AF83C}" dt="2024-02-13T18:26:12.841" v="900" actId="478"/>
          <ac:spMkLst>
            <pc:docMk/>
            <pc:sldMk cId="0" sldId="1764"/>
            <ac:spMk id="4" creationId="{24FB11F8-FD3D-F11D-8B1B-D4716138F834}"/>
          </ac:spMkLst>
        </pc:spChg>
      </pc:sldChg>
      <pc:sldChg chg="delSp modSp mod">
        <pc:chgData name="Anthony Priore" userId="e54973d7-56c9-4c4d-a569-661ca606dd31" providerId="ADAL" clId="{032C15B1-C52D-402A-9615-5DEB355AF83C}" dt="2024-02-13T20:40:35.273" v="3099" actId="13244"/>
        <pc:sldMkLst>
          <pc:docMk/>
          <pc:sldMk cId="0" sldId="1766"/>
        </pc:sldMkLst>
        <pc:spChg chg="del">
          <ac:chgData name="Anthony Priore" userId="e54973d7-56c9-4c4d-a569-661ca606dd31" providerId="ADAL" clId="{032C15B1-C52D-402A-9615-5DEB355AF83C}" dt="2024-02-13T18:26:07.705" v="899" actId="478"/>
          <ac:spMkLst>
            <pc:docMk/>
            <pc:sldMk cId="0" sldId="1766"/>
            <ac:spMk id="54" creationId="{97B91F26-3063-A5A3-D79C-DDAB4CB27BA4}"/>
          </ac:spMkLst>
        </pc:spChg>
        <pc:grpChg chg="ord">
          <ac:chgData name="Anthony Priore" userId="e54973d7-56c9-4c4d-a569-661ca606dd31" providerId="ADAL" clId="{032C15B1-C52D-402A-9615-5DEB355AF83C}" dt="2024-02-13T20:40:25.064" v="3098" actId="13244"/>
          <ac:grpSpMkLst>
            <pc:docMk/>
            <pc:sldMk cId="0" sldId="1766"/>
            <ac:grpSpMk id="4" creationId="{6AB8EB84-C732-7E86-98AE-1B68B562EAB1}"/>
          </ac:grpSpMkLst>
        </pc:grpChg>
        <pc:picChg chg="mod ord">
          <ac:chgData name="Anthony Priore" userId="e54973d7-56c9-4c4d-a569-661ca606dd31" providerId="ADAL" clId="{032C15B1-C52D-402A-9615-5DEB355AF83C}" dt="2024-02-13T20:40:35.273" v="3099" actId="13244"/>
          <ac:picMkLst>
            <pc:docMk/>
            <pc:sldMk cId="0" sldId="1766"/>
            <ac:picMk id="2" creationId="{50C55A9F-89D2-C784-E097-B574B1554CCA}"/>
          </ac:picMkLst>
        </pc:picChg>
      </pc:sldChg>
      <pc:sldChg chg="modSp mod">
        <pc:chgData name="Anthony Priore" userId="e54973d7-56c9-4c4d-a569-661ca606dd31" providerId="ADAL" clId="{032C15B1-C52D-402A-9615-5DEB355AF83C}" dt="2024-02-13T18:23:12.611" v="892" actId="13244"/>
        <pc:sldMkLst>
          <pc:docMk/>
          <pc:sldMk cId="760827166" sldId="1768"/>
        </pc:sldMkLst>
        <pc:spChg chg="ord">
          <ac:chgData name="Anthony Priore" userId="e54973d7-56c9-4c4d-a569-661ca606dd31" providerId="ADAL" clId="{032C15B1-C52D-402A-9615-5DEB355AF83C}" dt="2024-02-13T18:23:12.611" v="892" actId="13244"/>
          <ac:spMkLst>
            <pc:docMk/>
            <pc:sldMk cId="760827166" sldId="1768"/>
            <ac:spMk id="3" creationId="{8197C422-B8E0-51B4-68B2-F51E12AD211B}"/>
          </ac:spMkLst>
        </pc:spChg>
      </pc:sldChg>
      <pc:sldChg chg="modSp mod">
        <pc:chgData name="Anthony Priore" userId="e54973d7-56c9-4c4d-a569-661ca606dd31" providerId="ADAL" clId="{032C15B1-C52D-402A-9615-5DEB355AF83C}" dt="2024-02-14T13:42:31.444" v="3100" actId="313"/>
        <pc:sldMkLst>
          <pc:docMk/>
          <pc:sldMk cId="737424476" sldId="1769"/>
        </pc:sldMkLst>
        <pc:spChg chg="mod">
          <ac:chgData name="Anthony Priore" userId="e54973d7-56c9-4c4d-a569-661ca606dd31" providerId="ADAL" clId="{032C15B1-C52D-402A-9615-5DEB355AF83C}" dt="2024-02-14T13:42:31.444" v="3100" actId="313"/>
          <ac:spMkLst>
            <pc:docMk/>
            <pc:sldMk cId="737424476" sldId="1769"/>
            <ac:spMk id="2" creationId="{EC3D4EE4-7FB7-9C77-B5D6-D22706C672E0}"/>
          </ac:spMkLst>
        </pc:spChg>
        <pc:spChg chg="ord">
          <ac:chgData name="Anthony Priore" userId="e54973d7-56c9-4c4d-a569-661ca606dd31" providerId="ADAL" clId="{032C15B1-C52D-402A-9615-5DEB355AF83C}" dt="2024-02-13T18:23:29.990" v="894" actId="13244"/>
          <ac:spMkLst>
            <pc:docMk/>
            <pc:sldMk cId="737424476" sldId="1769"/>
            <ac:spMk id="3" creationId="{C8A2D2C9-863F-212A-4A70-A616B6D05539}"/>
          </ac:spMkLst>
        </pc:spChg>
      </pc:sldChg>
      <pc:sldChg chg="modSp mod">
        <pc:chgData name="Anthony Priore" userId="e54973d7-56c9-4c4d-a569-661ca606dd31" providerId="ADAL" clId="{032C15B1-C52D-402A-9615-5DEB355AF83C}" dt="2024-02-13T18:23:37.908" v="895" actId="13244"/>
        <pc:sldMkLst>
          <pc:docMk/>
          <pc:sldMk cId="3354225932" sldId="1770"/>
        </pc:sldMkLst>
        <pc:spChg chg="ord">
          <ac:chgData name="Anthony Priore" userId="e54973d7-56c9-4c4d-a569-661ca606dd31" providerId="ADAL" clId="{032C15B1-C52D-402A-9615-5DEB355AF83C}" dt="2024-02-13T18:23:37.908" v="895" actId="13244"/>
          <ac:spMkLst>
            <pc:docMk/>
            <pc:sldMk cId="3354225932" sldId="1770"/>
            <ac:spMk id="3" creationId="{4EFFE012-B582-D08C-33E0-DD9FAAECA51A}"/>
          </ac:spMkLst>
        </pc:spChg>
      </pc:sldChg>
      <pc:sldChg chg="modSp mod">
        <pc:chgData name="Anthony Priore" userId="e54973d7-56c9-4c4d-a569-661ca606dd31" providerId="ADAL" clId="{032C15B1-C52D-402A-9615-5DEB355AF83C}" dt="2024-02-13T18:23:43.671" v="896" actId="13244"/>
        <pc:sldMkLst>
          <pc:docMk/>
          <pc:sldMk cId="3116538336" sldId="1771"/>
        </pc:sldMkLst>
        <pc:spChg chg="ord">
          <ac:chgData name="Anthony Priore" userId="e54973d7-56c9-4c4d-a569-661ca606dd31" providerId="ADAL" clId="{032C15B1-C52D-402A-9615-5DEB355AF83C}" dt="2024-02-13T18:23:43.671" v="896" actId="13244"/>
          <ac:spMkLst>
            <pc:docMk/>
            <pc:sldMk cId="3116538336" sldId="1771"/>
            <ac:spMk id="3" creationId="{3D08798A-B287-FCEC-D1F6-D7C5F9C31D6B}"/>
          </ac:spMkLst>
        </pc:spChg>
      </pc:sldChg>
      <pc:sldChg chg="modSp mod">
        <pc:chgData name="Anthony Priore" userId="e54973d7-56c9-4c4d-a569-661ca606dd31" providerId="ADAL" clId="{032C15B1-C52D-402A-9615-5DEB355AF83C}" dt="2024-02-13T18:23:20.224" v="893" actId="13244"/>
        <pc:sldMkLst>
          <pc:docMk/>
          <pc:sldMk cId="785886172" sldId="1772"/>
        </pc:sldMkLst>
        <pc:spChg chg="ord">
          <ac:chgData name="Anthony Priore" userId="e54973d7-56c9-4c4d-a569-661ca606dd31" providerId="ADAL" clId="{032C15B1-C52D-402A-9615-5DEB355AF83C}" dt="2024-02-13T18:23:20.224" v="893" actId="13244"/>
          <ac:spMkLst>
            <pc:docMk/>
            <pc:sldMk cId="785886172" sldId="1772"/>
            <ac:spMk id="3" creationId="{021D628C-64E6-FF2C-0859-3E8E1531994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50" tIns="46576" rIns="93150" bIns="46576" rtlCol="0"/>
          <a:lstStyle>
            <a:lvl1pPr algn="r">
              <a:defRPr sz="1200"/>
            </a:lvl1pPr>
          </a:lstStyle>
          <a:p>
            <a:fld id="{4AFD0EF0-C3EC-4C12-BD27-260DE6CA8033}" type="datetimeFigureOut">
              <a:rPr lang="en-US" smtClean="0">
                <a:latin typeface="Arial" panose="020B0604020202020204" pitchFamily="34" charset="0"/>
              </a:rPr>
              <a:t>2/14/2024</a:t>
            </a:fld>
            <a:endParaRPr lang="en-US">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0" tIns="46576" rIns="93150" bIns="46576" rtlCol="0" anchor="b"/>
          <a:lstStyle>
            <a:lvl1pPr algn="r">
              <a:defRPr sz="1200"/>
            </a:lvl1pPr>
          </a:lstStyle>
          <a:p>
            <a:fld id="{E3A63F74-55D0-4361-B1E6-EF7EBD102E4D}"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330689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a:defRPr sz="1200">
                <a:latin typeface="Arial" panose="020B0604020202020204" pitchFamily="34" charset="0"/>
              </a:defRPr>
            </a:lvl1pPr>
          </a:lstStyle>
          <a:p>
            <a:fld id="{A491F0CB-68E5-439E-997F-E7D875EB3709}" type="datetimeFigureOut">
              <a:rPr lang="en-US" smtClean="0"/>
              <a:pPr/>
              <a:t>2/14/2024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0" tIns="46576" rIns="93150" bIns="46576"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0" tIns="46576" rIns="93150" bIns="46576" rtlCol="0" anchor="b"/>
          <a:lstStyle>
            <a:lvl1pPr algn="r">
              <a:defRPr sz="1200">
                <a:latin typeface="Arial" panose="020B0604020202020204" pitchFamily="34" charset="0"/>
              </a:defRPr>
            </a:lvl1pPr>
          </a:lstStyle>
          <a:p>
            <a:fld id="{126698E7-35B6-43D1-BFBF-B9A7AF3A0177}" type="slidenum">
              <a:rPr lang="en-US" smtClean="0"/>
              <a:pPr/>
              <a:t>‹#›</a:t>
            </a:fld>
            <a:endParaRPr lang="en-US"/>
          </a:p>
        </p:txBody>
      </p:sp>
    </p:spTree>
    <p:extLst>
      <p:ext uri="{BB962C8B-B14F-4D97-AF65-F5344CB8AC3E}">
        <p14:creationId xmlns:p14="http://schemas.microsoft.com/office/powerpoint/2010/main" val="259863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500" rtl="0" eaLnBrk="1" fontAlgn="auto" latinLnBrk="0" hangingPunct="1">
              <a:lnSpc>
                <a:spcPct val="100000"/>
              </a:lnSpc>
              <a:spcBef>
                <a:spcPts val="0"/>
              </a:spcBef>
              <a:spcAft>
                <a:spcPts val="0"/>
              </a:spcAft>
              <a:buClrTx/>
              <a:buSzTx/>
              <a:buFontTx/>
              <a:buNone/>
              <a:tabLst/>
              <a:defRPr/>
            </a:pPr>
            <a:fld id="{126698E7-35B6-43D1-BFBF-B9A7AF3A0177}"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315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1270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10</a:t>
            </a:fld>
            <a:endParaRPr lang="en-US"/>
          </a:p>
        </p:txBody>
      </p:sp>
    </p:spTree>
    <p:extLst>
      <p:ext uri="{BB962C8B-B14F-4D97-AF65-F5344CB8AC3E}">
        <p14:creationId xmlns:p14="http://schemas.microsoft.com/office/powerpoint/2010/main" val="353565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11</a:t>
            </a:fld>
            <a:endParaRPr lang="en-US"/>
          </a:p>
        </p:txBody>
      </p:sp>
    </p:spTree>
    <p:extLst>
      <p:ext uri="{BB962C8B-B14F-4D97-AF65-F5344CB8AC3E}">
        <p14:creationId xmlns:p14="http://schemas.microsoft.com/office/powerpoint/2010/main" val="355589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12</a:t>
            </a:fld>
            <a:endParaRPr lang="en-US"/>
          </a:p>
        </p:txBody>
      </p:sp>
    </p:spTree>
    <p:extLst>
      <p:ext uri="{BB962C8B-B14F-4D97-AF65-F5344CB8AC3E}">
        <p14:creationId xmlns:p14="http://schemas.microsoft.com/office/powerpoint/2010/main" val="390092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defTabSz="957468">
              <a:defRPr/>
            </a:pPr>
            <a:fld id="{126698E7-35B6-43D1-BFBF-B9A7AF3A0177}" type="slidenum">
              <a:rPr lang="en-US">
                <a:solidFill>
                  <a:prstClr val="black"/>
                </a:solidFill>
              </a:rPr>
              <a:pPr defTabSz="957468">
                <a:defRPr/>
              </a:pPr>
              <a:t>13</a:t>
            </a:fld>
            <a:endParaRPr lang="en-US">
              <a:solidFill>
                <a:prstClr val="black"/>
              </a:solidFill>
            </a:endParaRPr>
          </a:p>
        </p:txBody>
      </p:sp>
    </p:spTree>
    <p:extLst>
      <p:ext uri="{BB962C8B-B14F-4D97-AF65-F5344CB8AC3E}">
        <p14:creationId xmlns:p14="http://schemas.microsoft.com/office/powerpoint/2010/main" val="334121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defTabSz="957468">
              <a:defRPr/>
            </a:pPr>
            <a:fld id="{126698E7-35B6-43D1-BFBF-B9A7AF3A0177}" type="slidenum">
              <a:rPr lang="en-US">
                <a:solidFill>
                  <a:prstClr val="black"/>
                </a:solidFill>
              </a:rPr>
              <a:pPr defTabSz="957468">
                <a:defRPr/>
              </a:pPr>
              <a:t>14</a:t>
            </a:fld>
            <a:endParaRPr lang="en-US">
              <a:solidFill>
                <a:prstClr val="black"/>
              </a:solidFill>
            </a:endParaRPr>
          </a:p>
        </p:txBody>
      </p:sp>
    </p:spTree>
    <p:extLst>
      <p:ext uri="{BB962C8B-B14F-4D97-AF65-F5344CB8AC3E}">
        <p14:creationId xmlns:p14="http://schemas.microsoft.com/office/powerpoint/2010/main" val="28357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698E7-35B6-43D1-BFBF-B9A7AF3A017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90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698E7-35B6-43D1-BFBF-B9A7AF3A017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5866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698E7-35B6-43D1-BFBF-B9A7AF3A017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814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18</a:t>
            </a:fld>
            <a:endParaRPr lang="en-US"/>
          </a:p>
        </p:txBody>
      </p:sp>
    </p:spTree>
    <p:extLst>
      <p:ext uri="{BB962C8B-B14F-4D97-AF65-F5344CB8AC3E}">
        <p14:creationId xmlns:p14="http://schemas.microsoft.com/office/powerpoint/2010/main" val="3754410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6698E7-35B6-43D1-BFBF-B9A7AF3A0177}" type="slidenum">
              <a:rPr lang="en-US" smtClean="0"/>
              <a:pPr/>
              <a:t>19</a:t>
            </a:fld>
            <a:endParaRPr lang="en-US"/>
          </a:p>
        </p:txBody>
      </p:sp>
    </p:spTree>
    <p:extLst>
      <p:ext uri="{BB962C8B-B14F-4D97-AF65-F5344CB8AC3E}">
        <p14:creationId xmlns:p14="http://schemas.microsoft.com/office/powerpoint/2010/main" val="379888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6698E7-35B6-43D1-BFBF-B9A7AF3A0177}" type="slidenum">
              <a:rPr lang="en-US" smtClean="0"/>
              <a:pPr/>
              <a:t>2</a:t>
            </a:fld>
            <a:endParaRPr lang="en-US"/>
          </a:p>
        </p:txBody>
      </p:sp>
    </p:spTree>
    <p:extLst>
      <p:ext uri="{BB962C8B-B14F-4D97-AF65-F5344CB8AC3E}">
        <p14:creationId xmlns:p14="http://schemas.microsoft.com/office/powerpoint/2010/main" val="1301614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20</a:t>
            </a:fld>
            <a:endParaRPr lang="en-US"/>
          </a:p>
        </p:txBody>
      </p:sp>
    </p:spTree>
    <p:extLst>
      <p:ext uri="{BB962C8B-B14F-4D97-AF65-F5344CB8AC3E}">
        <p14:creationId xmlns:p14="http://schemas.microsoft.com/office/powerpoint/2010/main" val="2904680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21</a:t>
            </a:fld>
            <a:endParaRPr lang="en-US"/>
          </a:p>
        </p:txBody>
      </p:sp>
    </p:spTree>
    <p:extLst>
      <p:ext uri="{BB962C8B-B14F-4D97-AF65-F5344CB8AC3E}">
        <p14:creationId xmlns:p14="http://schemas.microsoft.com/office/powerpoint/2010/main" val="1254258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22</a:t>
            </a:fld>
            <a:endParaRPr lang="en-US"/>
          </a:p>
        </p:txBody>
      </p:sp>
    </p:spTree>
    <p:extLst>
      <p:ext uri="{BB962C8B-B14F-4D97-AF65-F5344CB8AC3E}">
        <p14:creationId xmlns:p14="http://schemas.microsoft.com/office/powerpoint/2010/main" val="1143648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23</a:t>
            </a:fld>
            <a:endParaRPr lang="en-US"/>
          </a:p>
        </p:txBody>
      </p:sp>
    </p:spTree>
    <p:extLst>
      <p:ext uri="{BB962C8B-B14F-4D97-AF65-F5344CB8AC3E}">
        <p14:creationId xmlns:p14="http://schemas.microsoft.com/office/powerpoint/2010/main" val="1959297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24</a:t>
            </a:fld>
            <a:endParaRPr lang="en-US"/>
          </a:p>
        </p:txBody>
      </p:sp>
    </p:spTree>
    <p:extLst>
      <p:ext uri="{BB962C8B-B14F-4D97-AF65-F5344CB8AC3E}">
        <p14:creationId xmlns:p14="http://schemas.microsoft.com/office/powerpoint/2010/main" val="369083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6698E7-35B6-43D1-BFBF-B9A7AF3A0177}" type="slidenum">
              <a:rPr lang="en-US" smtClean="0"/>
              <a:pPr/>
              <a:t>25</a:t>
            </a:fld>
            <a:endParaRPr lang="en-US"/>
          </a:p>
        </p:txBody>
      </p:sp>
    </p:spTree>
    <p:extLst>
      <p:ext uri="{BB962C8B-B14F-4D97-AF65-F5344CB8AC3E}">
        <p14:creationId xmlns:p14="http://schemas.microsoft.com/office/powerpoint/2010/main" val="431779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78F81-1735-4BD3-5272-451A32A014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1424DB4-EFEE-8567-01BA-E04B43D46100}"/>
              </a:ext>
            </a:extLst>
          </p:cNvPr>
          <p:cNvSpPr txBox="1">
            <a:spLocks noGrp="1"/>
          </p:cNvSpPr>
          <p:nvPr>
            <p:ph type="body" sz="quarter" idx="1"/>
          </p:nvPr>
        </p:nvSpPr>
        <p:spPr>
          <a:xfrm>
            <a:off x="615043" y="4308021"/>
            <a:ext cx="5725890" cy="4786993"/>
          </a:xfrm>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4D87074-E113-1ED4-BD4C-FF3301247A6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199B42E-2CC5-49C4-BD46-29F586ADB9D3}"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C1F85-56F2-D0C8-58D3-A2024E6FB93A}"/>
              </a:ext>
            </a:extLst>
          </p:cNvPr>
          <p:cNvSpPr>
            <a:spLocks noGrp="1" noRot="1" noChangeAspect="1"/>
          </p:cNvSpPr>
          <p:nvPr>
            <p:ph type="sldImg"/>
          </p:nvPr>
        </p:nvSpPr>
        <p:spPr>
          <a:xfrm>
            <a:off x="685800" y="1116013"/>
            <a:ext cx="5486400" cy="3086100"/>
          </a:xfrm>
        </p:spPr>
      </p:sp>
      <p:sp>
        <p:nvSpPr>
          <p:cNvPr id="3" name="Notes Placeholder 2">
            <a:extLst>
              <a:ext uri="{FF2B5EF4-FFF2-40B4-BE49-F238E27FC236}">
                <a16:creationId xmlns:a16="http://schemas.microsoft.com/office/drawing/2014/main" id="{6D31134A-87D7-F3FF-E802-BEF247AC45D2}"/>
              </a:ext>
            </a:extLst>
          </p:cNvPr>
          <p:cNvSpPr txBox="1">
            <a:spLocks noGrp="1"/>
          </p:cNvSpPr>
          <p:nvPr>
            <p:ph type="body" sz="quarter" idx="1"/>
          </p:nvPr>
        </p:nvSpPr>
        <p:spPr>
          <a:xfrm>
            <a:off x="252246" y="4400549"/>
            <a:ext cx="6353507" cy="4514850"/>
          </a:xfrm>
        </p:spPr>
        <p:txBody>
          <a:bodyPr/>
          <a:lstStyle/>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2791B3C-D5D8-9FDB-319A-495FEA93D32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6E56CB8-0AA0-46F5-9438-C54E70CA5B4D}"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6698E7-35B6-43D1-BFBF-B9A7AF3A0177}" type="slidenum">
              <a:rPr lang="en-US" smtClean="0"/>
              <a:t>34</a:t>
            </a:fld>
            <a:endParaRPr lang="en-US"/>
          </a:p>
        </p:txBody>
      </p:sp>
    </p:spTree>
    <p:extLst>
      <p:ext uri="{BB962C8B-B14F-4D97-AF65-F5344CB8AC3E}">
        <p14:creationId xmlns:p14="http://schemas.microsoft.com/office/powerpoint/2010/main" val="307696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6698E7-35B6-43D1-BFBF-B9A7AF3A0177}" type="slidenum">
              <a:rPr lang="en-US" smtClean="0"/>
              <a:pPr/>
              <a:t>3</a:t>
            </a:fld>
            <a:endParaRPr lang="en-US"/>
          </a:p>
        </p:txBody>
      </p:sp>
    </p:spTree>
    <p:extLst>
      <p:ext uri="{BB962C8B-B14F-4D97-AF65-F5344CB8AC3E}">
        <p14:creationId xmlns:p14="http://schemas.microsoft.com/office/powerpoint/2010/main" val="274472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4</a:t>
            </a:fld>
            <a:endParaRPr lang="en-US"/>
          </a:p>
        </p:txBody>
      </p:sp>
    </p:spTree>
    <p:extLst>
      <p:ext uri="{BB962C8B-B14F-4D97-AF65-F5344CB8AC3E}">
        <p14:creationId xmlns:p14="http://schemas.microsoft.com/office/powerpoint/2010/main" val="365604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2DAA7-5D66-47B9-8957-90E8A5E1B9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52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2DAA7-5D66-47B9-8957-90E8A5E1B9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12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698E7-35B6-43D1-BFBF-B9A7AF3A0177}"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48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698E7-35B6-43D1-BFBF-B9A7AF3A017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935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9</a:t>
            </a:fld>
            <a:endParaRPr lang="en-US"/>
          </a:p>
        </p:txBody>
      </p:sp>
    </p:spTree>
    <p:extLst>
      <p:ext uri="{BB962C8B-B14F-4D97-AF65-F5344CB8AC3E}">
        <p14:creationId xmlns:p14="http://schemas.microsoft.com/office/powerpoint/2010/main" val="1047857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7.xml"/><Relationship Id="rId4" Type="http://schemas.openxmlformats.org/officeDocument/2006/relationships/image" Target="../media/image2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7.xml"/><Relationship Id="rId6" Type="http://schemas.openxmlformats.org/officeDocument/2006/relationships/image" Target="../media/image22.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7.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pn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pn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8.pn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9.pn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76360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1616360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75772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52811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572519"/>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6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9903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660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2481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cSld name="Metrics Teal">
    <p:bg>
      <p:bgPr>
        <a:solidFill>
          <a:srgbClr val="009D93"/>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2309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Metrics Dark Teal">
    <p:bg>
      <p:bgPr>
        <a:solidFill>
          <a:schemeClr val="accent4"/>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5305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71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a:t>©2020 Seyfarth Shaw LLP. All rights reserved. Private and Confidential</a:t>
            </a:r>
          </a:p>
        </p:txBody>
      </p:sp>
    </p:spTree>
    <p:extLst>
      <p:ext uri="{BB962C8B-B14F-4D97-AF65-F5344CB8AC3E}">
        <p14:creationId xmlns:p14="http://schemas.microsoft.com/office/powerpoint/2010/main" val="33042826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454812773"/>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50137953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502915069"/>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09604158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176916115"/>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03663230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167940327"/>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0037807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008590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a:t>©2020 Seyfarth Shaw LLP. All rights reserved. Private and Confidential</a:t>
            </a:r>
          </a:p>
        </p:txBody>
      </p:sp>
      <p:grpSp>
        <p:nvGrpSpPr>
          <p:cNvPr id="24" name="Group 23"/>
          <p:cNvGrpSpPr/>
          <p:nvPr userDrawn="1"/>
        </p:nvGrpSpPr>
        <p:grpSpPr>
          <a:xfrm>
            <a:off x="6284913" y="1407695"/>
            <a:ext cx="6029549" cy="6023393"/>
            <a:chOff x="6284913" y="1217613"/>
            <a:chExt cx="6219825" cy="6213475"/>
          </a:xfrm>
        </p:grpSpPr>
        <p:sp>
          <p:nvSpPr>
            <p:cNvPr id="25" name="Freeform 24"/>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65748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5436224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Title Pattern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939" y="1167928"/>
            <a:ext cx="6348250" cy="6340857"/>
          </a:xfrm>
          <a:prstGeom prst="rect">
            <a:avLst/>
          </a:prstGeom>
        </p:spPr>
      </p:pic>
    </p:spTree>
    <p:extLst>
      <p:ext uri="{BB962C8B-B14F-4D97-AF65-F5344CB8AC3E}">
        <p14:creationId xmlns:p14="http://schemas.microsoft.com/office/powerpoint/2010/main" val="14441895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Pattern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2380" y="1197854"/>
            <a:ext cx="6260620" cy="6263175"/>
          </a:xfrm>
          <a:prstGeom prst="rect">
            <a:avLst/>
          </a:prstGeom>
        </p:spPr>
      </p:pic>
    </p:spTree>
    <p:extLst>
      <p:ext uri="{BB962C8B-B14F-4D97-AF65-F5344CB8AC3E}">
        <p14:creationId xmlns:p14="http://schemas.microsoft.com/office/powerpoint/2010/main" val="21562958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Title Pattern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7009" y="1250716"/>
            <a:ext cx="6182482" cy="6175281"/>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9681646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itle Pattern Purpl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848" y="1191976"/>
            <a:ext cx="6310228" cy="6292761"/>
          </a:xfrm>
          <a:prstGeom prst="rect">
            <a:avLst/>
          </a:prstGeom>
        </p:spPr>
      </p:pic>
    </p:spTree>
    <p:extLst>
      <p:ext uri="{BB962C8B-B14F-4D97-AF65-F5344CB8AC3E}">
        <p14:creationId xmlns:p14="http://schemas.microsoft.com/office/powerpoint/2010/main" val="34591560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1360407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itle Photo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8077905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1598509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a:t>©2020 Seyfarth Shaw LLP. All rights reserved. Private and Confidential</a:t>
            </a:r>
          </a:p>
        </p:txBody>
      </p:sp>
    </p:spTree>
    <p:extLst>
      <p:ext uri="{BB962C8B-B14F-4D97-AF65-F5344CB8AC3E}">
        <p14:creationId xmlns:p14="http://schemas.microsoft.com/office/powerpoint/2010/main" val="35156881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0809377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Title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748425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8408112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6628526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5333517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Title Photo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8070031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0020976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17776749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41008896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8510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2772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9866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Vertical Title Lef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293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8899718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Vertical Title Righ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2384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7803183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3005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95315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25661"/>
      </p:ext>
    </p:extLst>
  </p:cSld>
  <p:clrMapOvr>
    <a:masterClrMapping/>
  </p:clrMapOvr>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704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5425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5293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266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Blank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014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2974907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6278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Blank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0531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356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9817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Quote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tx2">
                    <a:lumMod val="50000"/>
                  </a:schemeClr>
                </a:solidFill>
              </a:rPr>
              <a:t>“</a:t>
            </a:r>
            <a:endParaRPr lang="en-US" sz="3000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711949"/>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4765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70699"/>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58686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0922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69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Photo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5842338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5330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4849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Metrics Dark Teal">
    <p:bg>
      <p:bgPr>
        <a:solidFill>
          <a:schemeClr val="accent4"/>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8244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8343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etrics Dark Purple">
    <p:bg>
      <p:bgPr>
        <a:solidFill>
          <a:schemeClr val="accent6"/>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784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10451156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923543907"/>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94472096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853388307"/>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58918967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5034432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258968628"/>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85158490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61864842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Dark Purple color block">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92505" y="-196949"/>
            <a:ext cx="4521176" cy="7568419"/>
          </a:xfrm>
          <a:prstGeom prst="rect">
            <a:avLst/>
          </a:prstGeom>
          <a:solidFill>
            <a:schemeClr val="accent3"/>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25" name="Content Placeholder 2"/>
          <p:cNvSpPr>
            <a:spLocks noGrp="1"/>
          </p:cNvSpPr>
          <p:nvPr>
            <p:ph sz="half" idx="13"/>
          </p:nvPr>
        </p:nvSpPr>
        <p:spPr>
          <a:xfrm>
            <a:off x="4845007" y="548664"/>
            <a:ext cx="6739512" cy="430887"/>
          </a:xfrm>
        </p:spPr>
        <p:txBody>
          <a:bodyPr wrap="square">
            <a:spAutoFit/>
          </a:bodyPr>
          <a:lstStyle>
            <a:lvl1pPr marL="0" indent="0">
              <a:lnSpc>
                <a:spcPct val="100000"/>
              </a:lnSpc>
              <a:spcBef>
                <a:spcPts val="600"/>
              </a:spcBef>
              <a:spcAft>
                <a:spcPts val="0"/>
              </a:spcAft>
              <a:buFontTx/>
              <a:buNone/>
              <a:defRPr sz="28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a:t>Click to edit Master title style</a:t>
            </a:r>
          </a:p>
        </p:txBody>
      </p:sp>
      <p:sp>
        <p:nvSpPr>
          <p:cNvPr id="3" name="Text Placeholder 2"/>
          <p:cNvSpPr>
            <a:spLocks noGrp="1"/>
          </p:cNvSpPr>
          <p:nvPr>
            <p:ph type="body" sz="quarter" idx="14"/>
          </p:nvPr>
        </p:nvSpPr>
        <p:spPr>
          <a:xfrm>
            <a:off x="4845007" y="1043882"/>
            <a:ext cx="6738938" cy="559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6777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5696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44682660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Dark teal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5249" y="-196949"/>
            <a:ext cx="4423920" cy="7568419"/>
          </a:xfrm>
          <a:prstGeom prst="rect">
            <a:avLst/>
          </a:prstGeom>
          <a:solidFill>
            <a:schemeClr val="accent4"/>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6582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1_Light Gray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157163" y="-196949"/>
            <a:ext cx="4466783" cy="7568419"/>
          </a:xfrm>
          <a:prstGeom prst="rect">
            <a:avLst/>
          </a:prstGeom>
          <a:solidFill>
            <a:schemeClr val="tx2">
              <a:lumMod val="95000"/>
            </a:schemeClr>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548664"/>
            <a:ext cx="3310965" cy="775597"/>
          </a:xfrm>
        </p:spPr>
        <p:txBody>
          <a:bodyPr vert="horz" lIns="0" tIns="0" rIns="0" bIns="0" rtlCol="0" anchor="t" anchorCtr="0">
            <a:spAutoFit/>
          </a:bodyPr>
          <a:lstStyle>
            <a:lvl1pPr>
              <a:defRPr lang="en-US" sz="2800" dirty="0">
                <a:solidFill>
                  <a:schemeClr val="bg2"/>
                </a:solidFill>
              </a:defRPr>
            </a:lvl1pPr>
          </a:lstStyle>
          <a:p>
            <a:pPr lvl="0"/>
            <a:r>
              <a:rPr lang="en-US"/>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9058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12700413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2721737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242027646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1_Teal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5249" y="-196949"/>
            <a:ext cx="4423920" cy="7568419"/>
          </a:xfrm>
          <a:prstGeom prst="rect">
            <a:avLst/>
          </a:prstGeom>
          <a:solidFill>
            <a:schemeClr val="accent3"/>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9685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446167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3404173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a:t>©2020 Seyfarth Shaw LLP. All rights reserved. Private and Confidential</a:t>
            </a:r>
          </a:p>
        </p:txBody>
      </p:sp>
      <p:grpSp>
        <p:nvGrpSpPr>
          <p:cNvPr id="24" name="Group 23"/>
          <p:cNvGrpSpPr/>
          <p:nvPr userDrawn="1"/>
        </p:nvGrpSpPr>
        <p:grpSpPr>
          <a:xfrm>
            <a:off x="6284913" y="1407695"/>
            <a:ext cx="6029549" cy="6023393"/>
            <a:chOff x="6284913" y="1217613"/>
            <a:chExt cx="6219825" cy="6213475"/>
          </a:xfrm>
        </p:grpSpPr>
        <p:sp>
          <p:nvSpPr>
            <p:cNvPr id="25" name="Freeform 24"/>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035925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Title Pattern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939" y="1167928"/>
            <a:ext cx="6348250" cy="6340857"/>
          </a:xfrm>
          <a:prstGeom prst="rect">
            <a:avLst/>
          </a:prstGeom>
        </p:spPr>
      </p:pic>
    </p:spTree>
    <p:extLst>
      <p:ext uri="{BB962C8B-B14F-4D97-AF65-F5344CB8AC3E}">
        <p14:creationId xmlns:p14="http://schemas.microsoft.com/office/powerpoint/2010/main" val="205953114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Title Pattern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2380" y="1197854"/>
            <a:ext cx="6260620" cy="6263175"/>
          </a:xfrm>
          <a:prstGeom prst="rect">
            <a:avLst/>
          </a:prstGeom>
        </p:spPr>
      </p:pic>
    </p:spTree>
    <p:extLst>
      <p:ext uri="{BB962C8B-B14F-4D97-AF65-F5344CB8AC3E}">
        <p14:creationId xmlns:p14="http://schemas.microsoft.com/office/powerpoint/2010/main" val="768090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Title Pattern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7009" y="1250716"/>
            <a:ext cx="6182482" cy="6175281"/>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9774960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Title Pattern Purpl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848" y="1191976"/>
            <a:ext cx="6310228" cy="6292761"/>
          </a:xfrm>
          <a:prstGeom prst="rect">
            <a:avLst/>
          </a:prstGeom>
        </p:spPr>
      </p:pic>
    </p:spTree>
    <p:extLst>
      <p:ext uri="{BB962C8B-B14F-4D97-AF65-F5344CB8AC3E}">
        <p14:creationId xmlns:p14="http://schemas.microsoft.com/office/powerpoint/2010/main" val="9096081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41584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Title Photo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591468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25212894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41994122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a:t>©2020 Seyfarth Shaw LLP. All rights reserved. Private and Confidential</a:t>
            </a:r>
          </a:p>
        </p:txBody>
      </p:sp>
    </p:spTree>
    <p:extLst>
      <p:ext uri="{BB962C8B-B14F-4D97-AF65-F5344CB8AC3E}">
        <p14:creationId xmlns:p14="http://schemas.microsoft.com/office/powerpoint/2010/main" val="3571775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6122946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861485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179501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41747513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Photo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40895487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42111087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21141015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276438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293947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96087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2204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0996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2330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Vertical Title Lef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9515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Vertical Title Righ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0378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33218727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577184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840770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65136"/>
      </p:ext>
    </p:extLst>
  </p:cSld>
  <p:clrMapOvr>
    <a:masterClrMapping/>
  </p:clrMapOvr>
  <p:hf sldNum="0"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70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2622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blank" preserve="1">
  <p:cSld name="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6123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4196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3054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blank" preserve="1">
  <p:cSld name="Blank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60821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3520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blank" preserve="1">
  <p:cSld name="Blank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86085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7718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blank" preserve="1">
  <p:cSld name="Blank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6379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Quote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tx2">
                    <a:lumMod val="50000"/>
                  </a:schemeClr>
                </a:solidFill>
              </a:rPr>
              <a:t>“</a:t>
            </a:r>
            <a:endParaRPr lang="en-US" sz="3000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265224"/>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493832"/>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3674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889848"/>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807932"/>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537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7671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64573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37969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Metrics Dark Teal">
    <p:bg>
      <p:bgPr>
        <a:solidFill>
          <a:schemeClr val="accent4"/>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65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08589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Metrics Dark Purple">
    <p:bg>
      <p:bgPr>
        <a:solidFill>
          <a:schemeClr val="accent6"/>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2128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124583189"/>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Vertical Title Lef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4828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03980631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311556788"/>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66187261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51514094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804017963"/>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74985456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65200955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Grey color block">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09537" y="-196949"/>
            <a:ext cx="4438208" cy="7568419"/>
          </a:xfrm>
          <a:prstGeom prst="rect">
            <a:avLst/>
          </a:prstGeom>
          <a:solidFill>
            <a:schemeClr val="tx1"/>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a:t>Click to edit Master title style</a:t>
            </a:r>
          </a:p>
        </p:txBody>
      </p:sp>
      <p:sp>
        <p:nvSpPr>
          <p:cNvPr id="3" name="Text Placeholder 2"/>
          <p:cNvSpPr>
            <a:spLocks noGrp="1"/>
          </p:cNvSpPr>
          <p:nvPr>
            <p:ph type="body" sz="quarter" idx="14"/>
          </p:nvPr>
        </p:nvSpPr>
        <p:spPr>
          <a:xfrm>
            <a:off x="4845007" y="1034667"/>
            <a:ext cx="6738938" cy="559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32070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©2021 Seyfarth Shaw LLP. All rights reserved. Private and Confidential</a:t>
            </a:r>
          </a:p>
        </p:txBody>
      </p:sp>
    </p:spTree>
    <p:extLst>
      <p:ext uri="{BB962C8B-B14F-4D97-AF65-F5344CB8AC3E}">
        <p14:creationId xmlns:p14="http://schemas.microsoft.com/office/powerpoint/2010/main" val="252805709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©2021 Seyfarth Shaw LLP. All rights reserved. Private and Confidential</a:t>
            </a:r>
          </a:p>
        </p:txBody>
      </p:sp>
    </p:spTree>
    <p:extLst>
      <p:ext uri="{BB962C8B-B14F-4D97-AF65-F5344CB8AC3E}">
        <p14:creationId xmlns:p14="http://schemas.microsoft.com/office/powerpoint/2010/main" val="1666988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Vertical Title Righ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4489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a:t>©2021 Seyfarth Shaw LLP. All rights reserved. Private and Confidential</a:t>
            </a:r>
          </a:p>
        </p:txBody>
      </p:sp>
      <p:grpSp>
        <p:nvGrpSpPr>
          <p:cNvPr id="24" name="Group 23"/>
          <p:cNvGrpSpPr/>
          <p:nvPr userDrawn="1"/>
        </p:nvGrpSpPr>
        <p:grpSpPr>
          <a:xfrm>
            <a:off x="6284913" y="1407695"/>
            <a:ext cx="6029549" cy="6023393"/>
            <a:chOff x="6284913" y="1217613"/>
            <a:chExt cx="6219825" cy="6213475"/>
          </a:xfrm>
        </p:grpSpPr>
        <p:sp>
          <p:nvSpPr>
            <p:cNvPr id="25" name="Freeform 24"/>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2091007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Pattern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©2021 Seyfarth Shaw LLP. All rights reserved. Private and Confidential</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939" y="1167928"/>
            <a:ext cx="6348250" cy="6340857"/>
          </a:xfrm>
          <a:prstGeom prst="rect">
            <a:avLst/>
          </a:prstGeom>
        </p:spPr>
      </p:pic>
    </p:spTree>
    <p:extLst>
      <p:ext uri="{BB962C8B-B14F-4D97-AF65-F5344CB8AC3E}">
        <p14:creationId xmlns:p14="http://schemas.microsoft.com/office/powerpoint/2010/main" val="277602031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Title Pattern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©2021 Seyfarth Shaw LLP. All rights reserved. Private and Confidential</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2380" y="1197854"/>
            <a:ext cx="6260620" cy="6263175"/>
          </a:xfrm>
          <a:prstGeom prst="rect">
            <a:avLst/>
          </a:prstGeom>
        </p:spPr>
      </p:pic>
    </p:spTree>
    <p:extLst>
      <p:ext uri="{BB962C8B-B14F-4D97-AF65-F5344CB8AC3E}">
        <p14:creationId xmlns:p14="http://schemas.microsoft.com/office/powerpoint/2010/main" val="8689394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Title Pattern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7009" y="1250716"/>
            <a:ext cx="6182482" cy="6175281"/>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©2021 Seyfarth Shaw LLP. All rights reserved. Private and Confidential</a:t>
            </a:r>
          </a:p>
        </p:txBody>
      </p:sp>
    </p:spTree>
    <p:extLst>
      <p:ext uri="{BB962C8B-B14F-4D97-AF65-F5344CB8AC3E}">
        <p14:creationId xmlns:p14="http://schemas.microsoft.com/office/powerpoint/2010/main" val="18815160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Title Pattern Purpl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848" y="1191976"/>
            <a:ext cx="6310228" cy="6292761"/>
          </a:xfrm>
          <a:prstGeom prst="rect">
            <a:avLst/>
          </a:prstGeom>
        </p:spPr>
      </p:pic>
    </p:spTree>
    <p:extLst>
      <p:ext uri="{BB962C8B-B14F-4D97-AF65-F5344CB8AC3E}">
        <p14:creationId xmlns:p14="http://schemas.microsoft.com/office/powerpoint/2010/main" val="215071706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39793471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Title Photo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19798327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81192629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a:t>©2020 Seyfarth Shaw LLP. All rights reserved. Private and Confidential</a:t>
            </a:r>
          </a:p>
        </p:txBody>
      </p:sp>
    </p:spTree>
    <p:extLst>
      <p:ext uri="{BB962C8B-B14F-4D97-AF65-F5344CB8AC3E}">
        <p14:creationId xmlns:p14="http://schemas.microsoft.com/office/powerpoint/2010/main" val="161674848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470513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285109846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Title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9081612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41696535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23844382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Photo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4865877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00802048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300927980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375742049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70341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29640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2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7837500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Vertical Title Lef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68332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Vertical Title Righ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68825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391051278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597378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0983105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657807"/>
      </p:ext>
    </p:extLst>
  </p:cSld>
  <p:clrMapOvr>
    <a:masterClrMapping/>
  </p:clrMapOvr>
  <p:hf sldNum="0"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9137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blank" preserve="1">
  <p:cSld name="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05235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40442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903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4494095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blank" preserve="1">
  <p:cSld name="Blank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25800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28691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blank" preserve="1">
  <p:cSld name="Blank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73589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06388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blank" preserve="1">
  <p:cSld name="Blank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84677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p:cSld name="Quote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tx2">
                    <a:lumMod val="50000"/>
                  </a:schemeClr>
                </a:solidFill>
              </a:rPr>
              <a:t>“</a:t>
            </a:r>
            <a:endParaRPr lang="en-US" sz="3000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293685"/>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07728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518503"/>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3076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892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17520"/>
      </p:ext>
    </p:extLst>
  </p:cSld>
  <p:clrMapOvr>
    <a:masterClrMapping/>
  </p:clrMapOvr>
  <p:hf sldNum="0" hdr="0" ftr="0" dt="0"/>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389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0537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07662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p:cSld name="Metrics Dark Teal">
    <p:bg>
      <p:bgPr>
        <a:solidFill>
          <a:schemeClr val="accent4"/>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06972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02297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Metrics Dark Purple">
    <p:bg>
      <p:bgPr>
        <a:solidFill>
          <a:schemeClr val="accent6"/>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17198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417505697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57861777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229900183"/>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33650782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02967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7833332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09433021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55287359"/>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46017194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7"/>
          <p:cNvSpPr/>
          <p:nvPr userDrawn="1"/>
        </p:nvSpPr>
        <p:spPr bwMode="ltGray">
          <a:xfrm>
            <a:off x="0" y="2560320"/>
            <a:ext cx="12192000" cy="2743200"/>
          </a:xfrm>
          <a:prstGeom prst="rect">
            <a:avLst/>
          </a:prstGeom>
          <a:solidFill>
            <a:srgbClr val="1A4987"/>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181600" y="3662240"/>
            <a:ext cx="6400800" cy="498598"/>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5181600" y="4361345"/>
            <a:ext cx="6400800"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TextBox 5"/>
          <p:cNvSpPr txBox="1"/>
          <p:nvPr userDrawn="1"/>
        </p:nvSpPr>
        <p:spPr>
          <a:xfrm>
            <a:off x="5181600" y="6360346"/>
            <a:ext cx="6400800" cy="123111"/>
          </a:xfrm>
          <a:prstGeom prst="rect">
            <a:avLst/>
          </a:prstGeom>
          <a:noFill/>
        </p:spPr>
        <p:txBody>
          <a:bodyPr wrap="square" lIns="0" tIns="0" rIns="0" bIns="0" rtlCol="0">
            <a:spAutoFit/>
          </a:bodyPr>
          <a:lstStyle/>
          <a:p>
            <a:pPr algn="l"/>
            <a:r>
              <a:rPr lang="en-US" sz="800"/>
              <a:t>“Seyfarth Shaw” refers to Seyfarth Shaw LLP (an Illinois limited liability partnership). </a:t>
            </a:r>
          </a:p>
        </p:txBody>
      </p:sp>
      <p:sp>
        <p:nvSpPr>
          <p:cNvPr id="15" name="Footer Placeholder 4"/>
          <p:cNvSpPr>
            <a:spLocks noGrp="1"/>
          </p:cNvSpPr>
          <p:nvPr>
            <p:ph type="ftr" sz="quarter" idx="3"/>
          </p:nvPr>
        </p:nvSpPr>
        <p:spPr>
          <a:xfrm>
            <a:off x="5181600" y="6504039"/>
            <a:ext cx="6400800" cy="123111"/>
          </a:xfrm>
          <a:prstGeom prst="rect">
            <a:avLst/>
          </a:prstGeom>
        </p:spPr>
        <p:txBody>
          <a:bodyPr vert="horz" wrap="square" lIns="0" tIns="0" rIns="0" bIns="0" rtlCol="0" anchor="b" anchorCtr="0">
            <a:spAutoFit/>
          </a:bodyPr>
          <a:lstStyle>
            <a:lvl1pPr algn="l">
              <a:defRPr sz="800">
                <a:solidFill>
                  <a:schemeClr val="tx1"/>
                </a:solidFill>
              </a:defRPr>
            </a:lvl1pPr>
          </a:lstStyle>
          <a:p>
            <a:r>
              <a:rPr lang="en-US"/>
              <a:t>©2019 Seyfarth Shaw LLP. All rights reserved. Private and Confidential</a:t>
            </a:r>
          </a:p>
        </p:txBody>
      </p:sp>
      <p:grpSp>
        <p:nvGrpSpPr>
          <p:cNvPr id="5" name="Group 4"/>
          <p:cNvGrpSpPr>
            <a:grpSpLocks noChangeAspect="1"/>
          </p:cNvGrpSpPr>
          <p:nvPr userDrawn="1"/>
        </p:nvGrpSpPr>
        <p:grpSpPr bwMode="auto">
          <a:xfrm>
            <a:off x="877825" y="1408177"/>
            <a:ext cx="3534833" cy="4410075"/>
            <a:chOff x="415" y="887"/>
            <a:chExt cx="1670" cy="2778"/>
          </a:xfrm>
        </p:grpSpPr>
        <p:sp>
          <p:nvSpPr>
            <p:cNvPr id="7" name="AutoShape 3"/>
            <p:cNvSpPr>
              <a:spLocks noChangeAspect="1" noChangeArrowheads="1" noTextEdit="1"/>
            </p:cNvSpPr>
            <p:nvPr userDrawn="1"/>
          </p:nvSpPr>
          <p:spPr bwMode="auto">
            <a:xfrm>
              <a:off x="415" y="887"/>
              <a:ext cx="1670" cy="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 name="Freeform 5"/>
            <p:cNvSpPr>
              <a:spLocks/>
            </p:cNvSpPr>
            <p:nvPr userDrawn="1"/>
          </p:nvSpPr>
          <p:spPr bwMode="auto">
            <a:xfrm>
              <a:off x="1528" y="2077"/>
              <a:ext cx="557" cy="794"/>
            </a:xfrm>
            <a:custGeom>
              <a:avLst/>
              <a:gdLst>
                <a:gd name="T0" fmla="*/ 557 w 557"/>
                <a:gd name="T1" fmla="*/ 0 h 794"/>
                <a:gd name="T2" fmla="*/ 0 w 557"/>
                <a:gd name="T3" fmla="*/ 398 h 794"/>
                <a:gd name="T4" fmla="*/ 557 w 557"/>
                <a:gd name="T5" fmla="*/ 794 h 794"/>
                <a:gd name="T6" fmla="*/ 557 w 557"/>
                <a:gd name="T7" fmla="*/ 794 h 794"/>
                <a:gd name="T8" fmla="*/ 557 w 557"/>
                <a:gd name="T9" fmla="*/ 0 h 794"/>
                <a:gd name="T10" fmla="*/ 557 w 557"/>
                <a:gd name="T11" fmla="*/ 0 h 794"/>
              </a:gdLst>
              <a:ahLst/>
              <a:cxnLst>
                <a:cxn ang="0">
                  <a:pos x="T0" y="T1"/>
                </a:cxn>
                <a:cxn ang="0">
                  <a:pos x="T2" y="T3"/>
                </a:cxn>
                <a:cxn ang="0">
                  <a:pos x="T4" y="T5"/>
                </a:cxn>
                <a:cxn ang="0">
                  <a:pos x="T6" y="T7"/>
                </a:cxn>
                <a:cxn ang="0">
                  <a:pos x="T8" y="T9"/>
                </a:cxn>
                <a:cxn ang="0">
                  <a:pos x="T10" y="T11"/>
                </a:cxn>
              </a:cxnLst>
              <a:rect l="0" t="0" r="r" b="b"/>
              <a:pathLst>
                <a:path w="557" h="794">
                  <a:moveTo>
                    <a:pt x="557" y="0"/>
                  </a:moveTo>
                  <a:lnTo>
                    <a:pt x="0" y="398"/>
                  </a:lnTo>
                  <a:lnTo>
                    <a:pt x="557" y="794"/>
                  </a:lnTo>
                  <a:lnTo>
                    <a:pt x="557" y="794"/>
                  </a:lnTo>
                  <a:lnTo>
                    <a:pt x="557" y="0"/>
                  </a:lnTo>
                  <a:lnTo>
                    <a:pt x="55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userDrawn="1"/>
          </p:nvSpPr>
          <p:spPr bwMode="auto">
            <a:xfrm>
              <a:off x="1528" y="1681"/>
              <a:ext cx="557" cy="794"/>
            </a:xfrm>
            <a:custGeom>
              <a:avLst/>
              <a:gdLst>
                <a:gd name="T0" fmla="*/ 0 w 557"/>
                <a:gd name="T1" fmla="*/ 794 h 794"/>
                <a:gd name="T2" fmla="*/ 557 w 557"/>
                <a:gd name="T3" fmla="*/ 396 h 794"/>
                <a:gd name="T4" fmla="*/ 0 w 557"/>
                <a:gd name="T5" fmla="*/ 0 h 794"/>
                <a:gd name="T6" fmla="*/ 0 w 557"/>
                <a:gd name="T7" fmla="*/ 0 h 794"/>
                <a:gd name="T8" fmla="*/ 0 w 557"/>
                <a:gd name="T9" fmla="*/ 794 h 794"/>
                <a:gd name="T10" fmla="*/ 0 w 557"/>
                <a:gd name="T11" fmla="*/ 794 h 794"/>
              </a:gdLst>
              <a:ahLst/>
              <a:cxnLst>
                <a:cxn ang="0">
                  <a:pos x="T0" y="T1"/>
                </a:cxn>
                <a:cxn ang="0">
                  <a:pos x="T2" y="T3"/>
                </a:cxn>
                <a:cxn ang="0">
                  <a:pos x="T4" y="T5"/>
                </a:cxn>
                <a:cxn ang="0">
                  <a:pos x="T6" y="T7"/>
                </a:cxn>
                <a:cxn ang="0">
                  <a:pos x="T8" y="T9"/>
                </a:cxn>
                <a:cxn ang="0">
                  <a:pos x="T10" y="T11"/>
                </a:cxn>
              </a:cxnLst>
              <a:rect l="0" t="0" r="r" b="b"/>
              <a:pathLst>
                <a:path w="557" h="794">
                  <a:moveTo>
                    <a:pt x="0" y="794"/>
                  </a:moveTo>
                  <a:lnTo>
                    <a:pt x="557" y="396"/>
                  </a:lnTo>
                  <a:lnTo>
                    <a:pt x="0" y="0"/>
                  </a:lnTo>
                  <a:lnTo>
                    <a:pt x="0" y="0"/>
                  </a:lnTo>
                  <a:lnTo>
                    <a:pt x="0" y="794"/>
                  </a:lnTo>
                  <a:lnTo>
                    <a:pt x="0" y="794"/>
                  </a:lnTo>
                  <a:close/>
                </a:path>
              </a:pathLst>
            </a:custGeom>
            <a:solidFill>
              <a:srgbClr val="D4E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7"/>
            <p:cNvSpPr>
              <a:spLocks/>
            </p:cNvSpPr>
            <p:nvPr userDrawn="1"/>
          </p:nvSpPr>
          <p:spPr bwMode="auto">
            <a:xfrm>
              <a:off x="415" y="2077"/>
              <a:ext cx="557" cy="794"/>
            </a:xfrm>
            <a:custGeom>
              <a:avLst/>
              <a:gdLst>
                <a:gd name="T0" fmla="*/ 557 w 557"/>
                <a:gd name="T1" fmla="*/ 0 h 794"/>
                <a:gd name="T2" fmla="*/ 0 w 557"/>
                <a:gd name="T3" fmla="*/ 398 h 794"/>
                <a:gd name="T4" fmla="*/ 557 w 557"/>
                <a:gd name="T5" fmla="*/ 794 h 794"/>
                <a:gd name="T6" fmla="*/ 557 w 557"/>
                <a:gd name="T7" fmla="*/ 794 h 794"/>
                <a:gd name="T8" fmla="*/ 557 w 557"/>
                <a:gd name="T9" fmla="*/ 0 h 794"/>
                <a:gd name="T10" fmla="*/ 557 w 557"/>
                <a:gd name="T11" fmla="*/ 0 h 794"/>
              </a:gdLst>
              <a:ahLst/>
              <a:cxnLst>
                <a:cxn ang="0">
                  <a:pos x="T0" y="T1"/>
                </a:cxn>
                <a:cxn ang="0">
                  <a:pos x="T2" y="T3"/>
                </a:cxn>
                <a:cxn ang="0">
                  <a:pos x="T4" y="T5"/>
                </a:cxn>
                <a:cxn ang="0">
                  <a:pos x="T6" y="T7"/>
                </a:cxn>
                <a:cxn ang="0">
                  <a:pos x="T8" y="T9"/>
                </a:cxn>
                <a:cxn ang="0">
                  <a:pos x="T10" y="T11"/>
                </a:cxn>
              </a:cxnLst>
              <a:rect l="0" t="0" r="r" b="b"/>
              <a:pathLst>
                <a:path w="557" h="794">
                  <a:moveTo>
                    <a:pt x="557" y="0"/>
                  </a:moveTo>
                  <a:lnTo>
                    <a:pt x="0" y="398"/>
                  </a:lnTo>
                  <a:lnTo>
                    <a:pt x="557" y="794"/>
                  </a:lnTo>
                  <a:lnTo>
                    <a:pt x="557" y="794"/>
                  </a:lnTo>
                  <a:lnTo>
                    <a:pt x="557" y="0"/>
                  </a:lnTo>
                  <a:lnTo>
                    <a:pt x="5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8"/>
            <p:cNvSpPr>
              <a:spLocks/>
            </p:cNvSpPr>
            <p:nvPr userDrawn="1"/>
          </p:nvSpPr>
          <p:spPr bwMode="auto">
            <a:xfrm>
              <a:off x="415" y="1284"/>
              <a:ext cx="557" cy="793"/>
            </a:xfrm>
            <a:custGeom>
              <a:avLst/>
              <a:gdLst>
                <a:gd name="T0" fmla="*/ 557 w 557"/>
                <a:gd name="T1" fmla="*/ 0 h 793"/>
                <a:gd name="T2" fmla="*/ 0 w 557"/>
                <a:gd name="T3" fmla="*/ 397 h 793"/>
                <a:gd name="T4" fmla="*/ 557 w 557"/>
                <a:gd name="T5" fmla="*/ 793 h 793"/>
                <a:gd name="T6" fmla="*/ 557 w 557"/>
                <a:gd name="T7" fmla="*/ 793 h 793"/>
                <a:gd name="T8" fmla="*/ 557 w 557"/>
                <a:gd name="T9" fmla="*/ 0 h 793"/>
                <a:gd name="T10" fmla="*/ 557 w 557"/>
                <a:gd name="T11" fmla="*/ 0 h 793"/>
              </a:gdLst>
              <a:ahLst/>
              <a:cxnLst>
                <a:cxn ang="0">
                  <a:pos x="T0" y="T1"/>
                </a:cxn>
                <a:cxn ang="0">
                  <a:pos x="T2" y="T3"/>
                </a:cxn>
                <a:cxn ang="0">
                  <a:pos x="T4" y="T5"/>
                </a:cxn>
                <a:cxn ang="0">
                  <a:pos x="T6" y="T7"/>
                </a:cxn>
                <a:cxn ang="0">
                  <a:pos x="T8" y="T9"/>
                </a:cxn>
                <a:cxn ang="0">
                  <a:pos x="T10" y="T11"/>
                </a:cxn>
              </a:cxnLst>
              <a:rect l="0" t="0" r="r" b="b"/>
              <a:pathLst>
                <a:path w="557" h="793">
                  <a:moveTo>
                    <a:pt x="557" y="0"/>
                  </a:moveTo>
                  <a:lnTo>
                    <a:pt x="0" y="397"/>
                  </a:lnTo>
                  <a:lnTo>
                    <a:pt x="557" y="793"/>
                  </a:lnTo>
                  <a:lnTo>
                    <a:pt x="557" y="793"/>
                  </a:lnTo>
                  <a:lnTo>
                    <a:pt x="557" y="0"/>
                  </a:lnTo>
                  <a:lnTo>
                    <a:pt x="557" y="0"/>
                  </a:lnTo>
                  <a:close/>
                </a:path>
              </a:pathLst>
            </a:custGeom>
            <a:solidFill>
              <a:srgbClr val="005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p:cNvSpPr>
              <a:spLocks/>
            </p:cNvSpPr>
            <p:nvPr userDrawn="1"/>
          </p:nvSpPr>
          <p:spPr bwMode="auto">
            <a:xfrm>
              <a:off x="415" y="1681"/>
              <a:ext cx="557" cy="794"/>
            </a:xfrm>
            <a:custGeom>
              <a:avLst/>
              <a:gdLst>
                <a:gd name="T0" fmla="*/ 0 w 557"/>
                <a:gd name="T1" fmla="*/ 794 h 794"/>
                <a:gd name="T2" fmla="*/ 557 w 557"/>
                <a:gd name="T3" fmla="*/ 396 h 794"/>
                <a:gd name="T4" fmla="*/ 0 w 557"/>
                <a:gd name="T5" fmla="*/ 0 h 794"/>
                <a:gd name="T6" fmla="*/ 0 w 557"/>
                <a:gd name="T7" fmla="*/ 0 h 794"/>
                <a:gd name="T8" fmla="*/ 0 w 557"/>
                <a:gd name="T9" fmla="*/ 794 h 794"/>
                <a:gd name="T10" fmla="*/ 0 w 557"/>
                <a:gd name="T11" fmla="*/ 794 h 794"/>
              </a:gdLst>
              <a:ahLst/>
              <a:cxnLst>
                <a:cxn ang="0">
                  <a:pos x="T0" y="T1"/>
                </a:cxn>
                <a:cxn ang="0">
                  <a:pos x="T2" y="T3"/>
                </a:cxn>
                <a:cxn ang="0">
                  <a:pos x="T4" y="T5"/>
                </a:cxn>
                <a:cxn ang="0">
                  <a:pos x="T6" y="T7"/>
                </a:cxn>
                <a:cxn ang="0">
                  <a:pos x="T8" y="T9"/>
                </a:cxn>
                <a:cxn ang="0">
                  <a:pos x="T10" y="T11"/>
                </a:cxn>
              </a:cxnLst>
              <a:rect l="0" t="0" r="r" b="b"/>
              <a:pathLst>
                <a:path w="557" h="794">
                  <a:moveTo>
                    <a:pt x="0" y="794"/>
                  </a:moveTo>
                  <a:lnTo>
                    <a:pt x="557" y="396"/>
                  </a:lnTo>
                  <a:lnTo>
                    <a:pt x="0" y="0"/>
                  </a:lnTo>
                  <a:lnTo>
                    <a:pt x="0" y="0"/>
                  </a:lnTo>
                  <a:lnTo>
                    <a:pt x="0" y="794"/>
                  </a:lnTo>
                  <a:lnTo>
                    <a:pt x="0" y="7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0"/>
            <p:cNvSpPr>
              <a:spLocks/>
            </p:cNvSpPr>
            <p:nvPr userDrawn="1"/>
          </p:nvSpPr>
          <p:spPr bwMode="auto">
            <a:xfrm>
              <a:off x="1528" y="2475"/>
              <a:ext cx="557" cy="793"/>
            </a:xfrm>
            <a:custGeom>
              <a:avLst/>
              <a:gdLst>
                <a:gd name="T0" fmla="*/ 0 w 557"/>
                <a:gd name="T1" fmla="*/ 793 h 793"/>
                <a:gd name="T2" fmla="*/ 557 w 557"/>
                <a:gd name="T3" fmla="*/ 396 h 793"/>
                <a:gd name="T4" fmla="*/ 0 w 557"/>
                <a:gd name="T5" fmla="*/ 0 h 793"/>
                <a:gd name="T6" fmla="*/ 0 w 557"/>
                <a:gd name="T7" fmla="*/ 0 h 793"/>
                <a:gd name="T8" fmla="*/ 0 w 557"/>
                <a:gd name="T9" fmla="*/ 793 h 793"/>
                <a:gd name="T10" fmla="*/ 0 w 557"/>
                <a:gd name="T11" fmla="*/ 793 h 793"/>
              </a:gdLst>
              <a:ahLst/>
              <a:cxnLst>
                <a:cxn ang="0">
                  <a:pos x="T0" y="T1"/>
                </a:cxn>
                <a:cxn ang="0">
                  <a:pos x="T2" y="T3"/>
                </a:cxn>
                <a:cxn ang="0">
                  <a:pos x="T4" y="T5"/>
                </a:cxn>
                <a:cxn ang="0">
                  <a:pos x="T6" y="T7"/>
                </a:cxn>
                <a:cxn ang="0">
                  <a:pos x="T8" y="T9"/>
                </a:cxn>
                <a:cxn ang="0">
                  <a:pos x="T10" y="T11"/>
                </a:cxn>
              </a:cxnLst>
              <a:rect l="0" t="0" r="r" b="b"/>
              <a:pathLst>
                <a:path w="557" h="793">
                  <a:moveTo>
                    <a:pt x="0" y="793"/>
                  </a:moveTo>
                  <a:lnTo>
                    <a:pt x="557" y="396"/>
                  </a:lnTo>
                  <a:lnTo>
                    <a:pt x="0" y="0"/>
                  </a:lnTo>
                  <a:lnTo>
                    <a:pt x="0" y="0"/>
                  </a:lnTo>
                  <a:lnTo>
                    <a:pt x="0" y="793"/>
                  </a:lnTo>
                  <a:lnTo>
                    <a:pt x="0" y="793"/>
                  </a:lnTo>
                  <a:close/>
                </a:path>
              </a:pathLst>
            </a:custGeom>
            <a:solidFill>
              <a:srgbClr val="D4E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1"/>
            <p:cNvSpPr>
              <a:spLocks/>
            </p:cNvSpPr>
            <p:nvPr userDrawn="1"/>
          </p:nvSpPr>
          <p:spPr bwMode="auto">
            <a:xfrm>
              <a:off x="972" y="2077"/>
              <a:ext cx="556" cy="794"/>
            </a:xfrm>
            <a:custGeom>
              <a:avLst/>
              <a:gdLst>
                <a:gd name="T0" fmla="*/ 0 w 556"/>
                <a:gd name="T1" fmla="*/ 0 h 794"/>
                <a:gd name="T2" fmla="*/ 556 w 556"/>
                <a:gd name="T3" fmla="*/ 398 h 794"/>
                <a:gd name="T4" fmla="*/ 0 w 556"/>
                <a:gd name="T5" fmla="*/ 794 h 794"/>
                <a:gd name="T6" fmla="*/ 0 w 556"/>
                <a:gd name="T7" fmla="*/ 794 h 794"/>
                <a:gd name="T8" fmla="*/ 0 w 556"/>
                <a:gd name="T9" fmla="*/ 0 h 794"/>
                <a:gd name="T10" fmla="*/ 0 w 556"/>
                <a:gd name="T11" fmla="*/ 0 h 794"/>
              </a:gdLst>
              <a:ahLst/>
              <a:cxnLst>
                <a:cxn ang="0">
                  <a:pos x="T0" y="T1"/>
                </a:cxn>
                <a:cxn ang="0">
                  <a:pos x="T2" y="T3"/>
                </a:cxn>
                <a:cxn ang="0">
                  <a:pos x="T4" y="T5"/>
                </a:cxn>
                <a:cxn ang="0">
                  <a:pos x="T6" y="T7"/>
                </a:cxn>
                <a:cxn ang="0">
                  <a:pos x="T8" y="T9"/>
                </a:cxn>
                <a:cxn ang="0">
                  <a:pos x="T10" y="T11"/>
                </a:cxn>
              </a:cxnLst>
              <a:rect l="0" t="0" r="r" b="b"/>
              <a:pathLst>
                <a:path w="556" h="794">
                  <a:moveTo>
                    <a:pt x="0" y="0"/>
                  </a:moveTo>
                  <a:lnTo>
                    <a:pt x="556" y="398"/>
                  </a:lnTo>
                  <a:lnTo>
                    <a:pt x="0" y="794"/>
                  </a:lnTo>
                  <a:lnTo>
                    <a:pt x="0" y="794"/>
                  </a:lnTo>
                  <a:lnTo>
                    <a:pt x="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2"/>
            <p:cNvSpPr>
              <a:spLocks/>
            </p:cNvSpPr>
            <p:nvPr userDrawn="1"/>
          </p:nvSpPr>
          <p:spPr bwMode="auto">
            <a:xfrm>
              <a:off x="972" y="2871"/>
              <a:ext cx="556" cy="794"/>
            </a:xfrm>
            <a:custGeom>
              <a:avLst/>
              <a:gdLst>
                <a:gd name="T0" fmla="*/ 0 w 556"/>
                <a:gd name="T1" fmla="*/ 0 h 794"/>
                <a:gd name="T2" fmla="*/ 556 w 556"/>
                <a:gd name="T3" fmla="*/ 397 h 794"/>
                <a:gd name="T4" fmla="*/ 0 w 556"/>
                <a:gd name="T5" fmla="*/ 794 h 794"/>
                <a:gd name="T6" fmla="*/ 0 w 556"/>
                <a:gd name="T7" fmla="*/ 794 h 794"/>
                <a:gd name="T8" fmla="*/ 0 w 556"/>
                <a:gd name="T9" fmla="*/ 0 h 794"/>
                <a:gd name="T10" fmla="*/ 0 w 556"/>
                <a:gd name="T11" fmla="*/ 0 h 794"/>
              </a:gdLst>
              <a:ahLst/>
              <a:cxnLst>
                <a:cxn ang="0">
                  <a:pos x="T0" y="T1"/>
                </a:cxn>
                <a:cxn ang="0">
                  <a:pos x="T2" y="T3"/>
                </a:cxn>
                <a:cxn ang="0">
                  <a:pos x="T4" y="T5"/>
                </a:cxn>
                <a:cxn ang="0">
                  <a:pos x="T6" y="T7"/>
                </a:cxn>
                <a:cxn ang="0">
                  <a:pos x="T8" y="T9"/>
                </a:cxn>
                <a:cxn ang="0">
                  <a:pos x="T10" y="T11"/>
                </a:cxn>
              </a:cxnLst>
              <a:rect l="0" t="0" r="r" b="b"/>
              <a:pathLst>
                <a:path w="556" h="794">
                  <a:moveTo>
                    <a:pt x="0" y="0"/>
                  </a:moveTo>
                  <a:lnTo>
                    <a:pt x="556" y="397"/>
                  </a:lnTo>
                  <a:lnTo>
                    <a:pt x="0" y="794"/>
                  </a:lnTo>
                  <a:lnTo>
                    <a:pt x="0" y="794"/>
                  </a:lnTo>
                  <a:lnTo>
                    <a:pt x="0" y="0"/>
                  </a:lnTo>
                  <a:lnTo>
                    <a:pt x="0" y="0"/>
                  </a:lnTo>
                  <a:close/>
                </a:path>
              </a:pathLst>
            </a:custGeom>
            <a:solidFill>
              <a:srgbClr val="C4E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3"/>
            <p:cNvSpPr>
              <a:spLocks/>
            </p:cNvSpPr>
            <p:nvPr userDrawn="1"/>
          </p:nvSpPr>
          <p:spPr bwMode="auto">
            <a:xfrm>
              <a:off x="972" y="1284"/>
              <a:ext cx="556" cy="793"/>
            </a:xfrm>
            <a:custGeom>
              <a:avLst/>
              <a:gdLst>
                <a:gd name="T0" fmla="*/ 0 w 556"/>
                <a:gd name="T1" fmla="*/ 0 h 793"/>
                <a:gd name="T2" fmla="*/ 556 w 556"/>
                <a:gd name="T3" fmla="*/ 397 h 793"/>
                <a:gd name="T4" fmla="*/ 0 w 556"/>
                <a:gd name="T5" fmla="*/ 793 h 793"/>
                <a:gd name="T6" fmla="*/ 0 w 556"/>
                <a:gd name="T7" fmla="*/ 793 h 793"/>
                <a:gd name="T8" fmla="*/ 0 w 556"/>
                <a:gd name="T9" fmla="*/ 0 h 793"/>
                <a:gd name="T10" fmla="*/ 0 w 556"/>
                <a:gd name="T11" fmla="*/ 0 h 793"/>
              </a:gdLst>
              <a:ahLst/>
              <a:cxnLst>
                <a:cxn ang="0">
                  <a:pos x="T0" y="T1"/>
                </a:cxn>
                <a:cxn ang="0">
                  <a:pos x="T2" y="T3"/>
                </a:cxn>
                <a:cxn ang="0">
                  <a:pos x="T4" y="T5"/>
                </a:cxn>
                <a:cxn ang="0">
                  <a:pos x="T6" y="T7"/>
                </a:cxn>
                <a:cxn ang="0">
                  <a:pos x="T8" y="T9"/>
                </a:cxn>
                <a:cxn ang="0">
                  <a:pos x="T10" y="T11"/>
                </a:cxn>
              </a:cxnLst>
              <a:rect l="0" t="0" r="r" b="b"/>
              <a:pathLst>
                <a:path w="556" h="793">
                  <a:moveTo>
                    <a:pt x="0" y="0"/>
                  </a:moveTo>
                  <a:lnTo>
                    <a:pt x="556" y="397"/>
                  </a:lnTo>
                  <a:lnTo>
                    <a:pt x="0" y="793"/>
                  </a:lnTo>
                  <a:lnTo>
                    <a:pt x="0" y="793"/>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4"/>
            <p:cNvSpPr>
              <a:spLocks/>
            </p:cNvSpPr>
            <p:nvPr userDrawn="1"/>
          </p:nvSpPr>
          <p:spPr bwMode="auto">
            <a:xfrm>
              <a:off x="972" y="1681"/>
              <a:ext cx="556" cy="794"/>
            </a:xfrm>
            <a:custGeom>
              <a:avLst/>
              <a:gdLst>
                <a:gd name="T0" fmla="*/ 556 w 556"/>
                <a:gd name="T1" fmla="*/ 794 h 794"/>
                <a:gd name="T2" fmla="*/ 0 w 556"/>
                <a:gd name="T3" fmla="*/ 396 h 794"/>
                <a:gd name="T4" fmla="*/ 556 w 556"/>
                <a:gd name="T5" fmla="*/ 0 h 794"/>
                <a:gd name="T6" fmla="*/ 556 w 556"/>
                <a:gd name="T7" fmla="*/ 0 h 794"/>
                <a:gd name="T8" fmla="*/ 556 w 556"/>
                <a:gd name="T9" fmla="*/ 794 h 794"/>
                <a:gd name="T10" fmla="*/ 556 w 556"/>
                <a:gd name="T11" fmla="*/ 794 h 794"/>
              </a:gdLst>
              <a:ahLst/>
              <a:cxnLst>
                <a:cxn ang="0">
                  <a:pos x="T0" y="T1"/>
                </a:cxn>
                <a:cxn ang="0">
                  <a:pos x="T2" y="T3"/>
                </a:cxn>
                <a:cxn ang="0">
                  <a:pos x="T4" y="T5"/>
                </a:cxn>
                <a:cxn ang="0">
                  <a:pos x="T6" y="T7"/>
                </a:cxn>
                <a:cxn ang="0">
                  <a:pos x="T8" y="T9"/>
                </a:cxn>
                <a:cxn ang="0">
                  <a:pos x="T10" y="T11"/>
                </a:cxn>
              </a:cxnLst>
              <a:rect l="0" t="0" r="r" b="b"/>
              <a:pathLst>
                <a:path w="556" h="794">
                  <a:moveTo>
                    <a:pt x="556" y="794"/>
                  </a:moveTo>
                  <a:lnTo>
                    <a:pt x="0" y="396"/>
                  </a:lnTo>
                  <a:lnTo>
                    <a:pt x="556" y="0"/>
                  </a:lnTo>
                  <a:lnTo>
                    <a:pt x="556" y="0"/>
                  </a:lnTo>
                  <a:lnTo>
                    <a:pt x="556" y="794"/>
                  </a:lnTo>
                  <a:lnTo>
                    <a:pt x="556" y="794"/>
                  </a:lnTo>
                  <a:close/>
                </a:path>
              </a:pathLst>
            </a:custGeom>
            <a:solidFill>
              <a:srgbClr val="C4E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5"/>
            <p:cNvSpPr>
              <a:spLocks/>
            </p:cNvSpPr>
            <p:nvPr userDrawn="1"/>
          </p:nvSpPr>
          <p:spPr bwMode="auto">
            <a:xfrm>
              <a:off x="972" y="887"/>
              <a:ext cx="556" cy="794"/>
            </a:xfrm>
            <a:custGeom>
              <a:avLst/>
              <a:gdLst>
                <a:gd name="T0" fmla="*/ 556 w 556"/>
                <a:gd name="T1" fmla="*/ 794 h 794"/>
                <a:gd name="T2" fmla="*/ 0 w 556"/>
                <a:gd name="T3" fmla="*/ 397 h 794"/>
                <a:gd name="T4" fmla="*/ 556 w 556"/>
                <a:gd name="T5" fmla="*/ 0 h 794"/>
                <a:gd name="T6" fmla="*/ 556 w 556"/>
                <a:gd name="T7" fmla="*/ 0 h 794"/>
                <a:gd name="T8" fmla="*/ 556 w 556"/>
                <a:gd name="T9" fmla="*/ 794 h 794"/>
                <a:gd name="T10" fmla="*/ 556 w 556"/>
                <a:gd name="T11" fmla="*/ 794 h 794"/>
              </a:gdLst>
              <a:ahLst/>
              <a:cxnLst>
                <a:cxn ang="0">
                  <a:pos x="T0" y="T1"/>
                </a:cxn>
                <a:cxn ang="0">
                  <a:pos x="T2" y="T3"/>
                </a:cxn>
                <a:cxn ang="0">
                  <a:pos x="T4" y="T5"/>
                </a:cxn>
                <a:cxn ang="0">
                  <a:pos x="T6" y="T7"/>
                </a:cxn>
                <a:cxn ang="0">
                  <a:pos x="T8" y="T9"/>
                </a:cxn>
                <a:cxn ang="0">
                  <a:pos x="T10" y="T11"/>
                </a:cxn>
              </a:cxnLst>
              <a:rect l="0" t="0" r="r" b="b"/>
              <a:pathLst>
                <a:path w="556" h="794">
                  <a:moveTo>
                    <a:pt x="556" y="794"/>
                  </a:moveTo>
                  <a:lnTo>
                    <a:pt x="0" y="397"/>
                  </a:lnTo>
                  <a:lnTo>
                    <a:pt x="556" y="0"/>
                  </a:lnTo>
                  <a:lnTo>
                    <a:pt x="556" y="0"/>
                  </a:lnTo>
                  <a:lnTo>
                    <a:pt x="556" y="794"/>
                  </a:lnTo>
                  <a:lnTo>
                    <a:pt x="556" y="7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6"/>
            <p:cNvSpPr>
              <a:spLocks/>
            </p:cNvSpPr>
            <p:nvPr userDrawn="1"/>
          </p:nvSpPr>
          <p:spPr bwMode="auto">
            <a:xfrm>
              <a:off x="972" y="2475"/>
              <a:ext cx="556" cy="793"/>
            </a:xfrm>
            <a:custGeom>
              <a:avLst/>
              <a:gdLst>
                <a:gd name="T0" fmla="*/ 556 w 556"/>
                <a:gd name="T1" fmla="*/ 793 h 793"/>
                <a:gd name="T2" fmla="*/ 0 w 556"/>
                <a:gd name="T3" fmla="*/ 396 h 793"/>
                <a:gd name="T4" fmla="*/ 556 w 556"/>
                <a:gd name="T5" fmla="*/ 0 h 793"/>
                <a:gd name="T6" fmla="*/ 556 w 556"/>
                <a:gd name="T7" fmla="*/ 0 h 793"/>
                <a:gd name="T8" fmla="*/ 556 w 556"/>
                <a:gd name="T9" fmla="*/ 793 h 793"/>
                <a:gd name="T10" fmla="*/ 556 w 556"/>
                <a:gd name="T11" fmla="*/ 793 h 793"/>
              </a:gdLst>
              <a:ahLst/>
              <a:cxnLst>
                <a:cxn ang="0">
                  <a:pos x="T0" y="T1"/>
                </a:cxn>
                <a:cxn ang="0">
                  <a:pos x="T2" y="T3"/>
                </a:cxn>
                <a:cxn ang="0">
                  <a:pos x="T4" y="T5"/>
                </a:cxn>
                <a:cxn ang="0">
                  <a:pos x="T6" y="T7"/>
                </a:cxn>
                <a:cxn ang="0">
                  <a:pos x="T8" y="T9"/>
                </a:cxn>
                <a:cxn ang="0">
                  <a:pos x="T10" y="T11"/>
                </a:cxn>
              </a:cxnLst>
              <a:rect l="0" t="0" r="r" b="b"/>
              <a:pathLst>
                <a:path w="556" h="793">
                  <a:moveTo>
                    <a:pt x="556" y="793"/>
                  </a:moveTo>
                  <a:lnTo>
                    <a:pt x="0" y="396"/>
                  </a:lnTo>
                  <a:lnTo>
                    <a:pt x="556" y="0"/>
                  </a:lnTo>
                  <a:lnTo>
                    <a:pt x="556" y="0"/>
                  </a:lnTo>
                  <a:lnTo>
                    <a:pt x="556" y="793"/>
                  </a:lnTo>
                  <a:lnTo>
                    <a:pt x="556" y="793"/>
                  </a:lnTo>
                  <a:close/>
                </a:path>
              </a:pathLst>
            </a:custGeom>
            <a:solidFill>
              <a:srgbClr val="005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448" y="228600"/>
            <a:ext cx="3914053" cy="1042416"/>
          </a:xfrm>
          <a:prstGeom prst="rect">
            <a:avLst/>
          </a:prstGeom>
        </p:spPr>
      </p:pic>
      <p:sp>
        <p:nvSpPr>
          <p:cNvPr id="24" name="TextBox 23"/>
          <p:cNvSpPr txBox="1"/>
          <p:nvPr userDrawn="1"/>
        </p:nvSpPr>
        <p:spPr>
          <a:xfrm>
            <a:off x="609600" y="6324600"/>
            <a:ext cx="2739936" cy="228600"/>
          </a:xfrm>
          <a:prstGeom prst="rect">
            <a:avLst/>
          </a:prstGeom>
          <a:noFill/>
        </p:spPr>
        <p:txBody>
          <a:bodyPr wrap="none" lIns="0" tIns="0" rIns="0" bIns="0" rtlCol="0" anchor="b" anchorCtr="0">
            <a:noAutofit/>
          </a:bodyPr>
          <a:lstStyle/>
          <a:p>
            <a:pPr marL="0" algn="r" defTabSz="457200" rtl="0" eaLnBrk="1" latinLnBrk="0" hangingPunct="1"/>
            <a:r>
              <a:rPr lang="en-US" sz="1200" b="1" kern="1200">
                <a:solidFill>
                  <a:schemeClr val="accent3"/>
                </a:solidFill>
                <a:latin typeface="+mj-lt"/>
                <a:ea typeface="+mn-ea"/>
                <a:cs typeface="+mn-cs"/>
              </a:rPr>
              <a:t>Seyfarth Shaw LLP</a:t>
            </a:r>
          </a:p>
        </p:txBody>
      </p:sp>
    </p:spTree>
    <p:extLst>
      <p:ext uri="{BB962C8B-B14F-4D97-AF65-F5344CB8AC3E}">
        <p14:creationId xmlns:p14="http://schemas.microsoft.com/office/powerpoint/2010/main" val="82167275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cSld name="1_Vertical Title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©2019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59830" y="546848"/>
            <a:ext cx="7139268" cy="5809505"/>
          </a:xfrm>
        </p:spPr>
        <p:txBody>
          <a:bodyPr/>
          <a:lstStyle>
            <a:lvl1pPr>
              <a:spcAft>
                <a:spcPts val="450"/>
              </a:spcAft>
              <a:defRPr sz="1800">
                <a:solidFill>
                  <a:schemeClr val="bg2"/>
                </a:solidFill>
              </a:defRPr>
            </a:lvl1pPr>
            <a:lvl2pPr>
              <a:defRPr sz="1650">
                <a:solidFill>
                  <a:schemeClr val="bg2"/>
                </a:solidFill>
              </a:defRPr>
            </a:lvl2pPr>
            <a:lvl3pPr>
              <a:defRPr sz="1500">
                <a:solidFill>
                  <a:schemeClr val="bg2"/>
                </a:solidFill>
              </a:defRPr>
            </a:lvl3pPr>
            <a:lvl4pPr>
              <a:defRPr sz="1350">
                <a:solidFill>
                  <a:schemeClr val="bg2"/>
                </a:solidFill>
              </a:defRPr>
            </a:lvl4pPr>
            <a:lvl5pPr>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442142" y="2565203"/>
            <a:ext cx="3310965" cy="664797"/>
          </a:xfrm>
        </p:spPr>
        <p:txBody>
          <a:bodyPr vert="horz" lIns="0" tIns="0" rIns="0" bIns="0" rtlCol="0" anchor="t" anchorCtr="0">
            <a:spAutoFit/>
          </a:bodyPr>
          <a:lstStyle>
            <a:lvl1pPr>
              <a:defRPr lang="en-US" sz="24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52432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Section Header Blue">
    <p:spTree>
      <p:nvGrpSpPr>
        <p:cNvPr id="1" name=""/>
        <p:cNvGrpSpPr/>
        <p:nvPr/>
      </p:nvGrpSpPr>
      <p:grpSpPr>
        <a:xfrm>
          <a:off x="0" y="0"/>
          <a:ext cx="0" cy="0"/>
          <a:chOff x="0" y="0"/>
          <a:chExt cx="0" cy="0"/>
        </a:xfrm>
      </p:grpSpPr>
      <p:sp>
        <p:nvSpPr>
          <p:cNvPr id="11" name="Rectangle 7"/>
          <p:cNvSpPr/>
          <p:nvPr userDrawn="1"/>
        </p:nvSpPr>
        <p:spPr bwMode="ltGray">
          <a:xfrm>
            <a:off x="1" y="0"/>
            <a:ext cx="12191999" cy="6858000"/>
          </a:xfrm>
          <a:prstGeom prst="rect">
            <a:avLst/>
          </a:prstGeom>
          <a:solidFill>
            <a:schemeClr val="accent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2"/>
          <p:cNvSpPr>
            <a:spLocks noGrp="1"/>
          </p:cNvSpPr>
          <p:nvPr>
            <p:ph type="body" sz="quarter" idx="12"/>
          </p:nvPr>
        </p:nvSpPr>
        <p:spPr>
          <a:xfrm>
            <a:off x="787400" y="2643894"/>
            <a:ext cx="10617200" cy="1444625"/>
          </a:xfrm>
        </p:spPr>
        <p:txBody>
          <a:bodyPr/>
          <a:lstStyle>
            <a:lvl1pPr marL="0" indent="0">
              <a:spcAft>
                <a:spcPts val="0"/>
              </a:spcAft>
              <a:buFontTx/>
              <a:buNone/>
              <a:defRPr sz="3200" b="1">
                <a:solidFill>
                  <a:schemeClr val="tx2"/>
                </a:solidFill>
                <a:latin typeface="+mj-lt"/>
              </a:defRPr>
            </a:lvl1pPr>
            <a:lvl2pPr marL="0" indent="0">
              <a:spcBef>
                <a:spcPts val="0"/>
              </a:spcBef>
              <a:spcAft>
                <a:spcPts val="1200"/>
              </a:spcAft>
              <a:buNone/>
              <a:defRPr>
                <a:solidFill>
                  <a:schemeClr val="tx2"/>
                </a:solidFill>
              </a:defRPr>
            </a:lvl2pPr>
            <a:lvl3pPr marL="231775" indent="-231775">
              <a:buFont typeface="Arial" panose="020B0604020202020204" pitchFamily="34" charset="0"/>
              <a:buChar char="•"/>
              <a:defRPr sz="2400">
                <a:solidFill>
                  <a:schemeClr val="tx2"/>
                </a:solidFill>
              </a:defRPr>
            </a:lvl3pPr>
          </a:lstStyle>
          <a:p>
            <a:pPr lvl="0"/>
            <a:r>
              <a:rPr lang="en-US"/>
              <a:t>Edit Master text styles</a:t>
            </a:r>
          </a:p>
          <a:p>
            <a:pPr lvl="1"/>
            <a:r>
              <a:rPr lang="en-US"/>
              <a:t>Second level</a:t>
            </a:r>
          </a:p>
          <a:p>
            <a:pPr lvl="2"/>
            <a:r>
              <a:rPr lang="en-US"/>
              <a:t>Third level</a:t>
            </a:r>
          </a:p>
        </p:txBody>
      </p:sp>
      <p:sp>
        <p:nvSpPr>
          <p:cNvPr id="9" name="Footer Placeholder 3"/>
          <p:cNvSpPr>
            <a:spLocks noGrp="1"/>
          </p:cNvSpPr>
          <p:nvPr>
            <p:ph type="ftr" sz="quarter" idx="11"/>
          </p:nvPr>
        </p:nvSpPr>
        <p:spPr>
          <a:xfrm>
            <a:off x="445988" y="6664998"/>
            <a:ext cx="9144000" cy="138499"/>
          </a:xfrm>
        </p:spPr>
        <p:txBody>
          <a:bodyPr/>
          <a:lstStyle>
            <a:lvl1pPr>
              <a:defRPr>
                <a:solidFill>
                  <a:schemeClr val="tx2"/>
                </a:solidFill>
              </a:defRPr>
            </a:lvl1pPr>
          </a:lstStyle>
          <a:p>
            <a:r>
              <a:rPr lang="en-US"/>
              <a:t>©2019 Seyfarth Shaw LLP. All rights reserved. Private and Confidential</a:t>
            </a:r>
          </a:p>
        </p:txBody>
      </p:sp>
      <p:cxnSp>
        <p:nvCxnSpPr>
          <p:cNvPr id="8" name="Straight Connector 7"/>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448" y="228600"/>
            <a:ext cx="3914053" cy="1042416"/>
          </a:xfrm>
          <a:prstGeom prst="rect">
            <a:avLst/>
          </a:prstGeom>
        </p:spPr>
      </p:pic>
      <p:sp>
        <p:nvSpPr>
          <p:cNvPr id="14"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spTree>
    <p:extLst>
      <p:ext uri="{BB962C8B-B14F-4D97-AF65-F5344CB8AC3E}">
        <p14:creationId xmlns:p14="http://schemas.microsoft.com/office/powerpoint/2010/main" val="53262863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604AE5-A136-DA44-A46E-C337DF104A8B}"/>
              </a:ext>
            </a:extLst>
          </p:cNvPr>
          <p:cNvSpPr/>
          <p:nvPr userDrawn="1"/>
        </p:nvSpPr>
        <p:spPr>
          <a:xfrm>
            <a:off x="228600" y="4518824"/>
            <a:ext cx="9624060" cy="206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hasCustomPrompt="1"/>
          </p:nvPr>
        </p:nvSpPr>
        <p:spPr/>
        <p:txBody>
          <a:bodyPr/>
          <a:lstStyle>
            <a:lvl1pPr>
              <a:defRPr/>
            </a:lvl1pPr>
          </a:lstStyle>
          <a:p>
            <a:r>
              <a:rPr lang="en-US"/>
              <a:t>Not a template – use this for logos</a:t>
            </a:r>
          </a:p>
        </p:txBody>
      </p:sp>
      <p:pic>
        <p:nvPicPr>
          <p:cNvPr id="4" name="Graphic 3">
            <a:extLst>
              <a:ext uri="{FF2B5EF4-FFF2-40B4-BE49-F238E27FC236}">
                <a16:creationId xmlns:a16="http://schemas.microsoft.com/office/drawing/2014/main" id="{6B44B3CF-68FA-D34B-AAEF-5E736E5481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3622" y="2313932"/>
            <a:ext cx="4648200" cy="1790700"/>
          </a:xfrm>
          <a:prstGeom prst="rect">
            <a:avLst/>
          </a:prstGeom>
        </p:spPr>
      </p:pic>
      <p:pic>
        <p:nvPicPr>
          <p:cNvPr id="6" name="Graphic 5">
            <a:extLst>
              <a:ext uri="{FF2B5EF4-FFF2-40B4-BE49-F238E27FC236}">
                <a16:creationId xmlns:a16="http://schemas.microsoft.com/office/drawing/2014/main" id="{747C90F4-6E24-8A43-956D-866A6E1BBCE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583" y="4789525"/>
            <a:ext cx="3421140" cy="1317980"/>
          </a:xfrm>
          <a:prstGeom prst="rect">
            <a:avLst/>
          </a:prstGeom>
        </p:spPr>
      </p:pic>
      <p:pic>
        <p:nvPicPr>
          <p:cNvPr id="8" name="Graphic 7">
            <a:extLst>
              <a:ext uri="{FF2B5EF4-FFF2-40B4-BE49-F238E27FC236}">
                <a16:creationId xmlns:a16="http://schemas.microsoft.com/office/drawing/2014/main" id="{ACFE4A18-253C-234C-846C-97A26FDBE56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3840" y="2104880"/>
            <a:ext cx="4648200" cy="1790700"/>
          </a:xfrm>
          <a:prstGeom prst="rect">
            <a:avLst/>
          </a:prstGeom>
        </p:spPr>
      </p:pic>
      <p:pic>
        <p:nvPicPr>
          <p:cNvPr id="10" name="Graphic 9">
            <a:extLst>
              <a:ext uri="{FF2B5EF4-FFF2-40B4-BE49-F238E27FC236}">
                <a16:creationId xmlns:a16="http://schemas.microsoft.com/office/drawing/2014/main" id="{FE30D27E-1AB1-9840-8A73-C62C8F02835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54020" y="2888553"/>
            <a:ext cx="1905000" cy="1905000"/>
          </a:xfrm>
          <a:prstGeom prst="rect">
            <a:avLst/>
          </a:prstGeom>
        </p:spPr>
      </p:pic>
      <p:pic>
        <p:nvPicPr>
          <p:cNvPr id="12" name="Graphic 11">
            <a:extLst>
              <a:ext uri="{FF2B5EF4-FFF2-40B4-BE49-F238E27FC236}">
                <a16:creationId xmlns:a16="http://schemas.microsoft.com/office/drawing/2014/main" id="{68138D33-974F-1147-AD4E-A5B61417447C}"/>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06484" y="4928652"/>
            <a:ext cx="3975100" cy="1244600"/>
          </a:xfrm>
          <a:prstGeom prst="rect">
            <a:avLst/>
          </a:prstGeom>
        </p:spPr>
      </p:pic>
    </p:spTree>
    <p:extLst>
      <p:ext uri="{BB962C8B-B14F-4D97-AF65-F5344CB8AC3E}">
        <p14:creationId xmlns:p14="http://schemas.microsoft.com/office/powerpoint/2010/main" val="214296469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146D3-C2CA-114D-AFBB-6BE6BD3840A4}"/>
              </a:ext>
            </a:extLst>
          </p:cNvPr>
          <p:cNvSpPr/>
          <p:nvPr userDrawn="1"/>
        </p:nvSpPr>
        <p:spPr>
          <a:xfrm>
            <a:off x="0" y="0"/>
            <a:ext cx="8621486"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7" name="Graphic 6">
            <a:extLst>
              <a:ext uri="{FF2B5EF4-FFF2-40B4-BE49-F238E27FC236}">
                <a16:creationId xmlns:a16="http://schemas.microsoft.com/office/drawing/2014/main" id="{48A7D4F1-6B69-3343-9061-E645B995C5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782" y="344634"/>
            <a:ext cx="6168732" cy="6168732"/>
          </a:xfrm>
          <a:prstGeom prst="rect">
            <a:avLst/>
          </a:prstGeom>
        </p:spPr>
      </p:pic>
      <p:pic>
        <p:nvPicPr>
          <p:cNvPr id="10" name="Picture 9" descr="Logo&#10;&#10;Description automatically generated">
            <a:extLst>
              <a:ext uri="{FF2B5EF4-FFF2-40B4-BE49-F238E27FC236}">
                <a16:creationId xmlns:a16="http://schemas.microsoft.com/office/drawing/2014/main" id="{0B6DD8C9-F29A-994C-BABD-DD7A451571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pic>
        <p:nvPicPr>
          <p:cNvPr id="12" name="Graphic 11" descr="User outline">
            <a:extLst>
              <a:ext uri="{FF2B5EF4-FFF2-40B4-BE49-F238E27FC236}">
                <a16:creationId xmlns:a16="http://schemas.microsoft.com/office/drawing/2014/main" id="{98B39284-94E1-D84A-B46B-C1AF674ED0E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337619347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1A3B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4" name="Picture 3" descr="Logo&#10;&#10;Description automatically generated">
            <a:extLst>
              <a:ext uri="{FF2B5EF4-FFF2-40B4-BE49-F238E27FC236}">
                <a16:creationId xmlns:a16="http://schemas.microsoft.com/office/drawing/2014/main" id="{D9DE154A-C79F-0F47-91E0-C4490C2FE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sp>
        <p:nvSpPr>
          <p:cNvPr id="16" name="Rectangle 15">
            <a:extLst>
              <a:ext uri="{FF2B5EF4-FFF2-40B4-BE49-F238E27FC236}">
                <a16:creationId xmlns:a16="http://schemas.microsoft.com/office/drawing/2014/main" id="{81483517-6F39-774D-930D-AFDD4891821C}"/>
              </a:ext>
            </a:extLst>
          </p:cNvPr>
          <p:cNvSpPr/>
          <p:nvPr userDrawn="1"/>
        </p:nvSpPr>
        <p:spPr>
          <a:xfrm rot="20785132">
            <a:off x="7296447" y="-1107483"/>
            <a:ext cx="5959043" cy="88201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8E1A8D-8B79-6646-A108-3735C332D570}"/>
              </a:ext>
            </a:extLst>
          </p:cNvPr>
          <p:cNvSpPr/>
          <p:nvPr userDrawn="1"/>
        </p:nvSpPr>
        <p:spPr>
          <a:xfrm rot="20785132">
            <a:off x="7374430" y="-452585"/>
            <a:ext cx="381222" cy="8820185"/>
          </a:xfrm>
          <a:prstGeom prst="rect">
            <a:avLst/>
          </a:prstGeom>
          <a:solidFill>
            <a:srgbClr val="1A3B5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26DB18-06AA-0541-90F5-5EEBDE0F82AE}"/>
              </a:ext>
            </a:extLst>
          </p:cNvPr>
          <p:cNvSpPr/>
          <p:nvPr userDrawn="1"/>
        </p:nvSpPr>
        <p:spPr>
          <a:xfrm rot="5400000" flipH="1">
            <a:off x="9218991" y="-3235706"/>
            <a:ext cx="182648" cy="6207652"/>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94ABFB-C94B-8045-9556-45C4E7D1038F}"/>
              </a:ext>
            </a:extLst>
          </p:cNvPr>
          <p:cNvSpPr/>
          <p:nvPr userDrawn="1"/>
        </p:nvSpPr>
        <p:spPr>
          <a:xfrm rot="5400000" flipH="1">
            <a:off x="10053382" y="4717989"/>
            <a:ext cx="182648" cy="4538873"/>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66351C-7F29-3C40-ABDA-9C808235A295}"/>
              </a:ext>
            </a:extLst>
          </p:cNvPr>
          <p:cNvSpPr/>
          <p:nvPr userDrawn="1"/>
        </p:nvSpPr>
        <p:spPr>
          <a:xfrm flipH="1">
            <a:off x="12252486" y="-40552"/>
            <a:ext cx="161656" cy="6936651"/>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04D7C28C-CA19-8449-8852-7FF0B7A46A15}"/>
              </a:ext>
            </a:extLst>
          </p:cNvPr>
          <p:cNvSpPr>
            <a:spLocks noGrp="1"/>
          </p:cNvSpPr>
          <p:nvPr>
            <p:ph type="subTitle" idx="1" hasCustomPrompt="1"/>
          </p:nvPr>
        </p:nvSpPr>
        <p:spPr>
          <a:xfrm>
            <a:off x="1915883" y="4618041"/>
            <a:ext cx="3840460"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4" name="Text Placeholder 26">
            <a:extLst>
              <a:ext uri="{FF2B5EF4-FFF2-40B4-BE49-F238E27FC236}">
                <a16:creationId xmlns:a16="http://schemas.microsoft.com/office/drawing/2014/main" id="{C992668E-CFC3-D744-BBA3-1B3FCA29AC46}"/>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25" name="Graphic 24" descr="User outline">
            <a:extLst>
              <a:ext uri="{FF2B5EF4-FFF2-40B4-BE49-F238E27FC236}">
                <a16:creationId xmlns:a16="http://schemas.microsoft.com/office/drawing/2014/main" id="{91A24D51-61CC-F542-810A-6A75C4C5D5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294409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a:t>©2020 Seyfarth Shaw LLP. All rights reserved. Private and Confidential</a:t>
            </a:r>
          </a:p>
        </p:txBody>
      </p:sp>
      <p:grpSp>
        <p:nvGrpSpPr>
          <p:cNvPr id="24" name="Group 23"/>
          <p:cNvGrpSpPr/>
          <p:nvPr userDrawn="1"/>
        </p:nvGrpSpPr>
        <p:grpSpPr>
          <a:xfrm>
            <a:off x="6284913" y="1407695"/>
            <a:ext cx="6029549" cy="6023393"/>
            <a:chOff x="6284913" y="1217613"/>
            <a:chExt cx="6219825" cy="6213475"/>
          </a:xfrm>
        </p:grpSpPr>
        <p:sp>
          <p:nvSpPr>
            <p:cNvPr id="25" name="Freeform 24"/>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08234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78923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12" name="Graphic 11" descr="User outline">
            <a:extLst>
              <a:ext uri="{FF2B5EF4-FFF2-40B4-BE49-F238E27FC236}">
                <a16:creationId xmlns:a16="http://schemas.microsoft.com/office/drawing/2014/main" id="{16F1F9C0-9FF4-1C42-B1AF-8B998DD8A1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119999442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8" name="Graphic 7">
            <a:extLst>
              <a:ext uri="{FF2B5EF4-FFF2-40B4-BE49-F238E27FC236}">
                <a16:creationId xmlns:a16="http://schemas.microsoft.com/office/drawing/2014/main" id="{AE081D44-91E6-A045-861F-0348210A6DE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3" y="399324"/>
            <a:ext cx="2260229" cy="870744"/>
          </a:xfrm>
          <a:prstGeom prst="rect">
            <a:avLst/>
          </a:prstGeom>
        </p:spPr>
      </p:pic>
      <p:sp>
        <p:nvSpPr>
          <p:cNvPr id="14" name="Subtitle 2">
            <a:extLst>
              <a:ext uri="{FF2B5EF4-FFF2-40B4-BE49-F238E27FC236}">
                <a16:creationId xmlns:a16="http://schemas.microsoft.com/office/drawing/2014/main" id="{8CD563B8-9D34-DE4B-9511-868DB976E250}"/>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5" name="Text Placeholder 26">
            <a:extLst>
              <a:ext uri="{FF2B5EF4-FFF2-40B4-BE49-F238E27FC236}">
                <a16:creationId xmlns:a16="http://schemas.microsoft.com/office/drawing/2014/main" id="{79E38193-CC8D-6847-AC32-38019B61AC29}"/>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6" name="Graphic 15" descr="User outline">
            <a:extLst>
              <a:ext uri="{FF2B5EF4-FFF2-40B4-BE49-F238E27FC236}">
                <a16:creationId xmlns:a16="http://schemas.microsoft.com/office/drawing/2014/main" id="{26026E31-AB6E-8340-8261-80152C9491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319261914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1A3B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rgbClr val="D4E6F4"/>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19785192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2_Section Blue">
    <p:spTree>
      <p:nvGrpSpPr>
        <p:cNvPr id="1" name=""/>
        <p:cNvGrpSpPr/>
        <p:nvPr/>
      </p:nvGrpSpPr>
      <p:grpSpPr>
        <a:xfrm>
          <a:off x="0" y="0"/>
          <a:ext cx="0" cy="0"/>
          <a:chOff x="0" y="0"/>
          <a:chExt cx="0" cy="0"/>
        </a:xfrm>
      </p:grpSpPr>
      <p:pic>
        <p:nvPicPr>
          <p:cNvPr id="8" name="Picture 7" descr="A picture containing text, monitor, electronics, display&#10;&#10;Description automatically generated">
            <a:extLst>
              <a:ext uri="{FF2B5EF4-FFF2-40B4-BE49-F238E27FC236}">
                <a16:creationId xmlns:a16="http://schemas.microsoft.com/office/drawing/2014/main" id="{F812367A-7503-C34E-BDFB-5B878D3D9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4142" y="1327505"/>
            <a:ext cx="8100142" cy="4674939"/>
          </a:xfrm>
          <a:prstGeom prst="rect">
            <a:avLst/>
          </a:prstGeom>
        </p:spPr>
      </p:pic>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5535560" y="365125"/>
            <a:ext cx="6243485"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5535560" y="2254827"/>
            <a:ext cx="6243485" cy="3922136"/>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147436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9328723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5_Section Blu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1" name="Diagonal Stripe 10">
            <a:extLst>
              <a:ext uri="{FF2B5EF4-FFF2-40B4-BE49-F238E27FC236}">
                <a16:creationId xmlns:a16="http://schemas.microsoft.com/office/drawing/2014/main" id="{F4D2313D-445B-1749-9332-140F28D8FA48}"/>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2">
            <a:extLst>
              <a:ext uri="{FF2B5EF4-FFF2-40B4-BE49-F238E27FC236}">
                <a16:creationId xmlns:a16="http://schemas.microsoft.com/office/drawing/2014/main" id="{CFCB8FB9-1DFE-DF48-B927-892C67DADE00}"/>
              </a:ext>
            </a:extLst>
          </p:cNvPr>
          <p:cNvSpPr>
            <a:spLocks noGrp="1"/>
          </p:cNvSpPr>
          <p:nvPr>
            <p:ph idx="1" hasCustomPrompt="1"/>
          </p:nvPr>
        </p:nvSpPr>
        <p:spPr>
          <a:xfrm>
            <a:off x="1066799" y="2254827"/>
            <a:ext cx="8131791" cy="3922136"/>
          </a:xfrm>
        </p:spPr>
        <p:txBody>
          <a:bodyPr numCol="1"/>
          <a:lstStyle>
            <a:lvl1pPr>
              <a:buClr>
                <a:srgbClr val="3877BB"/>
              </a:buClr>
              <a:defRPr>
                <a:solidFill>
                  <a:schemeClr val="accent1">
                    <a:lumMod val="10000"/>
                  </a:schemeClr>
                </a:solidFill>
              </a:defRPr>
            </a:lvl1pPr>
            <a:lvl2pPr>
              <a:buClr>
                <a:srgbClr val="3877BB"/>
              </a:buClr>
              <a:defRPr>
                <a:solidFill>
                  <a:schemeClr val="accent1">
                    <a:lumMod val="10000"/>
                  </a:schemeClr>
                </a:solidFill>
              </a:defRPr>
            </a:lvl2pPr>
            <a:lvl3pPr>
              <a:buClr>
                <a:srgbClr val="3877BB"/>
              </a:buClr>
              <a:defRPr>
                <a:solidFill>
                  <a:schemeClr val="accent1">
                    <a:lumMod val="10000"/>
                  </a:schemeClr>
                </a:solidFill>
              </a:defRPr>
            </a:lvl3pPr>
            <a:lvl4pPr>
              <a:buClr>
                <a:srgbClr val="3877BB"/>
              </a:buClr>
              <a:defRPr>
                <a:solidFill>
                  <a:schemeClr val="accent1">
                    <a:lumMod val="10000"/>
                  </a:schemeClr>
                </a:solidFill>
              </a:defRPr>
            </a:lvl4pPr>
            <a:lvl5pPr>
              <a:buClr>
                <a:srgbClr val="3877BB"/>
              </a:buClr>
              <a:defRPr>
                <a:solidFill>
                  <a:schemeClr val="accent1">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78468F-6640-2043-896C-0F489B894DE6}"/>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002147-2B19-F846-8342-4AB09A07BE24}"/>
              </a:ext>
            </a:extLst>
          </p:cNvPr>
          <p:cNvSpPr/>
          <p:nvPr userDrawn="1"/>
        </p:nvSpPr>
        <p:spPr>
          <a:xfrm>
            <a:off x="0" y="0"/>
            <a:ext cx="12191999" cy="1912139"/>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8" name="Title 1">
            <a:extLst>
              <a:ext uri="{FF2B5EF4-FFF2-40B4-BE49-F238E27FC236}">
                <a16:creationId xmlns:a16="http://schemas.microsoft.com/office/drawing/2014/main" id="{60339787-6830-C548-B652-89566B645CD4}"/>
              </a:ext>
            </a:extLst>
          </p:cNvPr>
          <p:cNvSpPr>
            <a:spLocks noGrp="1"/>
          </p:cNvSpPr>
          <p:nvPr>
            <p:ph type="title" hasCustomPrompt="1"/>
          </p:nvPr>
        </p:nvSpPr>
        <p:spPr>
          <a:xfrm>
            <a:off x="1066800" y="218364"/>
            <a:ext cx="9783170" cy="1433015"/>
          </a:xfrm>
        </p:spPr>
        <p:txBody>
          <a:bodyPr anchor="b"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7026448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4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solidFill>
                  <a:schemeClr val="accent1">
                    <a:lumMod val="25000"/>
                  </a:schemeClr>
                </a:solidFill>
              </a:defRPr>
            </a:lvl1pPr>
            <a:lvl2pPr>
              <a:buClr>
                <a:srgbClr val="EB4D00"/>
              </a:buClr>
              <a:defRPr>
                <a:solidFill>
                  <a:schemeClr val="accent1">
                    <a:lumMod val="25000"/>
                  </a:schemeClr>
                </a:solidFill>
              </a:defRPr>
            </a:lvl2pPr>
            <a:lvl3pPr>
              <a:buClr>
                <a:srgbClr val="EB4D00"/>
              </a:buClr>
              <a:defRPr>
                <a:solidFill>
                  <a:schemeClr val="accent1">
                    <a:lumMod val="25000"/>
                  </a:schemeClr>
                </a:solidFill>
              </a:defRPr>
            </a:lvl3pPr>
            <a:lvl4pPr>
              <a:buClr>
                <a:srgbClr val="EB4D00"/>
              </a:buClr>
              <a:defRPr>
                <a:solidFill>
                  <a:schemeClr val="accent1">
                    <a:lumMod val="25000"/>
                  </a:schemeClr>
                </a:solidFill>
              </a:defRPr>
            </a:lvl4pPr>
            <a:lvl5pPr>
              <a:buClr>
                <a:srgbClr val="EB4D00"/>
              </a:buClr>
              <a:defRPr>
                <a:solidFill>
                  <a:schemeClr val="accent1">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86556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5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F90654AD-21AB-B644-BFB5-6FD1BEF360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extLst>
      <p:ext uri="{BB962C8B-B14F-4D97-AF65-F5344CB8AC3E}">
        <p14:creationId xmlns:p14="http://schemas.microsoft.com/office/powerpoint/2010/main" val="210977937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5" name="Graphic 4">
            <a:extLst>
              <a:ext uri="{FF2B5EF4-FFF2-40B4-BE49-F238E27FC236}">
                <a16:creationId xmlns:a16="http://schemas.microsoft.com/office/drawing/2014/main" id="{BF90B608-39F4-8C4A-ADEF-6FA5EF554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022" y="-1795043"/>
            <a:ext cx="5617269" cy="10448086"/>
          </a:xfrm>
          <a:prstGeom prst="rect">
            <a:avLst/>
          </a:prstGeom>
        </p:spPr>
      </p:pic>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184343" y="4618041"/>
            <a:ext cx="4572000" cy="369459"/>
          </a:xfrm>
        </p:spPr>
        <p:txBody>
          <a:bodyPr>
            <a:normAutofit/>
          </a:bodyPr>
          <a:lstStyle>
            <a:lvl1pPr marL="0" indent="0" algn="l">
              <a:buNone/>
              <a:defRPr sz="1500" b="0" i="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184343" y="5132643"/>
            <a:ext cx="4572000" cy="422275"/>
          </a:xfrm>
        </p:spPr>
        <p:txBody>
          <a:bodyPr>
            <a:normAutofit/>
          </a:bodyPr>
          <a:lstStyle>
            <a:lvl1pPr marL="0" indent="0">
              <a:buNone/>
              <a:defRPr sz="1200" b="0" i="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4" name="Graphic 13">
            <a:extLst>
              <a:ext uri="{FF2B5EF4-FFF2-40B4-BE49-F238E27FC236}">
                <a16:creationId xmlns:a16="http://schemas.microsoft.com/office/drawing/2014/main" id="{C14B5255-FF06-BD4C-8536-329CCB1425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2" y="846671"/>
            <a:ext cx="3911557" cy="1506912"/>
          </a:xfrm>
          <a:prstGeom prst="rect">
            <a:avLst/>
          </a:prstGeom>
        </p:spPr>
      </p:pic>
    </p:spTree>
    <p:extLst>
      <p:ext uri="{BB962C8B-B14F-4D97-AF65-F5344CB8AC3E}">
        <p14:creationId xmlns:p14="http://schemas.microsoft.com/office/powerpoint/2010/main" val="283226150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2" name="Rectangle 11"/>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4" name="Rectangle 3"/>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9137" y="1433191"/>
            <a:ext cx="8048625" cy="4748110"/>
          </a:xfrm>
          <a:prstGeom prst="rect">
            <a:avLst/>
          </a:prstGeom>
        </p:spPr>
      </p:pic>
    </p:spTree>
    <p:extLst>
      <p:ext uri="{BB962C8B-B14F-4D97-AF65-F5344CB8AC3E}">
        <p14:creationId xmlns:p14="http://schemas.microsoft.com/office/powerpoint/2010/main" val="53529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91738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11" name="Freeform 13">
            <a:extLst>
              <a:ext uri="{FF2B5EF4-FFF2-40B4-BE49-F238E27FC236}">
                <a16:creationId xmlns:a16="http://schemas.microsoft.com/office/drawing/2014/main" id="{D82B087F-9B39-4634-A2AD-3D2D0D736FC7}"/>
              </a:ext>
            </a:extLst>
          </p:cNvPr>
          <p:cNvSpPr>
            <a:spLocks/>
          </p:cNvSpPr>
          <p:nvPr userDrawn="1"/>
        </p:nvSpPr>
        <p:spPr bwMode="auto">
          <a:xfrm flipV="1">
            <a:off x="-11576" y="4667693"/>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7457" y="673355"/>
            <a:ext cx="4135262" cy="6272588"/>
          </a:xfrm>
          <a:prstGeom prst="rect">
            <a:avLst/>
          </a:prstGeom>
        </p:spPr>
      </p:pic>
    </p:spTree>
    <p:extLst>
      <p:ext uri="{BB962C8B-B14F-4D97-AF65-F5344CB8AC3E}">
        <p14:creationId xmlns:p14="http://schemas.microsoft.com/office/powerpoint/2010/main" val="92751779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618611" y="469528"/>
            <a:ext cx="5267461" cy="604019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ctr"/>
          <a:lstStyle/>
          <a:p>
            <a:endParaRPr lang="en-US" sz="2400">
              <a:solidFill>
                <a:schemeClr val="bg1"/>
              </a:solidFill>
              <a:ea typeface="Roboto Slab" charset="0"/>
              <a:cs typeface="Roboto Slab"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714" y="4426217"/>
            <a:ext cx="3391550" cy="3750919"/>
          </a:xfrm>
          <a:prstGeom prst="rect">
            <a:avLst/>
          </a:prstGeom>
        </p:spPr>
      </p:pic>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729728" y="1414272"/>
            <a:ext cx="2926080" cy="3011945"/>
          </a:xfrm>
        </p:spPr>
        <p:txBody>
          <a:bodyPr/>
          <a:lstStyle>
            <a:lvl1pPr marL="0" indent="0">
              <a:buNone/>
              <a:defRPr>
                <a:solidFill>
                  <a:schemeClr val="bg1"/>
                </a:solidFill>
              </a:defRPr>
            </a:lvl1pPr>
          </a:lstStyle>
          <a:p>
            <a:r>
              <a:rPr lang="en-US"/>
              <a:t>[Insert Avatar Picture]</a:t>
            </a:r>
          </a:p>
        </p:txBody>
      </p:sp>
      <p:sp>
        <p:nvSpPr>
          <p:cNvPr id="8" name="Title 1"/>
          <p:cNvSpPr>
            <a:spLocks noGrp="1"/>
          </p:cNvSpPr>
          <p:nvPr>
            <p:ph type="title" hasCustomPrompt="1"/>
          </p:nvPr>
        </p:nvSpPr>
        <p:spPr>
          <a:xfrm>
            <a:off x="6498336" y="14813"/>
            <a:ext cx="5388864" cy="959168"/>
          </a:xfrm>
        </p:spPr>
        <p:txBody>
          <a:bodyPr/>
          <a:lstStyle>
            <a:lvl1pPr algn="ctr">
              <a:defRPr baseline="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9" name="Content Placeholder 6"/>
          <p:cNvSpPr>
            <a:spLocks noGrp="1"/>
          </p:cNvSpPr>
          <p:nvPr>
            <p:ph sz="quarter" idx="10"/>
          </p:nvPr>
        </p:nvSpPr>
        <p:spPr>
          <a:xfrm>
            <a:off x="780288" y="694944"/>
            <a:ext cx="4925568" cy="5629656"/>
          </a:xfrm>
        </p:spPr>
        <p:txBody>
          <a:bodyPr>
            <a:normAutofit/>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Tree>
    <p:extLst>
      <p:ext uri="{BB962C8B-B14F-4D97-AF65-F5344CB8AC3E}">
        <p14:creationId xmlns:p14="http://schemas.microsoft.com/office/powerpoint/2010/main" val="188791423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About Me 1">
    <p:spTree>
      <p:nvGrpSpPr>
        <p:cNvPr id="1" name=""/>
        <p:cNvGrpSpPr/>
        <p:nvPr/>
      </p:nvGrpSpPr>
      <p:grpSpPr>
        <a:xfrm>
          <a:off x="0" y="0"/>
          <a:ext cx="0" cy="0"/>
          <a:chOff x="0" y="0"/>
          <a:chExt cx="0" cy="0"/>
        </a:xfrm>
      </p:grpSpPr>
      <p:grpSp>
        <p:nvGrpSpPr>
          <p:cNvPr id="2" name="Group 1"/>
          <p:cNvGrpSpPr/>
          <p:nvPr userDrawn="1"/>
        </p:nvGrpSpPr>
        <p:grpSpPr>
          <a:xfrm>
            <a:off x="7283566" y="-528034"/>
            <a:ext cx="4029565" cy="6383841"/>
            <a:chOff x="7852246" y="-8205"/>
            <a:chExt cx="4029565" cy="6383841"/>
          </a:xfrm>
        </p:grpSpPr>
        <p:sp>
          <p:nvSpPr>
            <p:cNvPr id="3" name="Rounded Rectangle 2"/>
            <p:cNvSpPr/>
            <p:nvPr/>
          </p:nvSpPr>
          <p:spPr>
            <a:xfrm>
              <a:off x="8732614" y="1487176"/>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8933505" y="0"/>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0566669" y="1478971"/>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767560" y="-8205"/>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852246" y="1550388"/>
              <a:ext cx="4029565" cy="4825248"/>
              <a:chOff x="8182988" y="1595007"/>
              <a:chExt cx="3376612" cy="4043362"/>
            </a:xfrm>
          </p:grpSpPr>
          <p:sp>
            <p:nvSpPr>
              <p:cNvPr id="8" name="Rectangle 7"/>
              <p:cNvSpPr/>
              <p:nvPr/>
            </p:nvSpPr>
            <p:spPr>
              <a:xfrm>
                <a:off x="8182988" y="1595007"/>
                <a:ext cx="3376612" cy="4043362"/>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9770" y="1762558"/>
                <a:ext cx="3043237" cy="37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16364" y="1930109"/>
                <a:ext cx="2705194" cy="3375749"/>
              </a:xfrm>
              <a:prstGeom prst="rect">
                <a:avLst/>
              </a:prstGeom>
              <a:gradFill flip="none" rotWithShape="1">
                <a:gsLst>
                  <a:gs pos="44000">
                    <a:schemeClr val="bg1"/>
                  </a:gs>
                  <a:gs pos="88000">
                    <a:schemeClr val="accent1">
                      <a:lumMod val="95000"/>
                      <a:lumOff val="5000"/>
                    </a:schemeClr>
                  </a:gs>
                  <a:gs pos="100000">
                    <a:schemeClr val="bg1">
                      <a:lumMod val="85000"/>
                    </a:schemeClr>
                  </a:gs>
                </a:gsLst>
                <a:path path="circle">
                  <a:fillToRect l="50000" t="130000" r="50000" b="-30000"/>
                </a:path>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
          <p:cNvSpPr>
            <a:spLocks noGrp="1"/>
          </p:cNvSpPr>
          <p:nvPr>
            <p:ph type="title" hasCustomPrompt="1"/>
          </p:nvPr>
        </p:nvSpPr>
        <p:spPr>
          <a:xfrm>
            <a:off x="503447" y="365125"/>
            <a:ext cx="6212454" cy="1325563"/>
          </a:xfrm>
        </p:spPr>
        <p:txBody>
          <a:bodyPr/>
          <a:lstStyle>
            <a:lvl1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[First Name] [Last Name]</a:t>
            </a:r>
          </a:p>
        </p:txBody>
      </p:sp>
      <p:sp>
        <p:nvSpPr>
          <p:cNvPr id="15" name="Content Placeholder 6"/>
          <p:cNvSpPr>
            <a:spLocks noGrp="1"/>
          </p:cNvSpPr>
          <p:nvPr>
            <p:ph sz="quarter" idx="10"/>
          </p:nvPr>
        </p:nvSpPr>
        <p:spPr>
          <a:xfrm>
            <a:off x="503238" y="2171700"/>
            <a:ext cx="621287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
        <p:nvSpPr>
          <p:cNvPr id="16"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681409" y="1430461"/>
            <a:ext cx="3228311" cy="4028535"/>
          </a:xfrm>
        </p:spPr>
        <p:txBody>
          <a:bodyPr/>
          <a:lstStyle>
            <a:lvl1pPr marL="0" indent="0">
              <a:buNone/>
              <a:defRPr/>
            </a:lvl1pPr>
          </a:lstStyle>
          <a:p>
            <a:r>
              <a:rPr lang="en-US"/>
              <a:t>[Insert Avatar Picture]</a:t>
            </a:r>
          </a:p>
        </p:txBody>
      </p:sp>
    </p:spTree>
    <p:extLst>
      <p:ext uri="{BB962C8B-B14F-4D97-AF65-F5344CB8AC3E}">
        <p14:creationId xmlns:p14="http://schemas.microsoft.com/office/powerpoint/2010/main" val="345270160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About Me - 2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0441" y="566744"/>
            <a:ext cx="4368392" cy="2696431"/>
          </a:xfrm>
          <a:prstGeom prst="rect">
            <a:avLst/>
          </a:prstGeom>
        </p:spPr>
      </p:pic>
      <p:pic>
        <p:nvPicPr>
          <p:cNvPr id="5"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102814">
            <a:off x="4143010" y="4135827"/>
            <a:ext cx="2633779" cy="3168091"/>
          </a:xfrm>
          <a:prstGeom prst="rect">
            <a:avLst/>
          </a:prstGeom>
        </p:spPr>
      </p:pic>
      <p:sp>
        <p:nvSpPr>
          <p:cNvPr id="6" name="Title 1"/>
          <p:cNvSpPr>
            <a:spLocks noGrp="1"/>
          </p:cNvSpPr>
          <p:nvPr>
            <p:ph type="title" hasCustomPrompt="1"/>
          </p:nvPr>
        </p:nvSpPr>
        <p:spPr>
          <a:xfrm>
            <a:off x="7159399" y="1529251"/>
            <a:ext cx="4289434" cy="922361"/>
          </a:xfrm>
        </p:spPr>
        <p:txBody>
          <a:bodyPr>
            <a:normAutofit/>
          </a:bodyPr>
          <a:lstStyle>
            <a:lvl1pPr algn="ct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rot="1636993">
            <a:off x="-827136" y="788610"/>
            <a:ext cx="5724870" cy="7143933"/>
          </a:xfrm>
        </p:spPr>
        <p:txBody>
          <a:bodyPr/>
          <a:lstStyle>
            <a:lvl1pPr marL="0" indent="0">
              <a:buNone/>
              <a:defRPr/>
            </a:lvl1pPr>
          </a:lstStyle>
          <a:p>
            <a:r>
              <a:rPr lang="en-US"/>
              <a:t>[Insert Avatar Picture]</a:t>
            </a:r>
          </a:p>
        </p:txBody>
      </p:sp>
    </p:spTree>
    <p:extLst>
      <p:ext uri="{BB962C8B-B14F-4D97-AF65-F5344CB8AC3E}">
        <p14:creationId xmlns:p14="http://schemas.microsoft.com/office/powerpoint/2010/main" val="226972434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About Me - 3">
    <p:bg>
      <p:bgPr>
        <a:solidFill>
          <a:schemeClr val="tx1"/>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6820426" y="881498"/>
            <a:ext cx="4489404" cy="4641478"/>
          </a:xfrm>
        </p:spPr>
        <p:txBody>
          <a:bodyPr/>
          <a:lstStyle>
            <a:lvl1pPr marL="0" indent="0">
              <a:buNone/>
              <a:defRPr>
                <a:solidFill>
                  <a:schemeClr val="bg1"/>
                </a:solidFill>
              </a:defRPr>
            </a:lvl1pPr>
          </a:lstStyle>
          <a:p>
            <a:r>
              <a:rPr lang="en-US"/>
              <a:t>[Insert Avatar Picture]</a:t>
            </a:r>
          </a:p>
        </p:txBody>
      </p:sp>
      <p:sp>
        <p:nvSpPr>
          <p:cNvPr id="6" name="Rectangular Callout 5"/>
          <p:cNvSpPr/>
          <p:nvPr userDrawn="1"/>
        </p:nvSpPr>
        <p:spPr>
          <a:xfrm>
            <a:off x="1757620" y="881498"/>
            <a:ext cx="4294710" cy="2675141"/>
          </a:xfrm>
          <a:prstGeom prst="wedgeRectCallout">
            <a:avLst>
              <a:gd name="adj1" fmla="val 64042"/>
              <a:gd name="adj2" fmla="val 32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Hi!</a:t>
            </a:r>
            <a:r>
              <a:rPr lang="en-US">
                <a:latin typeface="Open Sans" panose="020B0606030504020204" pitchFamily="34" charset="0"/>
                <a:ea typeface="Open Sans" panose="020B0606030504020204" pitchFamily="34" charset="0"/>
                <a:cs typeface="Open Sans" panose="020B0606030504020204" pitchFamily="34" charset="0"/>
              </a:rPr>
              <a:t>i</a:t>
            </a:r>
          </a:p>
        </p:txBody>
      </p:sp>
      <p:sp>
        <p:nvSpPr>
          <p:cNvPr id="7" name="Rectangle 6"/>
          <p:cNvSpPr/>
          <p:nvPr userDrawn="1"/>
        </p:nvSpPr>
        <p:spPr>
          <a:xfrm>
            <a:off x="6547104" y="5522976"/>
            <a:ext cx="5644896" cy="107289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6820426" y="5522976"/>
            <a:ext cx="5286230" cy="959168"/>
          </a:xfrm>
        </p:spPr>
        <p:txBody>
          <a:bodyPr/>
          <a:lstStyle>
            <a:lvl1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Tree>
    <p:extLst>
      <p:ext uri="{BB962C8B-B14F-4D97-AF65-F5344CB8AC3E}">
        <p14:creationId xmlns:p14="http://schemas.microsoft.com/office/powerpoint/2010/main" val="230480123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bout Me - 4">
    <p:spTree>
      <p:nvGrpSpPr>
        <p:cNvPr id="1" name=""/>
        <p:cNvGrpSpPr/>
        <p:nvPr/>
      </p:nvGrpSpPr>
      <p:grpSpPr>
        <a:xfrm>
          <a:off x="0" y="0"/>
          <a:ext cx="0" cy="0"/>
          <a:chOff x="0" y="0"/>
          <a:chExt cx="0" cy="0"/>
        </a:xfrm>
      </p:grpSpPr>
      <p:grpSp>
        <p:nvGrpSpPr>
          <p:cNvPr id="3" name="Group 2"/>
          <p:cNvGrpSpPr/>
          <p:nvPr userDrawn="1"/>
        </p:nvGrpSpPr>
        <p:grpSpPr>
          <a:xfrm rot="10800000">
            <a:off x="-20317" y="-21"/>
            <a:ext cx="12212317" cy="5493997"/>
            <a:chOff x="-20317" y="-21"/>
            <a:chExt cx="12744735" cy="5493997"/>
          </a:xfrm>
        </p:grpSpPr>
        <p:sp>
          <p:nvSpPr>
            <p:cNvPr id="4" name="Rectangle 3"/>
            <p:cNvSpPr/>
            <p:nvPr/>
          </p:nvSpPr>
          <p:spPr>
            <a:xfrm rot="10800000">
              <a:off x="-2031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821741"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0800000">
              <a:off x="1678686"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2520744"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377589"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21964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800000">
              <a:off x="5076491"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5918549" y="-1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6775494"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0800000">
              <a:off x="7617552"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0800000">
              <a:off x="8474397"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9316455"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10158411"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0800000">
              <a:off x="11015256" y="-16"/>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11857314"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454" y="3253181"/>
            <a:ext cx="3374136" cy="3731660"/>
          </a:xfrm>
          <a:prstGeom prst="rect">
            <a:avLst/>
          </a:prstGeom>
        </p:spPr>
      </p:pic>
      <p:sp>
        <p:nvSpPr>
          <p:cNvPr id="21" name="Rectangle 20"/>
          <p:cNvSpPr/>
          <p:nvPr userDrawn="1"/>
        </p:nvSpPr>
        <p:spPr>
          <a:xfrm>
            <a:off x="0" y="5493971"/>
            <a:ext cx="12192000" cy="1490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4396674" y="320990"/>
            <a:ext cx="3228311" cy="2932192"/>
          </a:xfrm>
        </p:spPr>
        <p:txBody>
          <a:bodyPr/>
          <a:lstStyle>
            <a:lvl1pPr marL="0" indent="0">
              <a:buNone/>
              <a:defRPr>
                <a:solidFill>
                  <a:schemeClr val="bg1"/>
                </a:solidFill>
              </a:defRPr>
            </a:lvl1pPr>
          </a:lstStyle>
          <a:p>
            <a:r>
              <a:rPr lang="en-US"/>
              <a:t>[Insert Avatar Picture]</a:t>
            </a:r>
          </a:p>
        </p:txBody>
      </p:sp>
      <p:sp>
        <p:nvSpPr>
          <p:cNvPr id="27" name="Title 1"/>
          <p:cNvSpPr>
            <a:spLocks noGrp="1"/>
          </p:cNvSpPr>
          <p:nvPr>
            <p:ph type="title" hasCustomPrompt="1"/>
          </p:nvPr>
        </p:nvSpPr>
        <p:spPr>
          <a:xfrm>
            <a:off x="353568" y="5655168"/>
            <a:ext cx="11521439" cy="959168"/>
          </a:xfrm>
        </p:spPr>
        <p:txBody>
          <a:bodyPr/>
          <a:lstStyle>
            <a:lvl1pPr algn="ct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 | [Title}</a:t>
            </a:r>
          </a:p>
        </p:txBody>
      </p:sp>
    </p:spTree>
    <p:extLst>
      <p:ext uri="{BB962C8B-B14F-4D97-AF65-F5344CB8AC3E}">
        <p14:creationId xmlns:p14="http://schemas.microsoft.com/office/powerpoint/2010/main" val="370452829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1" y="1167419"/>
            <a:ext cx="5138465" cy="3451891"/>
          </a:xfrm>
        </p:spPr>
        <p:txBody>
          <a:bodyPr anchor="b">
            <a:normAutofit/>
          </a:bodyPr>
          <a:lstStyle>
            <a:lvl1pPr algn="l">
              <a:defRPr sz="550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2460999" y="5105436"/>
            <a:ext cx="3345656" cy="369459"/>
          </a:xfrm>
        </p:spPr>
        <p:txBody>
          <a:bodyPr>
            <a:normAutofit/>
          </a:bodyPr>
          <a:lstStyle>
            <a:lvl1pPr marL="0" indent="0" algn="r">
              <a:buNone/>
              <a:defRPr sz="15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1" y="4730513"/>
            <a:ext cx="5806656" cy="83677"/>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2460999" y="5541541"/>
            <a:ext cx="3345656" cy="422275"/>
          </a:xfrm>
        </p:spPr>
        <p:txBody>
          <a:bodyPr>
            <a:normAutofit/>
          </a:bodyPr>
          <a:lstStyle>
            <a:lvl1pPr marL="0" indent="0" algn="r">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Tree>
    <p:extLst>
      <p:ext uri="{BB962C8B-B14F-4D97-AF65-F5344CB8AC3E}">
        <p14:creationId xmlns:p14="http://schemas.microsoft.com/office/powerpoint/2010/main" val="83956943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9678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71695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tx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793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03627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5" name="Straight Connector 4"/>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A445F694-BA73-DA4F-9DF6-1B375205756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27999669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4724500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7B3AAA52-2219-3A4E-963F-FE7E434899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37486072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B3507D84-A691-5743-BDA3-2A405961D2F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83273879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00108558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478999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a:t>[Icon]</a:t>
            </a:r>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hasCustomPrompt="1"/>
          </p:nvPr>
        </p:nvSpPr>
        <p:spPr>
          <a:xfrm>
            <a:off x="6169307" y="2254827"/>
            <a:ext cx="4955894"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8EDB861A-AA5E-454A-A41D-D4824C8847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60937712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ode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p:txBody>
          <a:bodyPr/>
          <a:lstStyle>
            <a:lvl1pPr marL="0" indent="0">
              <a:spcBef>
                <a:spcPts val="0"/>
              </a:spcBef>
              <a:spcAft>
                <a:spcPts val="0"/>
              </a:spcAft>
              <a:buNone/>
              <a:defRPr>
                <a:latin typeface="Courier New" panose="02070309020205020404" pitchFamily="49" charset="0"/>
                <a:cs typeface="Courier New" panose="02070309020205020404" pitchFamily="49" charset="0"/>
              </a:defRPr>
            </a:lvl1pPr>
            <a:lvl2pPr marL="365760" indent="0">
              <a:spcBef>
                <a:spcPts val="0"/>
              </a:spcBef>
              <a:spcAft>
                <a:spcPts val="0"/>
              </a:spcAft>
              <a:buNone/>
              <a:defRPr>
                <a:latin typeface="Courier New" panose="02070309020205020404" pitchFamily="49" charset="0"/>
                <a:cs typeface="Courier New" panose="02070309020205020404" pitchFamily="49" charset="0"/>
              </a:defRPr>
            </a:lvl2pPr>
            <a:lvl3pPr marL="731520" indent="0">
              <a:spcBef>
                <a:spcPts val="0"/>
              </a:spcBef>
              <a:spcAft>
                <a:spcPts val="0"/>
              </a:spcAft>
              <a:buNone/>
              <a:defRPr>
                <a:latin typeface="Courier New" panose="02070309020205020404" pitchFamily="49" charset="0"/>
                <a:cs typeface="Courier New" panose="02070309020205020404" pitchFamily="49" charset="0"/>
              </a:defRPr>
            </a:lvl3pPr>
            <a:lvl4pPr marL="1097280" indent="0">
              <a:spcBef>
                <a:spcPts val="0"/>
              </a:spcBef>
              <a:spcAft>
                <a:spcPts val="0"/>
              </a:spcAft>
              <a:buNone/>
              <a:defRPr>
                <a:latin typeface="Courier New" panose="02070309020205020404" pitchFamily="49" charset="0"/>
                <a:cs typeface="Courier New" panose="02070309020205020404" pitchFamily="49" charset="0"/>
              </a:defRPr>
            </a:lvl4pPr>
            <a:lvl5pPr marL="1463040" indent="0">
              <a:spcBef>
                <a:spcPts val="0"/>
              </a:spcBef>
              <a:spcAft>
                <a:spcPts val="0"/>
              </a:spcAft>
              <a:buNone/>
              <a:defRPr>
                <a:latin typeface="Courier New" panose="02070309020205020404" pitchFamily="49" charset="0"/>
                <a:cs typeface="Courier New" panose="02070309020205020404" pitchFamily="49" charset="0"/>
              </a:defRPr>
            </a:lvl5pPr>
          </a:lstStyle>
          <a:p>
            <a:pPr lvl="0"/>
            <a:r>
              <a:rPr lang="en-US"/>
              <a:t>&lt;code examples&gt;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EEEFD1BD-01CC-4A4A-B6E4-2A6AA57D2D15}"/>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pic>
        <p:nvPicPr>
          <p:cNvPr id="5" name="Graphic 4">
            <a:extLst>
              <a:ext uri="{FF2B5EF4-FFF2-40B4-BE49-F238E27FC236}">
                <a16:creationId xmlns:a16="http://schemas.microsoft.com/office/drawing/2014/main" id="{525E4F7E-9D5C-0647-AE44-C114E20D4B7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92718142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4102100"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863600" y="622300"/>
            <a:ext cx="5168900" cy="6235700"/>
          </a:xfrm>
        </p:spPr>
        <p:txBody>
          <a:bodyPr/>
          <a:lstStyle>
            <a:lvl1pPr marL="0" indent="0">
              <a:buNone/>
              <a:defRPr/>
            </a:lvl1pPr>
          </a:lstStyle>
          <a:p>
            <a:r>
              <a:rPr lang="en-US"/>
              <a:t>[Picture]</a:t>
            </a:r>
          </a:p>
        </p:txBody>
      </p:sp>
      <p:pic>
        <p:nvPicPr>
          <p:cNvPr id="6" name="Graphic 5">
            <a:extLst>
              <a:ext uri="{FF2B5EF4-FFF2-40B4-BE49-F238E27FC236}">
                <a16:creationId xmlns:a16="http://schemas.microsoft.com/office/drawing/2014/main" id="{9DC8AF6E-0E05-D04A-B789-036B46D4B7E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53604081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pic>
        <p:nvPicPr>
          <p:cNvPr id="7" name="Graphic 6">
            <a:extLst>
              <a:ext uri="{FF2B5EF4-FFF2-40B4-BE49-F238E27FC236}">
                <a16:creationId xmlns:a16="http://schemas.microsoft.com/office/drawing/2014/main" id="{75E4C5EC-1910-DC4A-A86C-CB004100567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99538179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2_Image Feature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sp>
        <p:nvSpPr>
          <p:cNvPr id="7" name="Rectangle 6"/>
          <p:cNvSpPr/>
          <p:nvPr userDrawn="1"/>
        </p:nvSpPr>
        <p:spPr>
          <a:xfrm>
            <a:off x="-560440" y="1297858"/>
            <a:ext cx="6248317" cy="3923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E1C00D4A-D1BD-AF42-B4FC-1EE62FC10EB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836015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89972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Image Feature 3 (Repo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3699667"/>
            <a:ext cx="9950450" cy="2574133"/>
          </a:xfrm>
        </p:spPr>
        <p:txBody>
          <a:bodyPr numCol="3" spcCol="914400">
            <a:normAutofit/>
          </a:bodyPr>
          <a:lstStyle>
            <a:lvl1pPr marL="0" indent="0">
              <a:buNone/>
              <a:defRPr sz="1200"/>
            </a:lvl1pPr>
            <a:lvl2pPr marL="365760" indent="0">
              <a:buNone/>
              <a:defRPr sz="1800"/>
            </a:lvl2pPr>
            <a:lvl3pPr>
              <a:defRPr sz="1800"/>
            </a:lvl3pPr>
            <a:lvl4pPr>
              <a:defRPr sz="1800"/>
            </a:lvl4pPr>
            <a:lvl5pPr>
              <a:defRPr sz="1800"/>
            </a:lvl5pPr>
          </a:lstStyle>
          <a:p>
            <a:pPr lvl="0"/>
            <a:r>
              <a:rPr lang="en-US"/>
              <a:t>Click to edit Master text styles</a:t>
            </a:r>
          </a:p>
        </p:txBody>
      </p:sp>
      <p:pic>
        <p:nvPicPr>
          <p:cNvPr id="6" name="Graphic 5">
            <a:extLst>
              <a:ext uri="{FF2B5EF4-FFF2-40B4-BE49-F238E27FC236}">
                <a16:creationId xmlns:a16="http://schemas.microsoft.com/office/drawing/2014/main" id="{E991B888-F47E-0947-8A3D-08260761825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95186347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Image Feature 3 (Presenta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1079500" y="3699667"/>
            <a:ext cx="9950450" cy="25741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pic>
        <p:nvPicPr>
          <p:cNvPr id="8" name="Graphic 7">
            <a:extLst>
              <a:ext uri="{FF2B5EF4-FFF2-40B4-BE49-F238E27FC236}">
                <a16:creationId xmlns:a16="http://schemas.microsoft.com/office/drawing/2014/main" id="{4F2D4436-44AE-3143-AC2B-11CA662B48A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911637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Screenshot Example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38002" y="262989"/>
            <a:ext cx="9950450" cy="1147763"/>
          </a:xfrm>
        </p:spPr>
        <p:txBody>
          <a:bodyPr anchor="b" anchorCtr="0"/>
          <a:lstStyle>
            <a:lvl1pPr>
              <a:defRPr>
                <a:solidFill>
                  <a:schemeClr val="tx1"/>
                </a:solidFill>
              </a:defRPr>
            </a:lvl1pPr>
          </a:lstStyle>
          <a:p>
            <a:r>
              <a:rPr lang="en-US"/>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0116" y="1494960"/>
            <a:ext cx="2220278" cy="4570175"/>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590" y="1494959"/>
            <a:ext cx="2220278" cy="4570175"/>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2642" y="1494958"/>
            <a:ext cx="2220278" cy="4570175"/>
          </a:xfrm>
          <a:prstGeom prst="rect">
            <a:avLst/>
          </a:prstGeom>
        </p:spPr>
      </p:pic>
      <p:sp>
        <p:nvSpPr>
          <p:cNvPr id="3" name="Content Placeholder 2"/>
          <p:cNvSpPr>
            <a:spLocks noGrp="1"/>
          </p:cNvSpPr>
          <p:nvPr>
            <p:ph sz="quarter" idx="10"/>
          </p:nvPr>
        </p:nvSpPr>
        <p:spPr>
          <a:xfrm>
            <a:off x="1762642"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8" name="Content Placeholder 2"/>
          <p:cNvSpPr>
            <a:spLocks noGrp="1"/>
          </p:cNvSpPr>
          <p:nvPr>
            <p:ph sz="quarter" idx="11"/>
          </p:nvPr>
        </p:nvSpPr>
        <p:spPr>
          <a:xfrm>
            <a:off x="4585473"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10" name="Content Placeholder 2"/>
          <p:cNvSpPr>
            <a:spLocks noGrp="1"/>
          </p:cNvSpPr>
          <p:nvPr>
            <p:ph sz="quarter" idx="12"/>
          </p:nvPr>
        </p:nvSpPr>
        <p:spPr>
          <a:xfrm>
            <a:off x="7408304"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pic>
        <p:nvPicPr>
          <p:cNvPr id="11" name="Graphic 10">
            <a:extLst>
              <a:ext uri="{FF2B5EF4-FFF2-40B4-BE49-F238E27FC236}">
                <a16:creationId xmlns:a16="http://schemas.microsoft.com/office/drawing/2014/main" id="{13B0ADFC-3D37-784D-B8C8-785BAA79ACF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74037137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469900" y="1830783"/>
            <a:ext cx="3683000"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0880" y="1666600"/>
            <a:ext cx="7573300" cy="4369871"/>
          </a:xfrm>
          <a:prstGeom prst="rect">
            <a:avLst/>
          </a:prstGeom>
        </p:spPr>
      </p:pic>
      <p:pic>
        <p:nvPicPr>
          <p:cNvPr id="7" name="Graphic 6">
            <a:extLst>
              <a:ext uri="{FF2B5EF4-FFF2-40B4-BE49-F238E27FC236}">
                <a16:creationId xmlns:a16="http://schemas.microsoft.com/office/drawing/2014/main" id="{9F8ABB40-865E-6D49-BA81-834ADEBCCA0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51400309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3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7732295" y="1894952"/>
            <a:ext cx="4044969"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826814" y="0"/>
            <a:ext cx="9950450" cy="1085492"/>
          </a:xfrm>
        </p:spPr>
        <p:txBody>
          <a:bodyPr anchor="b" anchorCtr="0"/>
          <a:lstStyle>
            <a:lvl1pPr algn="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4456" y="1283368"/>
            <a:ext cx="9399451" cy="5423579"/>
          </a:xfrm>
          <a:prstGeom prst="rect">
            <a:avLst/>
          </a:prstGeom>
        </p:spPr>
      </p:pic>
      <p:pic>
        <p:nvPicPr>
          <p:cNvPr id="7" name="Graphic 6">
            <a:extLst>
              <a:ext uri="{FF2B5EF4-FFF2-40B4-BE49-F238E27FC236}">
                <a16:creationId xmlns:a16="http://schemas.microsoft.com/office/drawing/2014/main" id="{5BDA3DA9-D2A9-D643-9D42-89F6D55D75C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47122620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4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3479" y="1568796"/>
            <a:ext cx="8693954" cy="5016500"/>
          </a:xfrm>
          <a:prstGeom prst="rect">
            <a:avLst/>
          </a:prstGeom>
        </p:spPr>
      </p:pic>
      <p:pic>
        <p:nvPicPr>
          <p:cNvPr id="5" name="Graphic 4">
            <a:extLst>
              <a:ext uri="{FF2B5EF4-FFF2-40B4-BE49-F238E27FC236}">
                <a16:creationId xmlns:a16="http://schemas.microsoft.com/office/drawing/2014/main" id="{71D42EDF-A695-0948-9D50-066248D12AE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44518931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9978" y="1578768"/>
            <a:ext cx="8892044" cy="5130800"/>
          </a:xfrm>
          <a:prstGeom prst="rect">
            <a:avLst/>
          </a:prstGeom>
        </p:spPr>
      </p:pic>
      <p:pic>
        <p:nvPicPr>
          <p:cNvPr id="5" name="Graphic 4">
            <a:extLst>
              <a:ext uri="{FF2B5EF4-FFF2-40B4-BE49-F238E27FC236}">
                <a16:creationId xmlns:a16="http://schemas.microsoft.com/office/drawing/2014/main" id="{AF0533F9-A4C1-AF4D-971C-116D4F51B5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29798869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tx1"/>
                </a:solidFill>
              </a:defRPr>
            </a:lvl1pPr>
          </a:lstStyle>
          <a:p>
            <a:r>
              <a:rPr lang="en-US"/>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a:t>[Insert section detail]</a:t>
            </a:r>
          </a:p>
        </p:txBody>
      </p:sp>
      <p:pic>
        <p:nvPicPr>
          <p:cNvPr id="6" name="Graphic 5">
            <a:extLst>
              <a:ext uri="{FF2B5EF4-FFF2-40B4-BE49-F238E27FC236}">
                <a16:creationId xmlns:a16="http://schemas.microsoft.com/office/drawing/2014/main" id="{C86E8904-F15F-B945-BDC2-D21920DF9E6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16163037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61DF40ED-86D1-4749-AD07-C8312CA6A7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8308777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bg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pic>
        <p:nvPicPr>
          <p:cNvPr id="7" name="Graphic 6">
            <a:extLst>
              <a:ext uri="{FF2B5EF4-FFF2-40B4-BE49-F238E27FC236}">
                <a16:creationId xmlns:a16="http://schemas.microsoft.com/office/drawing/2014/main" id="{666044CB-2B1D-5B47-B8AC-67E61A8C466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646258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69413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9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tx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solidFill>
                  <a:schemeClr val="bg1"/>
                </a:solidFill>
              </a:defRPr>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sp>
        <p:nvSpPr>
          <p:cNvPr id="15" name="Rectangle 14">
            <a:extLst>
              <a:ext uri="{FF2B5EF4-FFF2-40B4-BE49-F238E27FC236}">
                <a16:creationId xmlns:a16="http://schemas.microsoft.com/office/drawing/2014/main" id="{0A1C8171-8A51-4EF6-B972-D1F39BFEA51F}"/>
              </a:ext>
            </a:extLst>
          </p:cNvPr>
          <p:cNvSpPr/>
          <p:nvPr userDrawn="1"/>
        </p:nvSpPr>
        <p:spPr>
          <a:xfrm>
            <a:off x="0" y="3892550"/>
            <a:ext cx="12192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97A12A13-9C2B-8845-AFF8-FBB8F6AA5B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90196562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Audi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icture Placeholder 6">
            <a:extLst>
              <a:ext uri="{FF2B5EF4-FFF2-40B4-BE49-F238E27FC236}">
                <a16:creationId xmlns:a16="http://schemas.microsoft.com/office/drawing/2014/main" id="{1A1F2BD8-B17D-4C47-BCFB-F86D2036E62C}"/>
              </a:ext>
            </a:extLst>
          </p:cNvPr>
          <p:cNvSpPr>
            <a:spLocks noGrp="1"/>
          </p:cNvSpPr>
          <p:nvPr>
            <p:ph type="pic" sz="quarter" idx="10" hasCustomPrompt="1"/>
          </p:nvPr>
        </p:nvSpPr>
        <p:spPr>
          <a:xfrm>
            <a:off x="6096000" y="-60961"/>
            <a:ext cx="6156960" cy="6992983"/>
          </a:xfrm>
          <a:ln w="6350">
            <a:solidFill>
              <a:schemeClr val="accent1"/>
            </a:solidFill>
          </a:ln>
        </p:spPr>
        <p:txBody>
          <a:bodyPr/>
          <a:lstStyle>
            <a:lvl1pPr marL="0" indent="0">
              <a:buNone/>
              <a:defRPr>
                <a:solidFill>
                  <a:schemeClr val="tx2"/>
                </a:solidFill>
              </a:defRPr>
            </a:lvl1pPr>
          </a:lstStyle>
          <a:p>
            <a:r>
              <a:rPr lang="en-US"/>
              <a:t>[Screenshot / large picture]</a:t>
            </a:r>
          </a:p>
        </p:txBody>
      </p:sp>
      <p:pic>
        <p:nvPicPr>
          <p:cNvPr id="6" name="Graphic 5">
            <a:extLst>
              <a:ext uri="{FF2B5EF4-FFF2-40B4-BE49-F238E27FC236}">
                <a16:creationId xmlns:a16="http://schemas.microsoft.com/office/drawing/2014/main" id="{C1EC6F63-E3D5-9140-9893-1635237DEC5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95627357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Audit Conten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6096000" y="-60961"/>
            <a:ext cx="6156960" cy="6992983"/>
          </a:xfrm>
          <a:ln w="6350">
            <a:solidFill>
              <a:schemeClr val="tx1">
                <a:lumMod val="75000"/>
              </a:schemeClr>
            </a:solidFill>
          </a:ln>
        </p:spPr>
        <p:txBody>
          <a:bodyPr/>
          <a:lstStyle>
            <a:lvl1pPr marL="0" indent="0">
              <a:buNone/>
              <a:defRPr>
                <a:solidFill>
                  <a:schemeClr val="bg1"/>
                </a:solidFill>
              </a:defRPr>
            </a:lvl1pPr>
          </a:lstStyle>
          <a:p>
            <a:r>
              <a:rPr lang="en-US"/>
              <a:t>[Screenshot / large picture]</a:t>
            </a:r>
          </a:p>
        </p:txBody>
      </p:sp>
      <p:pic>
        <p:nvPicPr>
          <p:cNvPr id="8" name="Graphic 7">
            <a:extLst>
              <a:ext uri="{FF2B5EF4-FFF2-40B4-BE49-F238E27FC236}">
                <a16:creationId xmlns:a16="http://schemas.microsoft.com/office/drawing/2014/main" id="{197880CF-5688-4343-9670-F2C4C1D4B7E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54288770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848118" y="299456"/>
            <a:ext cx="10171182" cy="1325563"/>
          </a:xfrm>
        </p:spPr>
        <p:txBody>
          <a:bodyPr anchor="b" anchorCtr="0"/>
          <a:lstStyle>
            <a:lvl1pPr>
              <a:defRPr>
                <a:solidFill>
                  <a:schemeClr val="bg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9809B8B1-BEA4-400F-985B-DEF0895F4182}"/>
              </a:ext>
            </a:extLst>
          </p:cNvPr>
          <p:cNvSpPr>
            <a:spLocks noGrp="1"/>
          </p:cNvSpPr>
          <p:nvPr>
            <p:ph idx="1"/>
          </p:nvPr>
        </p:nvSpPr>
        <p:spPr>
          <a:xfrm>
            <a:off x="848118" y="2340245"/>
            <a:ext cx="10403657" cy="3852216"/>
          </a:xfrm>
        </p:spPr>
        <p:txBody>
          <a:bodyPr>
            <a:normAutofit/>
          </a:bodyPr>
          <a:lstStyle>
            <a:lvl1pPr marL="365760" indent="-365760">
              <a:buClr>
                <a:schemeClr val="bg1"/>
              </a:buClr>
              <a:buFont typeface="Wingdings" charset="2"/>
              <a:buChar char="§"/>
              <a:defRPr sz="2000">
                <a:solidFill>
                  <a:schemeClr val="bg1"/>
                </a:solidFill>
              </a:defRPr>
            </a:lvl1pPr>
            <a:lvl2pPr marL="731520" indent="-365760">
              <a:buClr>
                <a:schemeClr val="bg1"/>
              </a:buClr>
              <a:buFont typeface="Wingdings" charset="2"/>
              <a:buChar char="§"/>
              <a:defRPr sz="2000">
                <a:solidFill>
                  <a:schemeClr val="bg1"/>
                </a:solidFill>
              </a:defRPr>
            </a:lvl2pPr>
            <a:lvl3pPr marL="1097280" indent="-365760">
              <a:buClr>
                <a:schemeClr val="bg1"/>
              </a:buClr>
              <a:buFont typeface="Wingdings" charset="2"/>
              <a:buChar char="§"/>
              <a:defRPr sz="2000">
                <a:solidFill>
                  <a:schemeClr val="bg1"/>
                </a:solidFill>
              </a:defRPr>
            </a:lvl3pPr>
            <a:lvl4pPr marL="1463040" indent="-365760">
              <a:buClr>
                <a:schemeClr val="bg1"/>
              </a:buClr>
              <a:buFont typeface="Wingdings" charset="2"/>
              <a:buChar char="§"/>
              <a:defRPr sz="2000">
                <a:solidFill>
                  <a:schemeClr val="bg1"/>
                </a:solidFill>
              </a:defRPr>
            </a:lvl4pPr>
            <a:lvl5pPr marL="1828800" indent="-365760">
              <a:buClr>
                <a:schemeClr val="bg1"/>
              </a:buClr>
              <a:buFont typeface="Wingdings" charset="2"/>
              <a:buChar cha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AB6BDF93-DBE6-4985-9AF8-29A2553848CD}"/>
              </a:ext>
            </a:extLst>
          </p:cNvPr>
          <p:cNvCxnSpPr>
            <a:cxnSpLocks/>
          </p:cNvCxnSpPr>
          <p:nvPr userDrawn="1"/>
        </p:nvCxnSpPr>
        <p:spPr>
          <a:xfrm>
            <a:off x="0" y="1903108"/>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EE09EF7B-C049-8E47-BA30-CC787C41C49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61711021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cSld name="6_Section Blue">
    <p:spTree>
      <p:nvGrpSpPr>
        <p:cNvPr id="1" name=""/>
        <p:cNvGrpSpPr/>
        <p:nvPr/>
      </p:nvGrpSpPr>
      <p:grpSpPr>
        <a:xfrm>
          <a:off x="0" y="0"/>
          <a:ext cx="0" cy="0"/>
          <a:chOff x="0" y="0"/>
          <a:chExt cx="0" cy="0"/>
        </a:xfrm>
      </p:grpSpPr>
      <p:pic>
        <p:nvPicPr>
          <p:cNvPr id="2" name="Graphic 4">
            <a:extLst>
              <a:ext uri="{FF2B5EF4-FFF2-40B4-BE49-F238E27FC236}">
                <a16:creationId xmlns:a16="http://schemas.microsoft.com/office/drawing/2014/main" id="{C73AFA66-D3CF-52A1-9982-0BDE4AACEE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7635" y="6272463"/>
            <a:ext cx="1283287" cy="494379"/>
          </a:xfrm>
          <a:prstGeom prst="rect">
            <a:avLst/>
          </a:prstGeom>
          <a:noFill/>
          <a:ln cap="flat">
            <a:noFill/>
          </a:ln>
        </p:spPr>
      </p:pic>
      <p:sp>
        <p:nvSpPr>
          <p:cNvPr id="3" name="Diagonal Stripe 10">
            <a:extLst>
              <a:ext uri="{FF2B5EF4-FFF2-40B4-BE49-F238E27FC236}">
                <a16:creationId xmlns:a16="http://schemas.microsoft.com/office/drawing/2014/main" id="{277055A0-687F-19F5-EDEB-5B7CFCB0CA5F}"/>
              </a:ext>
            </a:extLst>
          </p:cNvPr>
          <p:cNvSpPr/>
          <p:nvPr/>
        </p:nvSpPr>
        <p:spPr>
          <a:xfrm rot="9208555">
            <a:off x="-744441" y="1472084"/>
            <a:ext cx="2346066" cy="4775015"/>
          </a:xfrm>
          <a:custGeom>
            <a:avLst/>
            <a:gdLst>
              <a:gd name="f0" fmla="val 10800000"/>
              <a:gd name="f1" fmla="val 5400000"/>
              <a:gd name="f2" fmla="val 180"/>
              <a:gd name="f3" fmla="val w"/>
              <a:gd name="f4" fmla="val h"/>
              <a:gd name="f5" fmla="val ss"/>
              <a:gd name="f6" fmla="val 0"/>
              <a:gd name="f7" fmla="val 86230"/>
              <a:gd name="f8" fmla="+- 0 0 -90"/>
              <a:gd name="f9" fmla="+- 0 0 -270"/>
              <a:gd name="f10" fmla="+- 0 0 -36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3 f30 1"/>
              <a:gd name="f39" fmla="*/ f34 f30 1"/>
              <a:gd name="f40" fmla="*/ f36 1 2"/>
              <a:gd name="f41" fmla="*/ f37 1 2"/>
              <a:gd name="f42" fmla="*/ f37 f7 1"/>
              <a:gd name="f43" fmla="*/ f36 f7 1"/>
              <a:gd name="f44" fmla="+- f6 f40 0"/>
              <a:gd name="f45" fmla="+- f6 f41 0"/>
              <a:gd name="f46" fmla="*/ f42 1 100000"/>
              <a:gd name="f47" fmla="*/ f43 1 100000"/>
              <a:gd name="f48" fmla="*/ f46 1 2"/>
              <a:gd name="f49" fmla="+- f46 f33 0"/>
              <a:gd name="f50" fmla="*/ f47 1 2"/>
              <a:gd name="f51" fmla="+- f47 f34 0"/>
              <a:gd name="f52" fmla="*/ f47 f30 1"/>
              <a:gd name="f53" fmla="*/ f46 f30 1"/>
              <a:gd name="f54" fmla="*/ f45 f30 1"/>
              <a:gd name="f55" fmla="*/ f44 f30 1"/>
              <a:gd name="f56" fmla="*/ f49 1 2"/>
              <a:gd name="f57" fmla="*/ f51 1 2"/>
              <a:gd name="f58" fmla="*/ f48 f30 1"/>
              <a:gd name="f59" fmla="*/ f50 f30 1"/>
              <a:gd name="f60" fmla="*/ f56 f30 1"/>
              <a:gd name="f61" fmla="*/ f57 f30 1"/>
            </a:gdLst>
            <a:ahLst/>
            <a:cxnLst>
              <a:cxn ang="3cd4">
                <a:pos x="hc" y="t"/>
              </a:cxn>
              <a:cxn ang="0">
                <a:pos x="r" y="vc"/>
              </a:cxn>
              <a:cxn ang="cd4">
                <a:pos x="hc" y="b"/>
              </a:cxn>
              <a:cxn ang="cd2">
                <a:pos x="l" y="vc"/>
              </a:cxn>
              <a:cxn ang="f27">
                <a:pos x="f54" y="f55"/>
              </a:cxn>
              <a:cxn ang="f28">
                <a:pos x="f35" y="f61"/>
              </a:cxn>
              <a:cxn ang="f28">
                <a:pos x="f58" y="f59"/>
              </a:cxn>
              <a:cxn ang="f29">
                <a:pos x="f60" y="f35"/>
              </a:cxn>
            </a:cxnLst>
            <a:rect l="f35" t="f35" r="f60" b="f61"/>
            <a:pathLst>
              <a:path>
                <a:moveTo>
                  <a:pt x="f35" y="f52"/>
                </a:moveTo>
                <a:lnTo>
                  <a:pt x="f53" y="f35"/>
                </a:lnTo>
                <a:lnTo>
                  <a:pt x="f38" y="f35"/>
                </a:lnTo>
                <a:lnTo>
                  <a:pt x="f35" y="f39"/>
                </a:lnTo>
                <a:close/>
              </a:path>
            </a:pathLst>
          </a:custGeom>
          <a:solidFill>
            <a:srgbClr val="EB4D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3878BC"/>
              </a:solidFill>
              <a:uFillTx/>
              <a:latin typeface="Helvetica"/>
            </a:endParaRPr>
          </a:p>
        </p:txBody>
      </p:sp>
      <p:sp>
        <p:nvSpPr>
          <p:cNvPr id="4" name="Content Placeholder 2">
            <a:extLst>
              <a:ext uri="{FF2B5EF4-FFF2-40B4-BE49-F238E27FC236}">
                <a16:creationId xmlns:a16="http://schemas.microsoft.com/office/drawing/2014/main" id="{E2948416-63F3-2715-A67B-B872E63D898E}"/>
              </a:ext>
            </a:extLst>
          </p:cNvPr>
          <p:cNvSpPr txBox="1">
            <a:spLocks noGrp="1"/>
          </p:cNvSpPr>
          <p:nvPr>
            <p:ph idx="4294967295"/>
          </p:nvPr>
        </p:nvSpPr>
        <p:spPr>
          <a:xfrm>
            <a:off x="1066803" y="2254828"/>
            <a:ext cx="8131786" cy="3922135"/>
          </a:xfrm>
        </p:spPr>
        <p:txBody>
          <a:bodyPr/>
          <a:lstStyle>
            <a:lvl1pPr>
              <a:buClr>
                <a:srgbClr val="3877BB"/>
              </a:buClr>
              <a:defRPr>
                <a:solidFill>
                  <a:srgbClr val="161718"/>
                </a:solidFill>
              </a:defRPr>
            </a:lvl1pPr>
            <a:lvl2pPr>
              <a:buClr>
                <a:srgbClr val="3877BB"/>
              </a:buClr>
              <a:defRPr>
                <a:solidFill>
                  <a:srgbClr val="161718"/>
                </a:solidFill>
              </a:defRPr>
            </a:lvl2pPr>
            <a:lvl3pPr>
              <a:buClr>
                <a:srgbClr val="3877BB"/>
              </a:buClr>
              <a:defRPr>
                <a:solidFill>
                  <a:srgbClr val="161718"/>
                </a:solidFill>
              </a:defRPr>
            </a:lvl3pPr>
            <a:lvl4pPr>
              <a:buClr>
                <a:srgbClr val="3877BB"/>
              </a:buClr>
              <a:defRPr>
                <a:solidFill>
                  <a:srgbClr val="161718"/>
                </a:solidFill>
              </a:defRPr>
            </a:lvl4pPr>
            <a:lvl5pPr>
              <a:buClr>
                <a:srgbClr val="3877BB"/>
              </a:buClr>
              <a:defRPr>
                <a:solidFill>
                  <a:srgbClr val="16171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a:extLst>
              <a:ext uri="{FF2B5EF4-FFF2-40B4-BE49-F238E27FC236}">
                <a16:creationId xmlns:a16="http://schemas.microsoft.com/office/drawing/2014/main" id="{936F120E-C3E1-2855-E2AA-243FFC6F025B}"/>
              </a:ext>
            </a:extLst>
          </p:cNvPr>
          <p:cNvSpPr/>
          <p:nvPr/>
        </p:nvSpPr>
        <p:spPr>
          <a:xfrm>
            <a:off x="0" y="0"/>
            <a:ext cx="503432" cy="6858000"/>
          </a:xfrm>
          <a:prstGeom prst="rect">
            <a:avLst/>
          </a:prstGeom>
          <a:solidFill>
            <a:srgbClr val="EB4D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a:endParaRPr>
          </a:p>
        </p:txBody>
      </p:sp>
      <p:sp>
        <p:nvSpPr>
          <p:cNvPr id="6" name="Title 1">
            <a:extLst>
              <a:ext uri="{FF2B5EF4-FFF2-40B4-BE49-F238E27FC236}">
                <a16:creationId xmlns:a16="http://schemas.microsoft.com/office/drawing/2014/main" id="{5168463F-EB53-42D6-08FB-A9101A89CB5A}"/>
              </a:ext>
            </a:extLst>
          </p:cNvPr>
          <p:cNvSpPr txBox="1">
            <a:spLocks noGrp="1"/>
          </p:cNvSpPr>
          <p:nvPr>
            <p:ph type="title"/>
          </p:nvPr>
        </p:nvSpPr>
        <p:spPr>
          <a:xfrm>
            <a:off x="1066803" y="218367"/>
            <a:ext cx="9783165" cy="1433011"/>
          </a:xfrm>
        </p:spPr>
        <p:txBody>
          <a:bodyPr/>
          <a:lstStyle>
            <a:lvl1pPr>
              <a:defRPr>
                <a:solidFill>
                  <a:srgbClr val="1A3B5C"/>
                </a:solidFill>
              </a:defRPr>
            </a:lvl1pPr>
          </a:lstStyle>
          <a:p>
            <a:pPr lvl="0"/>
            <a:r>
              <a:rPr lang="en-US"/>
              <a:t>[Click to edit Master title style]</a:t>
            </a:r>
          </a:p>
        </p:txBody>
      </p:sp>
      <p:sp>
        <p:nvSpPr>
          <p:cNvPr id="7" name="Slide Number Placeholder 5">
            <a:extLst>
              <a:ext uri="{FF2B5EF4-FFF2-40B4-BE49-F238E27FC236}">
                <a16:creationId xmlns:a16="http://schemas.microsoft.com/office/drawing/2014/main" id="{4B9D7473-3CFD-E2DF-BC57-72AFB6DC6033}"/>
              </a:ext>
            </a:extLst>
          </p:cNvPr>
          <p:cNvSpPr txBox="1">
            <a:spLocks noGrp="1"/>
          </p:cNvSpPr>
          <p:nvPr>
            <p:ph type="sldNum" sz="quarter" idx="8"/>
          </p:nvPr>
        </p:nvSpPr>
        <p:spPr>
          <a:xfrm>
            <a:off x="1066803" y="6366162"/>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Calibri"/>
              </a:defRPr>
            </a:lvl1pPr>
          </a:lstStyle>
          <a:p>
            <a:pPr lvl="0"/>
            <a:fld id="{2C34D9F2-B19A-44A0-AA2F-81B101A6006D}" type="slidenum">
              <a:t>‹#›</a:t>
            </a:fld>
            <a:endParaRPr lang="en-US"/>
          </a:p>
        </p:txBody>
      </p:sp>
    </p:spTree>
    <p:extLst>
      <p:ext uri="{BB962C8B-B14F-4D97-AF65-F5344CB8AC3E}">
        <p14:creationId xmlns:p14="http://schemas.microsoft.com/office/powerpoint/2010/main" val="4088799382"/>
      </p:ext>
    </p:extLst>
  </p:cSld>
  <p:clrMapOvr>
    <a:masterClrMapping/>
  </p:clrMapOvr>
  <p:hf sldNum="0" hdr="0" ftr="0" dt="0"/>
</p:sldLayout>
</file>

<file path=ppt/slideLayouts/slideLayout345.xml><?xml version="1.0" encoding="utf-8"?>
<p:sldLayout xmlns:a="http://schemas.openxmlformats.org/drawingml/2006/main" xmlns:r="http://schemas.openxmlformats.org/officeDocument/2006/relationships" xmlns:p="http://schemas.openxmlformats.org/presentationml/2006/main">
  <p:cSld name="6_Audit Content Blue Larg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AEF99D2-F5F1-5304-94A8-FBDF784358A4}"/>
              </a:ext>
            </a:extLst>
          </p:cNvPr>
          <p:cNvSpPr/>
          <p:nvPr/>
        </p:nvSpPr>
        <p:spPr>
          <a:xfrm>
            <a:off x="0" y="0"/>
            <a:ext cx="12191996" cy="6858000"/>
          </a:xfrm>
          <a:prstGeom prst="rect">
            <a:avLst/>
          </a:prstGeom>
          <a:solidFill>
            <a:srgbClr val="1A3B5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Helvetica"/>
            </a:endParaRPr>
          </a:p>
        </p:txBody>
      </p:sp>
      <p:sp>
        <p:nvSpPr>
          <p:cNvPr id="3" name="Title 1">
            <a:extLst>
              <a:ext uri="{FF2B5EF4-FFF2-40B4-BE49-F238E27FC236}">
                <a16:creationId xmlns:a16="http://schemas.microsoft.com/office/drawing/2014/main" id="{30084051-23F3-653F-D587-79AB48617819}"/>
              </a:ext>
            </a:extLst>
          </p:cNvPr>
          <p:cNvSpPr txBox="1">
            <a:spLocks noGrp="1"/>
          </p:cNvSpPr>
          <p:nvPr>
            <p:ph type="title"/>
          </p:nvPr>
        </p:nvSpPr>
        <p:spPr>
          <a:xfrm>
            <a:off x="1111581" y="253691"/>
            <a:ext cx="8590559" cy="1325559"/>
          </a:xfrm>
        </p:spPr>
        <p:txBody>
          <a:bodyPr/>
          <a:lstStyle>
            <a:lvl1pPr>
              <a:defRPr>
                <a:solidFill>
                  <a:srgbClr val="FFFFFF"/>
                </a:solidFill>
              </a:defRPr>
            </a:lvl1pPr>
          </a:lstStyle>
          <a:p>
            <a:pPr lvl="0"/>
            <a:r>
              <a:rPr lang="en-US"/>
              <a:t>[Click to edit Master title style]</a:t>
            </a:r>
          </a:p>
        </p:txBody>
      </p:sp>
      <p:sp>
        <p:nvSpPr>
          <p:cNvPr id="4" name="Slide Number Placeholder 5">
            <a:extLst>
              <a:ext uri="{FF2B5EF4-FFF2-40B4-BE49-F238E27FC236}">
                <a16:creationId xmlns:a16="http://schemas.microsoft.com/office/drawing/2014/main" id="{CF0E4AC8-5DBF-7616-6E18-5DF8962EEE0F}"/>
              </a:ext>
            </a:extLst>
          </p:cNvPr>
          <p:cNvSpPr txBox="1">
            <a:spLocks noGrp="1"/>
          </p:cNvSpPr>
          <p:nvPr>
            <p:ph type="sldNum" sz="quarter" idx="8"/>
          </p:nvPr>
        </p:nvSpPr>
        <p:spPr>
          <a:xfrm>
            <a:off x="599444" y="6366162"/>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400" b="0" i="0" u="none" strike="noStrike" kern="1200" cap="none" spc="0" baseline="0">
                <a:solidFill>
                  <a:srgbClr val="FFFFFF"/>
                </a:solidFill>
                <a:uFillTx/>
                <a:latin typeface="Calibri"/>
              </a:defRPr>
            </a:lvl1pPr>
          </a:lstStyle>
          <a:p>
            <a:pPr lvl="0"/>
            <a:fld id="{DA45285C-ACAF-4487-B90B-575F2AA2217C}" type="slidenum">
              <a:t>‹#›</a:t>
            </a:fld>
            <a:endParaRPr lang="en-US"/>
          </a:p>
        </p:txBody>
      </p:sp>
    </p:spTree>
    <p:extLst>
      <p:ext uri="{BB962C8B-B14F-4D97-AF65-F5344CB8AC3E}">
        <p14:creationId xmlns:p14="http://schemas.microsoft.com/office/powerpoint/2010/main" val="28479683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533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866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082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tx2">
                    <a:lumMod val="50000"/>
                  </a:schemeClr>
                </a:solidFill>
              </a:rPr>
              <a:t>“</a:t>
            </a:r>
            <a:endParaRPr lang="en-US" sz="3000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431876"/>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1"/>
                </a:solidFill>
              </a:rPr>
              <a:t>“</a:t>
            </a:r>
            <a:endParaRPr lang="en-US" sz="3000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26640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Pattern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939" y="1167928"/>
            <a:ext cx="6348250" cy="6340857"/>
          </a:xfrm>
          <a:prstGeom prst="rect">
            <a:avLst/>
          </a:prstGeom>
        </p:spPr>
      </p:pic>
    </p:spTree>
    <p:extLst>
      <p:ext uri="{BB962C8B-B14F-4D97-AF65-F5344CB8AC3E}">
        <p14:creationId xmlns:p14="http://schemas.microsoft.com/office/powerpoint/2010/main" val="3097699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rgbClr val="96DBD2"/>
                </a:solidFill>
              </a:rPr>
              <a:t>“</a:t>
            </a:r>
            <a:endParaRPr lang="en-US" sz="3000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099043"/>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43725"/>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820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9131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631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Metrics Dark Teal">
    <p:bg>
      <p:bgPr>
        <a:solidFill>
          <a:schemeClr val="accent4"/>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634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46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Metrics Dark Purple">
    <p:bg>
      <p:bgPr>
        <a:solidFill>
          <a:schemeClr val="accent6"/>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1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458769133"/>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Pattern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2380" y="1197854"/>
            <a:ext cx="6260620" cy="6263175"/>
          </a:xfrm>
          <a:prstGeom prst="rect">
            <a:avLst/>
          </a:prstGeom>
        </p:spPr>
      </p:pic>
    </p:spTree>
    <p:extLst>
      <p:ext uri="{BB962C8B-B14F-4D97-AF65-F5344CB8AC3E}">
        <p14:creationId xmlns:p14="http://schemas.microsoft.com/office/powerpoint/2010/main" val="17862372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72773249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06178402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231996258"/>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415553868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95630225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0392622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95574148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610122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4241201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a:t>©2020 Seyfarth Shaw LLP. All rights reserved. Private and Confidential</a:t>
            </a:r>
          </a:p>
        </p:txBody>
      </p:sp>
      <p:grpSp>
        <p:nvGrpSpPr>
          <p:cNvPr id="24" name="Group 23"/>
          <p:cNvGrpSpPr/>
          <p:nvPr userDrawn="1"/>
        </p:nvGrpSpPr>
        <p:grpSpPr>
          <a:xfrm>
            <a:off x="6284913" y="1407695"/>
            <a:ext cx="6029549" cy="6023393"/>
            <a:chOff x="6284913" y="1217613"/>
            <a:chExt cx="6219825" cy="6213475"/>
          </a:xfrm>
        </p:grpSpPr>
        <p:sp>
          <p:nvSpPr>
            <p:cNvPr id="25" name="Freeform 24"/>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6138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Pattern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7009" y="1250716"/>
            <a:ext cx="6182482" cy="6175281"/>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2634396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2741610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Photo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659706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1068884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a:t>©2020 Seyfarth Shaw LLP. All rights reserved. Private and Confidential</a:t>
            </a:r>
          </a:p>
        </p:txBody>
      </p:sp>
    </p:spTree>
    <p:extLst>
      <p:ext uri="{BB962C8B-B14F-4D97-AF65-F5344CB8AC3E}">
        <p14:creationId xmlns:p14="http://schemas.microsoft.com/office/powerpoint/2010/main" val="2249202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331849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607183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17048302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Photo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26317866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902835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vl5pPr>
              <a:defRPr/>
            </a:lvl5pPr>
            <a:lvl9pPr marL="182880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340690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Pattern Purpl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848" y="1191976"/>
            <a:ext cx="6310228" cy="6292761"/>
          </a:xfrm>
          <a:prstGeom prst="rect">
            <a:avLst/>
          </a:prstGeom>
        </p:spPr>
      </p:pic>
    </p:spTree>
    <p:extLst>
      <p:ext uri="{BB962C8B-B14F-4D97-AF65-F5344CB8AC3E}">
        <p14:creationId xmlns:p14="http://schemas.microsoft.com/office/powerpoint/2010/main" val="1441778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09601" y="506496"/>
            <a:ext cx="6978556" cy="443198"/>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609600" y="1181100"/>
            <a:ext cx="6978556"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56644" y="-109182"/>
            <a:ext cx="4380932" cy="7192370"/>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45988" y="6672692"/>
            <a:ext cx="7251349" cy="130805"/>
          </a:xfrm>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1939019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10618033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17968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Vertical Lef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430887"/>
          </a:xfrm>
        </p:spPr>
        <p:txBody>
          <a:bodyPr wrap="square">
            <a:spAutoFit/>
          </a:bodyPr>
          <a:lstStyle>
            <a:lvl1pPr marL="0" indent="0">
              <a:lnSpc>
                <a:spcPct val="100000"/>
              </a:lnSpc>
              <a:spcBef>
                <a:spcPts val="600"/>
              </a:spcBef>
              <a:spcAft>
                <a:spcPts val="0"/>
              </a:spcAft>
              <a:buFontTx/>
              <a:buNone/>
              <a:defRPr sz="28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5"/>
          <p:cNvSpPr>
            <a:spLocks noGrp="1"/>
          </p:cNvSpPr>
          <p:nvPr>
            <p:ph type="ftr" sz="quarter" idx="11"/>
          </p:nvPr>
        </p:nvSpPr>
        <p:spPr>
          <a:xfrm>
            <a:off x="445988" y="6664998"/>
            <a:ext cx="9144000" cy="138499"/>
          </a:xfrm>
        </p:spPr>
        <p:txBody>
          <a:bodyPr/>
          <a:lstStyle/>
          <a:p>
            <a:r>
              <a:rPr lang="en-US"/>
              <a:t>©2020 Seyfarth Shaw LLP. All rights reserved. Private and Confidential</a:t>
            </a:r>
          </a:p>
        </p:txBody>
      </p:sp>
    </p:spTree>
    <p:extLst>
      <p:ext uri="{BB962C8B-B14F-4D97-AF65-F5344CB8AC3E}">
        <p14:creationId xmlns:p14="http://schemas.microsoft.com/office/powerpoint/2010/main" val="667765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Right color block gray">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sp>
        <p:nvSpPr>
          <p:cNvPr id="14" name="Footer Placeholder 5"/>
          <p:cNvSpPr>
            <a:spLocks noGrp="1"/>
          </p:cNvSpPr>
          <p:nvPr>
            <p:ph type="ftr" sz="quarter" idx="11"/>
          </p:nvPr>
        </p:nvSpPr>
        <p:spPr>
          <a:xfrm>
            <a:off x="445988" y="6664998"/>
            <a:ext cx="9144000" cy="138499"/>
          </a:xfrm>
        </p:spPr>
        <p:txBody>
          <a:bodyPr/>
          <a:lstStyle/>
          <a:p>
            <a:r>
              <a:rPr lang="en-US"/>
              <a:t>©2020 Seyfarth Shaw LLP. All rights reserved. Private and Confidential</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4267200" y="-142875"/>
            <a:ext cx="8034337" cy="7115175"/>
          </a:xfrm>
          <a:prstGeom prst="rect">
            <a:avLst/>
          </a:prstGeom>
          <a:solidFill>
            <a:schemeClr val="tx2">
              <a:lumMod val="95000"/>
            </a:schemeClr>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430887"/>
          </a:xfrm>
        </p:spPr>
        <p:txBody>
          <a:bodyPr wrap="square">
            <a:spAutoFit/>
          </a:bodyPr>
          <a:lstStyle>
            <a:lvl1pPr marL="0" indent="0">
              <a:lnSpc>
                <a:spcPct val="100000"/>
              </a:lnSpc>
              <a:spcBef>
                <a:spcPts val="600"/>
              </a:spcBef>
              <a:spcAft>
                <a:spcPts val="0"/>
              </a:spcAft>
              <a:buFontTx/>
              <a:buNone/>
              <a:defRPr sz="28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4529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Right color block dark orange">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sp>
        <p:nvSpPr>
          <p:cNvPr id="14" name="Footer Placeholder 5"/>
          <p:cNvSpPr>
            <a:spLocks noGrp="1"/>
          </p:cNvSpPr>
          <p:nvPr>
            <p:ph type="ftr" sz="quarter" idx="11"/>
          </p:nvPr>
        </p:nvSpPr>
        <p:spPr>
          <a:xfrm>
            <a:off x="445988" y="6664998"/>
            <a:ext cx="9144000" cy="138499"/>
          </a:xfrm>
        </p:spPr>
        <p:txBody>
          <a:bodyPr/>
          <a:lstStyle/>
          <a:p>
            <a:r>
              <a:rPr lang="en-US"/>
              <a:t>©2020 Seyfarth Shaw LLP. All rights reserved. Private and Confidential</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4267200" y="-142875"/>
            <a:ext cx="8034337" cy="7115175"/>
          </a:xfrm>
          <a:prstGeom prst="rect">
            <a:avLst/>
          </a:prstGeom>
          <a:solidFill>
            <a:schemeClr val="accent2"/>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25" name="Content Placeholder 2"/>
          <p:cNvSpPr>
            <a:spLocks noGrp="1"/>
          </p:cNvSpPr>
          <p:nvPr>
            <p:ph sz="half" idx="13"/>
          </p:nvPr>
        </p:nvSpPr>
        <p:spPr>
          <a:xfrm>
            <a:off x="4845007" y="548664"/>
            <a:ext cx="6739512" cy="430887"/>
          </a:xfrm>
        </p:spPr>
        <p:txBody>
          <a:bodyPr wrap="square">
            <a:spAutoFit/>
          </a:bodyPr>
          <a:lstStyle>
            <a:lvl1pPr marL="0" indent="0">
              <a:lnSpc>
                <a:spcPct val="100000"/>
              </a:lnSpc>
              <a:spcBef>
                <a:spcPts val="600"/>
              </a:spcBef>
              <a:spcAft>
                <a:spcPts val="0"/>
              </a:spcAft>
              <a:buFontTx/>
              <a:buNone/>
              <a:defRPr sz="2800" b="1">
                <a:solidFill>
                  <a:schemeClr val="tx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3" name="Text Placeholder 2"/>
          <p:cNvSpPr>
            <a:spLocks noGrp="1"/>
          </p:cNvSpPr>
          <p:nvPr>
            <p:ph type="body" sz="quarter" idx="14"/>
          </p:nvPr>
        </p:nvSpPr>
        <p:spPr>
          <a:xfrm>
            <a:off x="4845050" y="1039619"/>
            <a:ext cx="6738938" cy="54421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101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Right color block dark teal">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sp>
        <p:nvSpPr>
          <p:cNvPr id="14" name="Footer Placeholder 5"/>
          <p:cNvSpPr>
            <a:spLocks noGrp="1"/>
          </p:cNvSpPr>
          <p:nvPr>
            <p:ph type="ftr" sz="quarter" idx="11"/>
          </p:nvPr>
        </p:nvSpPr>
        <p:spPr>
          <a:xfrm>
            <a:off x="445988" y="6664998"/>
            <a:ext cx="9144000" cy="138499"/>
          </a:xfrm>
        </p:spPr>
        <p:txBody>
          <a:bodyPr/>
          <a:lstStyle/>
          <a:p>
            <a:r>
              <a:rPr lang="en-US"/>
              <a:t>©2020 Seyfarth Shaw LLP. All rights reserved. Private and Confidential</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4267200" y="-142875"/>
            <a:ext cx="8034337" cy="7115175"/>
          </a:xfrm>
          <a:prstGeom prst="rect">
            <a:avLst/>
          </a:prstGeom>
          <a:solidFill>
            <a:schemeClr val="accent4"/>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25" name="Content Placeholder 2"/>
          <p:cNvSpPr>
            <a:spLocks noGrp="1"/>
          </p:cNvSpPr>
          <p:nvPr>
            <p:ph sz="half" idx="13"/>
          </p:nvPr>
        </p:nvSpPr>
        <p:spPr>
          <a:xfrm>
            <a:off x="4845007" y="548664"/>
            <a:ext cx="6739512" cy="430887"/>
          </a:xfrm>
        </p:spPr>
        <p:txBody>
          <a:bodyPr wrap="square">
            <a:spAutoFit/>
          </a:bodyPr>
          <a:lstStyle>
            <a:lvl1pPr marL="0" indent="0">
              <a:lnSpc>
                <a:spcPct val="100000"/>
              </a:lnSpc>
              <a:spcBef>
                <a:spcPts val="600"/>
              </a:spcBef>
              <a:spcAft>
                <a:spcPts val="0"/>
              </a:spcAft>
              <a:buFontTx/>
              <a:buNone/>
              <a:defRPr sz="2800" b="1">
                <a:solidFill>
                  <a:schemeClr val="tx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3" name="Text Placeholder 2"/>
          <p:cNvSpPr>
            <a:spLocks noGrp="1"/>
          </p:cNvSpPr>
          <p:nvPr>
            <p:ph type="body" sz="quarter" idx="14"/>
          </p:nvPr>
        </p:nvSpPr>
        <p:spPr>
          <a:xfrm>
            <a:off x="4845050" y="1039619"/>
            <a:ext cx="6738938" cy="54421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2520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Right color block dark purple">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sp>
        <p:nvSpPr>
          <p:cNvPr id="14" name="Footer Placeholder 5"/>
          <p:cNvSpPr>
            <a:spLocks noGrp="1"/>
          </p:cNvSpPr>
          <p:nvPr>
            <p:ph type="ftr" sz="quarter" idx="11"/>
          </p:nvPr>
        </p:nvSpPr>
        <p:spPr>
          <a:xfrm>
            <a:off x="445988" y="6664998"/>
            <a:ext cx="9144000" cy="138499"/>
          </a:xfrm>
        </p:spPr>
        <p:txBody>
          <a:bodyPr/>
          <a:lstStyle/>
          <a:p>
            <a:r>
              <a:rPr lang="en-US"/>
              <a:t>©2020 Seyfarth Shaw LLP. All rights reserved. Private and Confidential</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4267200" y="-142875"/>
            <a:ext cx="8034337" cy="7115175"/>
          </a:xfrm>
          <a:prstGeom prst="rect">
            <a:avLst/>
          </a:prstGeom>
          <a:solidFill>
            <a:schemeClr val="accent6"/>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25" name="Content Placeholder 2"/>
          <p:cNvSpPr>
            <a:spLocks noGrp="1"/>
          </p:cNvSpPr>
          <p:nvPr>
            <p:ph sz="half" idx="13"/>
          </p:nvPr>
        </p:nvSpPr>
        <p:spPr>
          <a:xfrm>
            <a:off x="4845007" y="548664"/>
            <a:ext cx="6739512" cy="430887"/>
          </a:xfrm>
        </p:spPr>
        <p:txBody>
          <a:bodyPr wrap="square">
            <a:spAutoFit/>
          </a:bodyPr>
          <a:lstStyle>
            <a:lvl1pPr marL="0" indent="0">
              <a:lnSpc>
                <a:spcPct val="100000"/>
              </a:lnSpc>
              <a:spcBef>
                <a:spcPts val="600"/>
              </a:spcBef>
              <a:spcAft>
                <a:spcPts val="0"/>
              </a:spcAft>
              <a:buFontTx/>
              <a:buNone/>
              <a:defRPr sz="2800" b="1">
                <a:solidFill>
                  <a:schemeClr val="tx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3" name="Text Placeholder 2"/>
          <p:cNvSpPr>
            <a:spLocks noGrp="1"/>
          </p:cNvSpPr>
          <p:nvPr>
            <p:ph type="body" sz="quarter" idx="14"/>
          </p:nvPr>
        </p:nvSpPr>
        <p:spPr>
          <a:xfrm>
            <a:off x="4845050" y="1039619"/>
            <a:ext cx="6738938" cy="54421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308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Right color block grey">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sp>
        <p:nvSpPr>
          <p:cNvPr id="14" name="Footer Placeholder 5"/>
          <p:cNvSpPr>
            <a:spLocks noGrp="1"/>
          </p:cNvSpPr>
          <p:nvPr>
            <p:ph type="ftr" sz="quarter" idx="11"/>
          </p:nvPr>
        </p:nvSpPr>
        <p:spPr>
          <a:xfrm>
            <a:off x="445988" y="6664998"/>
            <a:ext cx="9144000" cy="138499"/>
          </a:xfrm>
        </p:spPr>
        <p:txBody>
          <a:bodyPr/>
          <a:lstStyle/>
          <a:p>
            <a:r>
              <a:rPr lang="en-US"/>
              <a:t>©2020 Seyfarth Shaw LLP. All rights reserved. Private and Confidential</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4267200" y="-142875"/>
            <a:ext cx="8034337" cy="7115175"/>
          </a:xfrm>
          <a:prstGeom prst="rect">
            <a:avLst/>
          </a:prstGeom>
          <a:solidFill>
            <a:schemeClr val="tx1"/>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25" name="Content Placeholder 2"/>
          <p:cNvSpPr>
            <a:spLocks noGrp="1"/>
          </p:cNvSpPr>
          <p:nvPr>
            <p:ph sz="half" idx="13"/>
          </p:nvPr>
        </p:nvSpPr>
        <p:spPr>
          <a:xfrm>
            <a:off x="4845007" y="548664"/>
            <a:ext cx="6739512" cy="430887"/>
          </a:xfrm>
        </p:spPr>
        <p:txBody>
          <a:bodyPr wrap="square">
            <a:spAutoFit/>
          </a:bodyPr>
          <a:lstStyle>
            <a:lvl1pPr marL="0" indent="0">
              <a:lnSpc>
                <a:spcPct val="100000"/>
              </a:lnSpc>
              <a:spcBef>
                <a:spcPts val="600"/>
              </a:spcBef>
              <a:spcAft>
                <a:spcPts val="0"/>
              </a:spcAft>
              <a:buFontTx/>
              <a:buNone/>
              <a:defRPr sz="2800" b="1">
                <a:solidFill>
                  <a:schemeClr val="tx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3" name="Text Placeholder 2"/>
          <p:cNvSpPr>
            <a:spLocks noGrp="1"/>
          </p:cNvSpPr>
          <p:nvPr>
            <p:ph type="body" sz="quarter" idx="14"/>
          </p:nvPr>
        </p:nvSpPr>
        <p:spPr>
          <a:xfrm>
            <a:off x="4845050" y="1039619"/>
            <a:ext cx="6738938" cy="54421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90677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Light Gray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157163" y="-196949"/>
            <a:ext cx="4466783" cy="7568419"/>
          </a:xfrm>
          <a:prstGeom prst="rect">
            <a:avLst/>
          </a:prstGeom>
          <a:solidFill>
            <a:schemeClr val="tx2">
              <a:lumMod val="95000"/>
            </a:schemeClr>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23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6098439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ark Purple color block">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92505" y="-196949"/>
            <a:ext cx="4521176" cy="7568419"/>
          </a:xfrm>
          <a:prstGeom prst="rect">
            <a:avLst/>
          </a:prstGeom>
          <a:solidFill>
            <a:schemeClr val="accent3"/>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a:t>Click to edit Master title style</a:t>
            </a:r>
          </a:p>
        </p:txBody>
      </p:sp>
      <p:sp>
        <p:nvSpPr>
          <p:cNvPr id="3" name="Text Placeholder 2"/>
          <p:cNvSpPr>
            <a:spLocks noGrp="1"/>
          </p:cNvSpPr>
          <p:nvPr>
            <p:ph type="body" sz="quarter" idx="14"/>
          </p:nvPr>
        </p:nvSpPr>
        <p:spPr>
          <a:xfrm>
            <a:off x="4845007" y="1043882"/>
            <a:ext cx="6738938" cy="559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2767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Teal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845007" y="548664"/>
            <a:ext cx="6739512" cy="430887"/>
          </a:xfrm>
        </p:spPr>
        <p:txBody>
          <a:bodyPr wrap="square">
            <a:spAutoFit/>
          </a:bodyPr>
          <a:lstStyle>
            <a:lvl1pPr marL="0" indent="0">
              <a:lnSpc>
                <a:spcPct val="100000"/>
              </a:lnSpc>
              <a:spcBef>
                <a:spcPts val="600"/>
              </a:spcBef>
              <a:spcAft>
                <a:spcPts val="0"/>
              </a:spcAft>
              <a:buFontTx/>
              <a:buNone/>
              <a:defRPr sz="28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256674" y="-196949"/>
            <a:ext cx="4585345" cy="7568419"/>
          </a:xfrm>
          <a:prstGeom prst="rect">
            <a:avLst/>
          </a:prstGeom>
          <a:solidFill>
            <a:schemeClr val="accent3"/>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0908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5528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Vertical Title Lef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9090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Vertical Title Righ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7212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Gray block on left">
    <p:spTree>
      <p:nvGrpSpPr>
        <p:cNvPr id="1" name=""/>
        <p:cNvGrpSpPr/>
        <p:nvPr/>
      </p:nvGrpSpPr>
      <p:grpSpPr>
        <a:xfrm>
          <a:off x="0" y="0"/>
          <a:ext cx="0" cy="0"/>
          <a:chOff x="0" y="0"/>
          <a:chExt cx="0" cy="0"/>
        </a:xfrm>
      </p:grpSpPr>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7940843" y="0"/>
            <a:ext cx="4575007" cy="7067550"/>
          </a:xfrm>
          <a:prstGeom prst="rect">
            <a:avLst/>
          </a:prstGeom>
          <a:solidFill>
            <a:schemeClr val="tx2">
              <a:lumMod val="95000"/>
            </a:schemeClr>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6758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a:p>
        </p:txBody>
      </p:sp>
    </p:spTree>
    <p:extLst>
      <p:ext uri="{BB962C8B-B14F-4D97-AF65-F5344CB8AC3E}">
        <p14:creationId xmlns:p14="http://schemas.microsoft.com/office/powerpoint/2010/main" val="28528007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367866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3963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6094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Photo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p>
        </p:txBody>
      </p:sp>
    </p:spTree>
    <p:extLst>
      <p:ext uri="{BB962C8B-B14F-4D97-AF65-F5344CB8AC3E}">
        <p14:creationId xmlns:p14="http://schemas.microsoft.com/office/powerpoint/2010/main" val="38595292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1559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388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235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3879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1114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701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3223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795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1525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Quote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accent5"/>
                </a:solidFill>
              </a:rPr>
              <a:t>“</a:t>
            </a:r>
            <a:endParaRPr lang="en-US" sz="3000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a:solidFill>
                  <a:schemeClr val="tx2">
                    <a:lumMod val="50000"/>
                  </a:schemeClr>
                </a:solidFill>
              </a:rPr>
              <a:t>“</a:t>
            </a:r>
            <a:endParaRPr lang="en-US" sz="3000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437760"/>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slideLayout" Target="../slideLayouts/slideLayout114.xml"/><Relationship Id="rId5" Type="http://schemas.openxmlformats.org/officeDocument/2006/relationships/slideLayout" Target="../slideLayouts/slideLayout61.xml"/><Relationship Id="rId61" Type="http://schemas.openxmlformats.org/officeDocument/2006/relationships/theme" Target="../theme/theme2.xml"/><Relationship Id="rId19" Type="http://schemas.openxmlformats.org/officeDocument/2006/relationships/slideLayout" Target="../slideLayouts/slideLayout7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slideLayout" Target="../slideLayouts/slideLayout115.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slideLayout" Target="../slideLayouts/slideLayout11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9" Type="http://schemas.openxmlformats.org/officeDocument/2006/relationships/slideLayout" Target="../slideLayouts/slideLayout155.xml"/><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42" Type="http://schemas.openxmlformats.org/officeDocument/2006/relationships/slideLayout" Target="../slideLayouts/slideLayout158.xml"/><Relationship Id="rId47" Type="http://schemas.openxmlformats.org/officeDocument/2006/relationships/slideLayout" Target="../slideLayouts/slideLayout163.xml"/><Relationship Id="rId50" Type="http://schemas.openxmlformats.org/officeDocument/2006/relationships/slideLayout" Target="../slideLayouts/slideLayout166.xml"/><Relationship Id="rId55" Type="http://schemas.openxmlformats.org/officeDocument/2006/relationships/slideLayout" Target="../slideLayouts/slideLayout171.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9" Type="http://schemas.openxmlformats.org/officeDocument/2006/relationships/slideLayout" Target="../slideLayouts/slideLayout145.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slideLayout" Target="../slideLayouts/slideLayout153.xml"/><Relationship Id="rId40" Type="http://schemas.openxmlformats.org/officeDocument/2006/relationships/slideLayout" Target="../slideLayouts/slideLayout156.xml"/><Relationship Id="rId45" Type="http://schemas.openxmlformats.org/officeDocument/2006/relationships/slideLayout" Target="../slideLayouts/slideLayout161.xml"/><Relationship Id="rId53" Type="http://schemas.openxmlformats.org/officeDocument/2006/relationships/slideLayout" Target="../slideLayouts/slideLayout169.xml"/><Relationship Id="rId58" Type="http://schemas.openxmlformats.org/officeDocument/2006/relationships/theme" Target="../theme/theme3.xml"/><Relationship Id="rId5" Type="http://schemas.openxmlformats.org/officeDocument/2006/relationships/slideLayout" Target="../slideLayouts/slideLayout121.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 Id="rId43" Type="http://schemas.openxmlformats.org/officeDocument/2006/relationships/slideLayout" Target="../slideLayouts/slideLayout159.xml"/><Relationship Id="rId48" Type="http://schemas.openxmlformats.org/officeDocument/2006/relationships/slideLayout" Target="../slideLayouts/slideLayout164.xml"/><Relationship Id="rId56" Type="http://schemas.openxmlformats.org/officeDocument/2006/relationships/slideLayout" Target="../slideLayouts/slideLayout172.xml"/><Relationship Id="rId8" Type="http://schemas.openxmlformats.org/officeDocument/2006/relationships/slideLayout" Target="../slideLayouts/slideLayout124.xml"/><Relationship Id="rId51" Type="http://schemas.openxmlformats.org/officeDocument/2006/relationships/slideLayout" Target="../slideLayouts/slideLayout167.xml"/><Relationship Id="rId3" Type="http://schemas.openxmlformats.org/officeDocument/2006/relationships/slideLayout" Target="../slideLayouts/slideLayout119.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slideLayout" Target="../slideLayouts/slideLayout154.xml"/><Relationship Id="rId46" Type="http://schemas.openxmlformats.org/officeDocument/2006/relationships/slideLayout" Target="../slideLayouts/slideLayout162.xml"/><Relationship Id="rId20" Type="http://schemas.openxmlformats.org/officeDocument/2006/relationships/slideLayout" Target="../slideLayouts/slideLayout136.xml"/><Relationship Id="rId41" Type="http://schemas.openxmlformats.org/officeDocument/2006/relationships/slideLayout" Target="../slideLayouts/slideLayout157.xml"/><Relationship Id="rId54" Type="http://schemas.openxmlformats.org/officeDocument/2006/relationships/slideLayout" Target="../slideLayouts/slideLayout170.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slideLayout" Target="../slideLayouts/slideLayout152.xml"/><Relationship Id="rId49" Type="http://schemas.openxmlformats.org/officeDocument/2006/relationships/slideLayout" Target="../slideLayouts/slideLayout165.xml"/><Relationship Id="rId57" Type="http://schemas.openxmlformats.org/officeDocument/2006/relationships/slideLayout" Target="../slideLayouts/slideLayout173.xml"/><Relationship Id="rId10" Type="http://schemas.openxmlformats.org/officeDocument/2006/relationships/slideLayout" Target="../slideLayouts/slideLayout126.xml"/><Relationship Id="rId31" Type="http://schemas.openxmlformats.org/officeDocument/2006/relationships/slideLayout" Target="../slideLayouts/slideLayout147.xml"/><Relationship Id="rId44" Type="http://schemas.openxmlformats.org/officeDocument/2006/relationships/slideLayout" Target="../slideLayouts/slideLayout160.xml"/><Relationship Id="rId52" Type="http://schemas.openxmlformats.org/officeDocument/2006/relationships/slideLayout" Target="../slideLayouts/slideLayout16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5" Type="http://schemas.openxmlformats.org/officeDocument/2006/relationships/slideLayout" Target="../slideLayouts/slideLayout178.xml"/><Relationship Id="rId4" Type="http://schemas.openxmlformats.org/officeDocument/2006/relationships/slideLayout" Target="../slideLayouts/slideLayout17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42" Type="http://schemas.openxmlformats.org/officeDocument/2006/relationships/slideLayout" Target="../slideLayouts/slideLayout222.xml"/><Relationship Id="rId47" Type="http://schemas.openxmlformats.org/officeDocument/2006/relationships/slideLayout" Target="../slideLayouts/slideLayout227.xml"/><Relationship Id="rId50" Type="http://schemas.openxmlformats.org/officeDocument/2006/relationships/slideLayout" Target="../slideLayouts/slideLayout230.xml"/><Relationship Id="rId55" Type="http://schemas.openxmlformats.org/officeDocument/2006/relationships/slideLayout" Target="../slideLayouts/slideLayout235.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9" Type="http://schemas.openxmlformats.org/officeDocument/2006/relationships/slideLayout" Target="../slideLayouts/slideLayout209.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45" Type="http://schemas.openxmlformats.org/officeDocument/2006/relationships/slideLayout" Target="../slideLayouts/slideLayout225.xml"/><Relationship Id="rId53" Type="http://schemas.openxmlformats.org/officeDocument/2006/relationships/slideLayout" Target="../slideLayouts/slideLayout233.xml"/><Relationship Id="rId58" Type="http://schemas.openxmlformats.org/officeDocument/2006/relationships/theme" Target="../theme/theme5.xml"/><Relationship Id="rId5" Type="http://schemas.openxmlformats.org/officeDocument/2006/relationships/slideLayout" Target="../slideLayouts/slideLayout185.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43" Type="http://schemas.openxmlformats.org/officeDocument/2006/relationships/slideLayout" Target="../slideLayouts/slideLayout223.xml"/><Relationship Id="rId48" Type="http://schemas.openxmlformats.org/officeDocument/2006/relationships/slideLayout" Target="../slideLayouts/slideLayout228.xml"/><Relationship Id="rId56" Type="http://schemas.openxmlformats.org/officeDocument/2006/relationships/slideLayout" Target="../slideLayouts/slideLayout236.xml"/><Relationship Id="rId8" Type="http://schemas.openxmlformats.org/officeDocument/2006/relationships/slideLayout" Target="../slideLayouts/slideLayout188.xml"/><Relationship Id="rId51" Type="http://schemas.openxmlformats.org/officeDocument/2006/relationships/slideLayout" Target="../slideLayouts/slideLayout231.xml"/><Relationship Id="rId3" Type="http://schemas.openxmlformats.org/officeDocument/2006/relationships/slideLayout" Target="../slideLayouts/slideLayout183.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 Id="rId46" Type="http://schemas.openxmlformats.org/officeDocument/2006/relationships/slideLayout" Target="../slideLayouts/slideLayout226.xml"/><Relationship Id="rId20" Type="http://schemas.openxmlformats.org/officeDocument/2006/relationships/slideLayout" Target="../slideLayouts/slideLayout200.xml"/><Relationship Id="rId41" Type="http://schemas.openxmlformats.org/officeDocument/2006/relationships/slideLayout" Target="../slideLayouts/slideLayout221.xml"/><Relationship Id="rId54" Type="http://schemas.openxmlformats.org/officeDocument/2006/relationships/slideLayout" Target="../slideLayouts/slideLayout234.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49" Type="http://schemas.openxmlformats.org/officeDocument/2006/relationships/slideLayout" Target="../slideLayouts/slideLayout229.xml"/><Relationship Id="rId57" Type="http://schemas.openxmlformats.org/officeDocument/2006/relationships/slideLayout" Target="../slideLayouts/slideLayout237.xml"/><Relationship Id="rId10" Type="http://schemas.openxmlformats.org/officeDocument/2006/relationships/slideLayout" Target="../slideLayouts/slideLayout190.xml"/><Relationship Id="rId31" Type="http://schemas.openxmlformats.org/officeDocument/2006/relationships/slideLayout" Target="../slideLayouts/slideLayout211.xml"/><Relationship Id="rId44" Type="http://schemas.openxmlformats.org/officeDocument/2006/relationships/slideLayout" Target="../slideLayouts/slideLayout224.xml"/><Relationship Id="rId52" Type="http://schemas.openxmlformats.org/officeDocument/2006/relationships/slideLayout" Target="../slideLayouts/slideLayout23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50.xml"/><Relationship Id="rId18" Type="http://schemas.openxmlformats.org/officeDocument/2006/relationships/slideLayout" Target="../slideLayouts/slideLayout255.xml"/><Relationship Id="rId26" Type="http://schemas.openxmlformats.org/officeDocument/2006/relationships/slideLayout" Target="../slideLayouts/slideLayout263.xml"/><Relationship Id="rId39" Type="http://schemas.openxmlformats.org/officeDocument/2006/relationships/slideLayout" Target="../slideLayouts/slideLayout276.xml"/><Relationship Id="rId21" Type="http://schemas.openxmlformats.org/officeDocument/2006/relationships/slideLayout" Target="../slideLayouts/slideLayout258.xml"/><Relationship Id="rId34" Type="http://schemas.openxmlformats.org/officeDocument/2006/relationships/slideLayout" Target="../slideLayouts/slideLayout271.xml"/><Relationship Id="rId42" Type="http://schemas.openxmlformats.org/officeDocument/2006/relationships/slideLayout" Target="../slideLayouts/slideLayout279.xml"/><Relationship Id="rId47" Type="http://schemas.openxmlformats.org/officeDocument/2006/relationships/slideLayout" Target="../slideLayouts/slideLayout284.xml"/><Relationship Id="rId50" Type="http://schemas.openxmlformats.org/officeDocument/2006/relationships/slideLayout" Target="../slideLayouts/slideLayout287.xml"/><Relationship Id="rId55" Type="http://schemas.openxmlformats.org/officeDocument/2006/relationships/slideLayout" Target="../slideLayouts/slideLayout292.xml"/><Relationship Id="rId7" Type="http://schemas.openxmlformats.org/officeDocument/2006/relationships/slideLayout" Target="../slideLayouts/slideLayout244.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29" Type="http://schemas.openxmlformats.org/officeDocument/2006/relationships/slideLayout" Target="../slideLayouts/slideLayout266.xml"/><Relationship Id="rId11" Type="http://schemas.openxmlformats.org/officeDocument/2006/relationships/slideLayout" Target="../slideLayouts/slideLayout248.xml"/><Relationship Id="rId24" Type="http://schemas.openxmlformats.org/officeDocument/2006/relationships/slideLayout" Target="../slideLayouts/slideLayout261.xml"/><Relationship Id="rId32" Type="http://schemas.openxmlformats.org/officeDocument/2006/relationships/slideLayout" Target="../slideLayouts/slideLayout269.xml"/><Relationship Id="rId37" Type="http://schemas.openxmlformats.org/officeDocument/2006/relationships/slideLayout" Target="../slideLayouts/slideLayout274.xml"/><Relationship Id="rId40" Type="http://schemas.openxmlformats.org/officeDocument/2006/relationships/slideLayout" Target="../slideLayouts/slideLayout277.xml"/><Relationship Id="rId45" Type="http://schemas.openxmlformats.org/officeDocument/2006/relationships/slideLayout" Target="../slideLayouts/slideLayout282.xml"/><Relationship Id="rId53" Type="http://schemas.openxmlformats.org/officeDocument/2006/relationships/slideLayout" Target="../slideLayouts/slideLayout290.xml"/><Relationship Id="rId58" Type="http://schemas.openxmlformats.org/officeDocument/2006/relationships/slideLayout" Target="../slideLayouts/slideLayout295.xml"/><Relationship Id="rId5" Type="http://schemas.openxmlformats.org/officeDocument/2006/relationships/slideLayout" Target="../slideLayouts/slideLayout242.xml"/><Relationship Id="rId19" Type="http://schemas.openxmlformats.org/officeDocument/2006/relationships/slideLayout" Target="../slideLayouts/slideLayout256.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 Id="rId22" Type="http://schemas.openxmlformats.org/officeDocument/2006/relationships/slideLayout" Target="../slideLayouts/slideLayout259.xml"/><Relationship Id="rId27" Type="http://schemas.openxmlformats.org/officeDocument/2006/relationships/slideLayout" Target="../slideLayouts/slideLayout264.xml"/><Relationship Id="rId30" Type="http://schemas.openxmlformats.org/officeDocument/2006/relationships/slideLayout" Target="../slideLayouts/slideLayout267.xml"/><Relationship Id="rId35" Type="http://schemas.openxmlformats.org/officeDocument/2006/relationships/slideLayout" Target="../slideLayouts/slideLayout272.xml"/><Relationship Id="rId43" Type="http://schemas.openxmlformats.org/officeDocument/2006/relationships/slideLayout" Target="../slideLayouts/slideLayout280.xml"/><Relationship Id="rId48" Type="http://schemas.openxmlformats.org/officeDocument/2006/relationships/slideLayout" Target="../slideLayouts/slideLayout285.xml"/><Relationship Id="rId56" Type="http://schemas.openxmlformats.org/officeDocument/2006/relationships/slideLayout" Target="../slideLayouts/slideLayout293.xml"/><Relationship Id="rId8" Type="http://schemas.openxmlformats.org/officeDocument/2006/relationships/slideLayout" Target="../slideLayouts/slideLayout245.xml"/><Relationship Id="rId51" Type="http://schemas.openxmlformats.org/officeDocument/2006/relationships/slideLayout" Target="../slideLayouts/slideLayout288.xml"/><Relationship Id="rId3" Type="http://schemas.openxmlformats.org/officeDocument/2006/relationships/slideLayout" Target="../slideLayouts/slideLayout240.xml"/><Relationship Id="rId12" Type="http://schemas.openxmlformats.org/officeDocument/2006/relationships/slideLayout" Target="../slideLayouts/slideLayout249.xml"/><Relationship Id="rId17" Type="http://schemas.openxmlformats.org/officeDocument/2006/relationships/slideLayout" Target="../slideLayouts/slideLayout254.xml"/><Relationship Id="rId25" Type="http://schemas.openxmlformats.org/officeDocument/2006/relationships/slideLayout" Target="../slideLayouts/slideLayout262.xml"/><Relationship Id="rId33" Type="http://schemas.openxmlformats.org/officeDocument/2006/relationships/slideLayout" Target="../slideLayouts/slideLayout270.xml"/><Relationship Id="rId38" Type="http://schemas.openxmlformats.org/officeDocument/2006/relationships/slideLayout" Target="../slideLayouts/slideLayout275.xml"/><Relationship Id="rId46" Type="http://schemas.openxmlformats.org/officeDocument/2006/relationships/slideLayout" Target="../slideLayouts/slideLayout283.xml"/><Relationship Id="rId59" Type="http://schemas.openxmlformats.org/officeDocument/2006/relationships/slideLayout" Target="../slideLayouts/slideLayout296.xml"/><Relationship Id="rId20" Type="http://schemas.openxmlformats.org/officeDocument/2006/relationships/slideLayout" Target="../slideLayouts/slideLayout257.xml"/><Relationship Id="rId41" Type="http://schemas.openxmlformats.org/officeDocument/2006/relationships/slideLayout" Target="../slideLayouts/slideLayout278.xml"/><Relationship Id="rId54" Type="http://schemas.openxmlformats.org/officeDocument/2006/relationships/slideLayout" Target="../slideLayouts/slideLayout291.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5" Type="http://schemas.openxmlformats.org/officeDocument/2006/relationships/slideLayout" Target="../slideLayouts/slideLayout252.xml"/><Relationship Id="rId23" Type="http://schemas.openxmlformats.org/officeDocument/2006/relationships/slideLayout" Target="../slideLayouts/slideLayout260.xml"/><Relationship Id="rId28" Type="http://schemas.openxmlformats.org/officeDocument/2006/relationships/slideLayout" Target="../slideLayouts/slideLayout265.xml"/><Relationship Id="rId36" Type="http://schemas.openxmlformats.org/officeDocument/2006/relationships/slideLayout" Target="../slideLayouts/slideLayout273.xml"/><Relationship Id="rId49" Type="http://schemas.openxmlformats.org/officeDocument/2006/relationships/slideLayout" Target="../slideLayouts/slideLayout286.xml"/><Relationship Id="rId57" Type="http://schemas.openxmlformats.org/officeDocument/2006/relationships/slideLayout" Target="../slideLayouts/slideLayout294.xml"/><Relationship Id="rId10" Type="http://schemas.openxmlformats.org/officeDocument/2006/relationships/slideLayout" Target="../slideLayouts/slideLayout247.xml"/><Relationship Id="rId31" Type="http://schemas.openxmlformats.org/officeDocument/2006/relationships/slideLayout" Target="../slideLayouts/slideLayout268.xml"/><Relationship Id="rId44" Type="http://schemas.openxmlformats.org/officeDocument/2006/relationships/slideLayout" Target="../slideLayouts/slideLayout281.xml"/><Relationship Id="rId52" Type="http://schemas.openxmlformats.org/officeDocument/2006/relationships/slideLayout" Target="../slideLayouts/slideLayout289.xml"/><Relationship Id="rId6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9" Type="http://schemas.openxmlformats.org/officeDocument/2006/relationships/slideLayout" Target="../slideLayouts/slideLayout335.xml"/><Relationship Id="rId21" Type="http://schemas.openxmlformats.org/officeDocument/2006/relationships/slideLayout" Target="../slideLayouts/slideLayout317.xml"/><Relationship Id="rId34" Type="http://schemas.openxmlformats.org/officeDocument/2006/relationships/slideLayout" Target="../slideLayouts/slideLayout330.xml"/><Relationship Id="rId42" Type="http://schemas.openxmlformats.org/officeDocument/2006/relationships/slideLayout" Target="../slideLayouts/slideLayout338.xml"/><Relationship Id="rId47" Type="http://schemas.openxmlformats.org/officeDocument/2006/relationships/slideLayout" Target="../slideLayouts/slideLayout343.xml"/><Relationship Id="rId50" Type="http://schemas.openxmlformats.org/officeDocument/2006/relationships/theme" Target="../theme/theme7.xml"/><Relationship Id="rId7" Type="http://schemas.openxmlformats.org/officeDocument/2006/relationships/slideLayout" Target="../slideLayouts/slideLayout303.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9" Type="http://schemas.openxmlformats.org/officeDocument/2006/relationships/slideLayout" Target="../slideLayouts/slideLayout325.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slideLayout" Target="../slideLayouts/slideLayout328.xml"/><Relationship Id="rId37" Type="http://schemas.openxmlformats.org/officeDocument/2006/relationships/slideLayout" Target="../slideLayouts/slideLayout333.xml"/><Relationship Id="rId40" Type="http://schemas.openxmlformats.org/officeDocument/2006/relationships/slideLayout" Target="../slideLayouts/slideLayout336.xml"/><Relationship Id="rId45" Type="http://schemas.openxmlformats.org/officeDocument/2006/relationships/slideLayout" Target="../slideLayouts/slideLayout341.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36" Type="http://schemas.openxmlformats.org/officeDocument/2006/relationships/slideLayout" Target="../slideLayouts/slideLayout332.xml"/><Relationship Id="rId49" Type="http://schemas.openxmlformats.org/officeDocument/2006/relationships/slideLayout" Target="../slideLayouts/slideLayout345.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4" Type="http://schemas.openxmlformats.org/officeDocument/2006/relationships/slideLayout" Target="../slideLayouts/slideLayout340.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35" Type="http://schemas.openxmlformats.org/officeDocument/2006/relationships/slideLayout" Target="../slideLayouts/slideLayout331.xml"/><Relationship Id="rId43" Type="http://schemas.openxmlformats.org/officeDocument/2006/relationships/slideLayout" Target="../slideLayouts/slideLayout339.xml"/><Relationship Id="rId48" Type="http://schemas.openxmlformats.org/officeDocument/2006/relationships/slideLayout" Target="../slideLayouts/slideLayout344.xml"/><Relationship Id="rId8" Type="http://schemas.openxmlformats.org/officeDocument/2006/relationships/slideLayout" Target="../slideLayouts/slideLayout304.xml"/><Relationship Id="rId3" Type="http://schemas.openxmlformats.org/officeDocument/2006/relationships/slideLayout" Target="../slideLayouts/slideLayout299.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slideLayout" Target="../slideLayouts/slideLayout329.xml"/><Relationship Id="rId38" Type="http://schemas.openxmlformats.org/officeDocument/2006/relationships/slideLayout" Target="../slideLayouts/slideLayout334.xml"/><Relationship Id="rId46" Type="http://schemas.openxmlformats.org/officeDocument/2006/relationships/slideLayout" Target="../slideLayouts/slideLayout342.xml"/><Relationship Id="rId20" Type="http://schemas.openxmlformats.org/officeDocument/2006/relationships/slideLayout" Target="../slideLayouts/slideLayout316.xml"/><Relationship Id="rId41" Type="http://schemas.openxmlformats.org/officeDocument/2006/relationships/slideLayout" Target="../slideLayouts/slideLayout337.xml"/><Relationship Id="rId1" Type="http://schemas.openxmlformats.org/officeDocument/2006/relationships/slideLayout" Target="../slideLayouts/slideLayout297.xml"/><Relationship Id="rId6" Type="http://schemas.openxmlformats.org/officeDocument/2006/relationships/slideLayout" Target="../slideLayouts/slideLayout3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 level</a:t>
            </a:r>
          </a:p>
          <a:p>
            <a:pPr lvl="8"/>
            <a:r>
              <a:rPr lang="en-GB"/>
              <a:t>Ninth level</a:t>
            </a:r>
            <a:endParaRPr lang="en-US"/>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a:t>©2020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231239"/>
      </p:ext>
    </p:extLst>
  </p:cSld>
  <p:clrMap bg1="dk1" tx1="lt1" bg2="dk2" tx2="lt2" accent1="accent1" accent2="accent2" accent3="accent3" accent4="accent4" accent5="accent5" accent6="accent6" hlink="hlink" folHlink="folHlink"/>
  <p:sldLayoutIdLst>
    <p:sldLayoutId id="2147484092" r:id="rId1"/>
    <p:sldLayoutId id="2147484142" r:id="rId2"/>
    <p:sldLayoutId id="2147484143" r:id="rId3"/>
    <p:sldLayoutId id="2147484165" r:id="rId4"/>
    <p:sldLayoutId id="2147484166" r:id="rId5"/>
    <p:sldLayoutId id="2147484167" r:id="rId6"/>
    <p:sldLayoutId id="2147484168" r:id="rId7"/>
    <p:sldLayoutId id="2147484098" r:id="rId8"/>
    <p:sldLayoutId id="2147484160" r:id="rId9"/>
    <p:sldLayoutId id="2147484100" r:id="rId10"/>
    <p:sldLayoutId id="2147484144" r:id="rId11"/>
    <p:sldLayoutId id="2147484101" r:id="rId12"/>
    <p:sldLayoutId id="2147484169" r:id="rId13"/>
    <p:sldLayoutId id="2147484164" r:id="rId14"/>
    <p:sldLayoutId id="2147484153" r:id="rId15"/>
    <p:sldLayoutId id="2147484106" r:id="rId16"/>
    <p:sldLayoutId id="2147484105" r:id="rId17"/>
    <p:sldLayoutId id="2147484107" r:id="rId18"/>
    <p:sldLayoutId id="2147484108" r:id="rId19"/>
    <p:sldLayoutId id="2147484115" r:id="rId20"/>
    <p:sldLayoutId id="2147484109" r:id="rId21"/>
    <p:sldLayoutId id="2147484110" r:id="rId22"/>
    <p:sldLayoutId id="2147484111" r:id="rId23"/>
    <p:sldLayoutId id="2147484112" r:id="rId24"/>
    <p:sldLayoutId id="2147484114" r:id="rId25"/>
    <p:sldLayoutId id="2147484116" r:id="rId26"/>
    <p:sldLayoutId id="2147484117" r:id="rId27"/>
    <p:sldLayoutId id="2147484127" r:id="rId28"/>
    <p:sldLayoutId id="2147484119" r:id="rId29"/>
    <p:sldLayoutId id="2147484120" r:id="rId30"/>
    <p:sldLayoutId id="2147484118" r:id="rId31"/>
    <p:sldLayoutId id="2147484121" r:id="rId32"/>
    <p:sldLayoutId id="2147484122" r:id="rId33"/>
    <p:sldLayoutId id="2147484123" r:id="rId34"/>
    <p:sldLayoutId id="2147484124" r:id="rId35"/>
    <p:sldLayoutId id="2147484125" r:id="rId36"/>
    <p:sldLayoutId id="2147484126" r:id="rId37"/>
    <p:sldLayoutId id="2147484154" r:id="rId38"/>
    <p:sldLayoutId id="2147484129" r:id="rId39"/>
    <p:sldLayoutId id="2147484128" r:id="rId40"/>
    <p:sldLayoutId id="2147484130" r:id="rId41"/>
    <p:sldLayoutId id="2147484131" r:id="rId42"/>
    <p:sldLayoutId id="2147484132" r:id="rId43"/>
    <p:sldLayoutId id="2147484134" r:id="rId44"/>
    <p:sldLayoutId id="2147484135" r:id="rId45"/>
    <p:sldLayoutId id="2147484170" r:id="rId46"/>
    <p:sldLayoutId id="2147484136" r:id="rId47"/>
    <p:sldLayoutId id="2147484171" r:id="rId48"/>
    <p:sldLayoutId id="2147484139" r:id="rId49"/>
    <p:sldLayoutId id="2147484145" r:id="rId50"/>
    <p:sldLayoutId id="2147484148" r:id="rId51"/>
    <p:sldLayoutId id="2147484149" r:id="rId52"/>
    <p:sldLayoutId id="2147484147" r:id="rId53"/>
    <p:sldLayoutId id="2147484146" r:id="rId54"/>
    <p:sldLayoutId id="2147484150" r:id="rId55"/>
    <p:sldLayoutId id="2147484151" r:id="rId56"/>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 level</a:t>
            </a:r>
          </a:p>
          <a:p>
            <a:pPr lvl="8"/>
            <a:r>
              <a:rPr lang="en-GB"/>
              <a:t>Ninth level</a:t>
            </a:r>
            <a:endParaRPr lang="en-US"/>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a:t>©2020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414256"/>
      </p:ext>
    </p:extLst>
  </p:cSld>
  <p:clrMap bg1="dk1" tx1="lt1" bg2="dk2" tx2="lt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 id="2147484188" r:id="rId16"/>
    <p:sldLayoutId id="2147484189" r:id="rId17"/>
    <p:sldLayoutId id="2147484190" r:id="rId18"/>
    <p:sldLayoutId id="2147484191" r:id="rId19"/>
    <p:sldLayoutId id="2147484192" r:id="rId20"/>
    <p:sldLayoutId id="2147484193" r:id="rId21"/>
    <p:sldLayoutId id="2147484194" r:id="rId22"/>
    <p:sldLayoutId id="2147484195" r:id="rId23"/>
    <p:sldLayoutId id="2147484196" r:id="rId24"/>
    <p:sldLayoutId id="2147484197" r:id="rId25"/>
    <p:sldLayoutId id="2147484198" r:id="rId26"/>
    <p:sldLayoutId id="2147484199" r:id="rId27"/>
    <p:sldLayoutId id="2147484200" r:id="rId28"/>
    <p:sldLayoutId id="2147484201" r:id="rId29"/>
    <p:sldLayoutId id="2147484202" r:id="rId30"/>
    <p:sldLayoutId id="2147484203" r:id="rId31"/>
    <p:sldLayoutId id="2147484204" r:id="rId32"/>
    <p:sldLayoutId id="2147484205" r:id="rId33"/>
    <p:sldLayoutId id="2147484206" r:id="rId34"/>
    <p:sldLayoutId id="2147484207" r:id="rId35"/>
    <p:sldLayoutId id="2147484208" r:id="rId36"/>
    <p:sldLayoutId id="2147484209" r:id="rId37"/>
    <p:sldLayoutId id="2147484210" r:id="rId38"/>
    <p:sldLayoutId id="2147484211" r:id="rId39"/>
    <p:sldLayoutId id="2147484212" r:id="rId40"/>
    <p:sldLayoutId id="2147484213" r:id="rId41"/>
    <p:sldLayoutId id="2147484214" r:id="rId42"/>
    <p:sldLayoutId id="2147484215" r:id="rId43"/>
    <p:sldLayoutId id="2147484216" r:id="rId44"/>
    <p:sldLayoutId id="2147484217" r:id="rId45"/>
    <p:sldLayoutId id="2147484218" r:id="rId46"/>
    <p:sldLayoutId id="2147484219" r:id="rId47"/>
    <p:sldLayoutId id="2147484220" r:id="rId48"/>
    <p:sldLayoutId id="2147484221" r:id="rId49"/>
    <p:sldLayoutId id="2147484222" r:id="rId50"/>
    <p:sldLayoutId id="2147484223" r:id="rId51"/>
    <p:sldLayoutId id="2147484224" r:id="rId52"/>
    <p:sldLayoutId id="2147484225" r:id="rId53"/>
    <p:sldLayoutId id="2147484226" r:id="rId54"/>
    <p:sldLayoutId id="2147484227" r:id="rId55"/>
    <p:sldLayoutId id="2147484228" r:id="rId56"/>
    <p:sldLayoutId id="2147484229" r:id="rId57"/>
    <p:sldLayoutId id="2147484230" r:id="rId58"/>
    <p:sldLayoutId id="2147484231" r:id="rId59"/>
    <p:sldLayoutId id="2147484232" r:id="rId60"/>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 level</a:t>
            </a:r>
          </a:p>
          <a:p>
            <a:pPr lvl="8"/>
            <a:r>
              <a:rPr lang="en-GB"/>
              <a:t>Ninth level</a:t>
            </a:r>
            <a:endParaRPr lang="en-US"/>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a:t>©2020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26658"/>
      </p:ext>
    </p:extLst>
  </p:cSld>
  <p:clrMap bg1="dk1" tx1="lt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 id="2147484250" r:id="rId17"/>
    <p:sldLayoutId id="2147484251" r:id="rId18"/>
    <p:sldLayoutId id="2147484252" r:id="rId19"/>
    <p:sldLayoutId id="2147484253" r:id="rId20"/>
    <p:sldLayoutId id="2147484254" r:id="rId21"/>
    <p:sldLayoutId id="2147484255" r:id="rId22"/>
    <p:sldLayoutId id="2147484256" r:id="rId23"/>
    <p:sldLayoutId id="2147484257" r:id="rId24"/>
    <p:sldLayoutId id="2147484258" r:id="rId25"/>
    <p:sldLayoutId id="2147484259" r:id="rId26"/>
    <p:sldLayoutId id="2147484260" r:id="rId27"/>
    <p:sldLayoutId id="2147484261" r:id="rId28"/>
    <p:sldLayoutId id="2147484262" r:id="rId29"/>
    <p:sldLayoutId id="2147484263" r:id="rId30"/>
    <p:sldLayoutId id="2147484264" r:id="rId31"/>
    <p:sldLayoutId id="2147484265" r:id="rId32"/>
    <p:sldLayoutId id="2147484266" r:id="rId33"/>
    <p:sldLayoutId id="2147484267" r:id="rId34"/>
    <p:sldLayoutId id="2147484268" r:id="rId35"/>
    <p:sldLayoutId id="2147484269" r:id="rId36"/>
    <p:sldLayoutId id="2147484270" r:id="rId37"/>
    <p:sldLayoutId id="2147484271" r:id="rId38"/>
    <p:sldLayoutId id="2147484272" r:id="rId39"/>
    <p:sldLayoutId id="2147484273" r:id="rId40"/>
    <p:sldLayoutId id="2147484274" r:id="rId41"/>
    <p:sldLayoutId id="2147484275" r:id="rId42"/>
    <p:sldLayoutId id="2147484276" r:id="rId43"/>
    <p:sldLayoutId id="2147484277" r:id="rId44"/>
    <p:sldLayoutId id="2147484278" r:id="rId45"/>
    <p:sldLayoutId id="2147484279" r:id="rId46"/>
    <p:sldLayoutId id="2147484280" r:id="rId47"/>
    <p:sldLayoutId id="2147484281" r:id="rId48"/>
    <p:sldLayoutId id="2147484282" r:id="rId49"/>
    <p:sldLayoutId id="2147484283" r:id="rId50"/>
    <p:sldLayoutId id="2147484284" r:id="rId51"/>
    <p:sldLayoutId id="2147484285" r:id="rId52"/>
    <p:sldLayoutId id="2147484286" r:id="rId53"/>
    <p:sldLayoutId id="2147484287" r:id="rId54"/>
    <p:sldLayoutId id="2147484288" r:id="rId55"/>
    <p:sldLayoutId id="2147484289" r:id="rId56"/>
    <p:sldLayoutId id="2147484290" r:id="rId57"/>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endParaRPr lang="en-US"/>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a:t>2020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47736"/>
      </p:ext>
    </p:extLst>
  </p:cSld>
  <p:clrMap bg1="dk1" tx1="lt1" bg2="dk2" tx2="lt2" accent1="accent1" accent2="accent2" accent3="accent3" accent4="accent4" accent5="accent5" accent6="accent6" hlink="hlink" folHlink="folHlink"/>
  <p:sldLayoutIdLst>
    <p:sldLayoutId id="2147484296" r:id="rId1"/>
    <p:sldLayoutId id="2147484297" r:id="rId2"/>
    <p:sldLayoutId id="2147484298" r:id="rId3"/>
    <p:sldLayoutId id="2147484300" r:id="rId4"/>
    <p:sldLayoutId id="2147484301" r:id="rId5"/>
    <p:sldLayoutId id="2147484302" r:id="rId6"/>
    <p:sldLayoutId id="2147484303" r:id="rId7"/>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 level</a:t>
            </a:r>
          </a:p>
          <a:p>
            <a:pPr lvl="8"/>
            <a:r>
              <a:rPr lang="en-GB"/>
              <a:t>Ninth level</a:t>
            </a:r>
            <a:endParaRPr lang="en-US"/>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a:t>©2020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93139"/>
      </p:ext>
    </p:extLst>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 id="2147484658" r:id="rId15"/>
    <p:sldLayoutId id="2147484659" r:id="rId16"/>
    <p:sldLayoutId id="2147484660" r:id="rId17"/>
    <p:sldLayoutId id="2147484661" r:id="rId18"/>
    <p:sldLayoutId id="2147484662" r:id="rId19"/>
    <p:sldLayoutId id="2147484663" r:id="rId20"/>
    <p:sldLayoutId id="2147484664" r:id="rId21"/>
    <p:sldLayoutId id="2147484665" r:id="rId22"/>
    <p:sldLayoutId id="2147484666" r:id="rId23"/>
    <p:sldLayoutId id="2147484667" r:id="rId24"/>
    <p:sldLayoutId id="2147484668" r:id="rId25"/>
    <p:sldLayoutId id="2147484669" r:id="rId26"/>
    <p:sldLayoutId id="2147484670" r:id="rId27"/>
    <p:sldLayoutId id="2147484671" r:id="rId28"/>
    <p:sldLayoutId id="2147484672" r:id="rId29"/>
    <p:sldLayoutId id="2147484673" r:id="rId30"/>
    <p:sldLayoutId id="2147484674" r:id="rId31"/>
    <p:sldLayoutId id="2147484675" r:id="rId32"/>
    <p:sldLayoutId id="2147484676" r:id="rId33"/>
    <p:sldLayoutId id="2147484677" r:id="rId34"/>
    <p:sldLayoutId id="2147484678" r:id="rId35"/>
    <p:sldLayoutId id="2147484679" r:id="rId36"/>
    <p:sldLayoutId id="2147484680" r:id="rId37"/>
    <p:sldLayoutId id="2147484681" r:id="rId38"/>
    <p:sldLayoutId id="2147484682" r:id="rId39"/>
    <p:sldLayoutId id="2147484683" r:id="rId40"/>
    <p:sldLayoutId id="2147484684" r:id="rId41"/>
    <p:sldLayoutId id="2147484685" r:id="rId42"/>
    <p:sldLayoutId id="2147484686" r:id="rId43"/>
    <p:sldLayoutId id="2147484687" r:id="rId44"/>
    <p:sldLayoutId id="2147484688" r:id="rId45"/>
    <p:sldLayoutId id="2147484689" r:id="rId46"/>
    <p:sldLayoutId id="2147484690" r:id="rId47"/>
    <p:sldLayoutId id="2147484691" r:id="rId48"/>
    <p:sldLayoutId id="2147484692" r:id="rId49"/>
    <p:sldLayoutId id="2147484693" r:id="rId50"/>
    <p:sldLayoutId id="2147484694" r:id="rId51"/>
    <p:sldLayoutId id="2147484695" r:id="rId52"/>
    <p:sldLayoutId id="2147484696" r:id="rId53"/>
    <p:sldLayoutId id="2147484697" r:id="rId54"/>
    <p:sldLayoutId id="2147484698" r:id="rId55"/>
    <p:sldLayoutId id="2147484699" r:id="rId56"/>
    <p:sldLayoutId id="2147484701" r:id="rId57"/>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 level</a:t>
            </a:r>
          </a:p>
          <a:p>
            <a:pPr lvl="8"/>
            <a:r>
              <a:rPr lang="en-GB"/>
              <a:t>Ninth level</a:t>
            </a:r>
            <a:endParaRPr lang="en-US"/>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a:t>©2021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184603"/>
      </p:ext>
    </p:extLst>
  </p:cSld>
  <p:clrMap bg1="dk1" tx1="lt1" bg2="dk2" tx2="lt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 id="2147484779" r:id="rId12"/>
    <p:sldLayoutId id="2147484780" r:id="rId13"/>
    <p:sldLayoutId id="2147484781" r:id="rId14"/>
    <p:sldLayoutId id="2147484782" r:id="rId15"/>
    <p:sldLayoutId id="2147484783" r:id="rId16"/>
    <p:sldLayoutId id="2147484784" r:id="rId17"/>
    <p:sldLayoutId id="2147484785" r:id="rId18"/>
    <p:sldLayoutId id="2147484786" r:id="rId19"/>
    <p:sldLayoutId id="2147484787" r:id="rId20"/>
    <p:sldLayoutId id="2147484788" r:id="rId21"/>
    <p:sldLayoutId id="2147484789" r:id="rId22"/>
    <p:sldLayoutId id="2147484790" r:id="rId23"/>
    <p:sldLayoutId id="2147484791" r:id="rId24"/>
    <p:sldLayoutId id="2147484792" r:id="rId25"/>
    <p:sldLayoutId id="2147484793" r:id="rId26"/>
    <p:sldLayoutId id="2147484794" r:id="rId27"/>
    <p:sldLayoutId id="2147484795" r:id="rId28"/>
    <p:sldLayoutId id="2147484796" r:id="rId29"/>
    <p:sldLayoutId id="2147484797" r:id="rId30"/>
    <p:sldLayoutId id="2147484798" r:id="rId31"/>
    <p:sldLayoutId id="2147484799" r:id="rId32"/>
    <p:sldLayoutId id="2147484800" r:id="rId33"/>
    <p:sldLayoutId id="2147484801" r:id="rId34"/>
    <p:sldLayoutId id="2147484802" r:id="rId35"/>
    <p:sldLayoutId id="2147484803" r:id="rId36"/>
    <p:sldLayoutId id="2147484804" r:id="rId37"/>
    <p:sldLayoutId id="2147484805" r:id="rId38"/>
    <p:sldLayoutId id="2147484806" r:id="rId39"/>
    <p:sldLayoutId id="2147484807" r:id="rId40"/>
    <p:sldLayoutId id="2147484808" r:id="rId41"/>
    <p:sldLayoutId id="2147484809" r:id="rId42"/>
    <p:sldLayoutId id="2147484810" r:id="rId43"/>
    <p:sldLayoutId id="2147484811" r:id="rId44"/>
    <p:sldLayoutId id="2147484812" r:id="rId45"/>
    <p:sldLayoutId id="2147484813" r:id="rId46"/>
    <p:sldLayoutId id="2147484814" r:id="rId47"/>
    <p:sldLayoutId id="2147484815" r:id="rId48"/>
    <p:sldLayoutId id="2147484816" r:id="rId49"/>
    <p:sldLayoutId id="2147484817" r:id="rId50"/>
    <p:sldLayoutId id="2147484818" r:id="rId51"/>
    <p:sldLayoutId id="2147484819" r:id="rId52"/>
    <p:sldLayoutId id="2147484820" r:id="rId53"/>
    <p:sldLayoutId id="2147484821" r:id="rId54"/>
    <p:sldLayoutId id="2147484822" r:id="rId55"/>
    <p:sldLayoutId id="2147484823" r:id="rId56"/>
    <p:sldLayoutId id="2147484824" r:id="rId57"/>
    <p:sldLayoutId id="2147484825" r:id="rId58"/>
    <p:sldLayoutId id="2147484826" r:id="rId59"/>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96672-4053-40B2-8D5A-353AB7048B49}"/>
              </a:ext>
            </a:extLst>
          </p:cNvPr>
          <p:cNvSpPr>
            <a:spLocks noGrp="1"/>
          </p:cNvSpPr>
          <p:nvPr>
            <p:ph type="title"/>
          </p:nvPr>
        </p:nvSpPr>
        <p:spPr>
          <a:xfrm>
            <a:off x="1066800" y="365125"/>
            <a:ext cx="100584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0669E07F-966D-40C4-889D-88FA8BC10479}"/>
              </a:ext>
            </a:extLst>
          </p:cNvPr>
          <p:cNvSpPr>
            <a:spLocks noGrp="1"/>
          </p:cNvSpPr>
          <p:nvPr>
            <p:ph type="body" idx="1"/>
          </p:nvPr>
        </p:nvSpPr>
        <p:spPr>
          <a:xfrm>
            <a:off x="1066800" y="2254827"/>
            <a:ext cx="10058400" cy="3922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85971"/>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 id="2147484840" r:id="rId13"/>
    <p:sldLayoutId id="2147484841" r:id="rId14"/>
    <p:sldLayoutId id="2147484842" r:id="rId15"/>
    <p:sldLayoutId id="2147484843" r:id="rId16"/>
    <p:sldLayoutId id="2147484844" r:id="rId17"/>
    <p:sldLayoutId id="2147484845" r:id="rId18"/>
    <p:sldLayoutId id="2147484846" r:id="rId19"/>
    <p:sldLayoutId id="2147484847" r:id="rId20"/>
    <p:sldLayoutId id="2147484848" r:id="rId21"/>
    <p:sldLayoutId id="2147484849" r:id="rId22"/>
    <p:sldLayoutId id="2147484850" r:id="rId23"/>
    <p:sldLayoutId id="2147484851" r:id="rId24"/>
    <p:sldLayoutId id="2147484852" r:id="rId25"/>
    <p:sldLayoutId id="2147484853" r:id="rId26"/>
    <p:sldLayoutId id="2147484854" r:id="rId27"/>
    <p:sldLayoutId id="2147484855" r:id="rId28"/>
    <p:sldLayoutId id="2147484856" r:id="rId29"/>
    <p:sldLayoutId id="2147484857" r:id="rId30"/>
    <p:sldLayoutId id="2147484858" r:id="rId31"/>
    <p:sldLayoutId id="2147484859" r:id="rId32"/>
    <p:sldLayoutId id="2147484860" r:id="rId33"/>
    <p:sldLayoutId id="2147484861" r:id="rId34"/>
    <p:sldLayoutId id="2147484862" r:id="rId35"/>
    <p:sldLayoutId id="2147484863" r:id="rId36"/>
    <p:sldLayoutId id="2147484864" r:id="rId37"/>
    <p:sldLayoutId id="2147484865" r:id="rId38"/>
    <p:sldLayoutId id="2147484866" r:id="rId39"/>
    <p:sldLayoutId id="2147484867" r:id="rId40"/>
    <p:sldLayoutId id="2147484868" r:id="rId41"/>
    <p:sldLayoutId id="2147484869" r:id="rId42"/>
    <p:sldLayoutId id="2147484870" r:id="rId43"/>
    <p:sldLayoutId id="2147484871" r:id="rId44"/>
    <p:sldLayoutId id="2147484872" r:id="rId45"/>
    <p:sldLayoutId id="2147484873" r:id="rId46"/>
    <p:sldLayoutId id="2147484874" r:id="rId47"/>
    <p:sldLayoutId id="2147484875" r:id="rId48"/>
    <p:sldLayoutId id="2147484876" r:id="rId49"/>
  </p:sldLayoutIdLst>
  <p:txStyles>
    <p:titleStyle>
      <a:lvl1pPr algn="l" defTabSz="914400" rtl="0" eaLnBrk="1" latinLnBrk="0" hangingPunct="1">
        <a:lnSpc>
          <a:spcPct val="90000"/>
        </a:lnSpc>
        <a:spcBef>
          <a:spcPct val="0"/>
        </a:spcBef>
        <a:buNone/>
        <a:defRPr sz="4400" b="1" kern="1200"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65760" indent="-365760" algn="l" defTabSz="914400" rtl="0" eaLnBrk="1" latinLnBrk="0" hangingPunct="1">
        <a:lnSpc>
          <a:spcPct val="100000"/>
        </a:lnSpc>
        <a:spcBef>
          <a:spcPts val="1200"/>
        </a:spcBef>
        <a:spcAft>
          <a:spcPts val="1200"/>
        </a:spcAft>
        <a:buClr>
          <a:schemeClr val="accent4"/>
        </a:buClr>
        <a:buFont typeface="Wingdings" panose="05000000000000000000" pitchFamily="2" charset="2"/>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adatitleiii.com/"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5.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hatz.senate.gov/imo/media/doc/letter_to_doj_on_ada_internet_accessibility_rulemaking.pdf" TargetMode="External"/><Relationship Id="rId2" Type="http://schemas.openxmlformats.org/officeDocument/2006/relationships/notesSlide" Target="../notesSlides/notesSlide11.xml"/><Relationship Id="rId1" Type="http://schemas.openxmlformats.org/officeDocument/2006/relationships/slideLayout" Target="../slideLayouts/slideLayout2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5.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55.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55.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8.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9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32.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svg"/><Relationship Id="rId18" Type="http://schemas.openxmlformats.org/officeDocument/2006/relationships/image" Target="../media/image62.emf"/><Relationship Id="rId3" Type="http://schemas.openxmlformats.org/officeDocument/2006/relationships/image" Target="../media/image11.png"/><Relationship Id="rId7" Type="http://schemas.openxmlformats.org/officeDocument/2006/relationships/image" Target="../media/image51.emf"/><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notesSlide" Target="../notesSlides/notesSlide26.xml"/><Relationship Id="rId16" Type="http://schemas.openxmlformats.org/officeDocument/2006/relationships/image" Target="../media/image60.png"/><Relationship Id="rId1" Type="http://schemas.openxmlformats.org/officeDocument/2006/relationships/slideLayout" Target="../slideLayouts/slideLayout345.xml"/><Relationship Id="rId6" Type="http://schemas.openxmlformats.org/officeDocument/2006/relationships/image" Target="../media/image50.emf"/><Relationship Id="rId11" Type="http://schemas.openxmlformats.org/officeDocument/2006/relationships/image" Target="../media/image55.svg"/><Relationship Id="rId5" Type="http://schemas.openxmlformats.org/officeDocument/2006/relationships/image" Target="../media/image49.emf"/><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image" Target="../media/image12.svg"/><Relationship Id="rId9" Type="http://schemas.openxmlformats.org/officeDocument/2006/relationships/image" Target="../media/image53.emf"/><Relationship Id="rId1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344.xml"/></Relationships>
</file>

<file path=ppt/slides/_rels/slide34.xml.rels><?xml version="1.0" encoding="UTF-8" standalone="yes"?>
<Relationships xmlns="http://schemas.openxmlformats.org/package/2006/relationships"><Relationship Id="rId3" Type="http://schemas.openxmlformats.org/officeDocument/2006/relationships/hyperlink" Target="mailto:klauney@seyfarth.com" TargetMode="External"/><Relationship Id="rId2" Type="http://schemas.openxmlformats.org/officeDocument/2006/relationships/notesSlide" Target="../notesSlides/notesSlide28.xml"/><Relationship Id="rId1" Type="http://schemas.openxmlformats.org/officeDocument/2006/relationships/slideLayout" Target="../slideLayouts/slideLayout234.xml"/><Relationship Id="rId4" Type="http://schemas.openxmlformats.org/officeDocument/2006/relationships/hyperlink" Target="mailto:asjenkins@seyfarth.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5.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67512" y="1201986"/>
            <a:ext cx="5020595" cy="1495794"/>
          </a:xfrm>
        </p:spPr>
        <p:txBody>
          <a:bodyPr/>
          <a:lstStyle/>
          <a:p>
            <a:br>
              <a:rPr lang="it-IT"/>
            </a:br>
            <a:r>
              <a:rPr lang="it-IT"/>
              <a:t>Digital Accessibility Legal Update</a:t>
            </a:r>
          </a:p>
        </p:txBody>
      </p:sp>
      <p:sp>
        <p:nvSpPr>
          <p:cNvPr id="4" name="Subtitle 3"/>
          <p:cNvSpPr>
            <a:spLocks noGrp="1"/>
          </p:cNvSpPr>
          <p:nvPr>
            <p:ph type="subTitle" idx="1"/>
          </p:nvPr>
        </p:nvSpPr>
        <p:spPr>
          <a:xfrm>
            <a:off x="667512" y="3236841"/>
            <a:ext cx="4516856" cy="1938992"/>
          </a:xfrm>
        </p:spPr>
        <p:txBody>
          <a:bodyPr/>
          <a:lstStyle/>
          <a:p>
            <a:r>
              <a:rPr lang="en-US"/>
              <a:t>Kristina Launey</a:t>
            </a:r>
          </a:p>
          <a:p>
            <a:r>
              <a:rPr lang="en-US"/>
              <a:t>Partner, Seyfarth Shaw LLP</a:t>
            </a:r>
          </a:p>
          <a:p>
            <a:r>
              <a:rPr lang="en-US"/>
              <a:t>Ashley Jenkins</a:t>
            </a:r>
          </a:p>
          <a:p>
            <a:r>
              <a:rPr lang="en-US"/>
              <a:t>Associate, Seyfarth Shaw LLP</a:t>
            </a:r>
          </a:p>
          <a:p>
            <a:endParaRPr lang="en-US" sz="1800"/>
          </a:p>
        </p:txBody>
      </p:sp>
      <p:sp>
        <p:nvSpPr>
          <p:cNvPr id="10" name="Text Placeholder 9"/>
          <p:cNvSpPr>
            <a:spLocks noGrp="1"/>
          </p:cNvSpPr>
          <p:nvPr>
            <p:ph type="body" sz="quarter" idx="11"/>
          </p:nvPr>
        </p:nvSpPr>
        <p:spPr>
          <a:xfrm>
            <a:off x="694405" y="4338357"/>
            <a:ext cx="3960813" cy="1139334"/>
          </a:xfrm>
        </p:spPr>
        <p:txBody>
          <a:bodyPr>
            <a:normAutofit/>
          </a:bodyPr>
          <a:lstStyle/>
          <a:p>
            <a:br>
              <a:rPr lang="en-US"/>
            </a:br>
            <a:endParaRPr lang="en-US"/>
          </a:p>
          <a:p>
            <a:r>
              <a:rPr lang="en-US" b="1">
                <a:solidFill>
                  <a:schemeClr val="accent3">
                    <a:lumMod val="50000"/>
                  </a:schemeClr>
                </a:solidFill>
                <a:hlinkClick r:id="rId3"/>
              </a:rPr>
              <a:t>www.adatitleiii.com</a:t>
            </a:r>
            <a:endParaRPr lang="en-US" b="1">
              <a:solidFill>
                <a:schemeClr val="accent3">
                  <a:lumMod val="50000"/>
                </a:schemeClr>
              </a:solidFill>
            </a:endParaRPr>
          </a:p>
          <a:p>
            <a:endParaRPr lang="en-US"/>
          </a:p>
          <a:p>
            <a:endParaRPr lang="en-US"/>
          </a:p>
        </p:txBody>
      </p:sp>
      <p:sp>
        <p:nvSpPr>
          <p:cNvPr id="2" name="Footer Placeholder 1"/>
          <p:cNvSpPr>
            <a:spLocks noGrp="1"/>
          </p:cNvSpPr>
          <p:nvPr>
            <p:ph type="ftr" sz="quarter" idx="12"/>
          </p:nvPr>
        </p:nvSpPr>
        <p:spPr/>
        <p:txBody>
          <a:bodyPr/>
          <a:lstStyle/>
          <a:p>
            <a:r>
              <a:rPr lang="en-US"/>
              <a:t>©2020 Seyfarth Shaw LLP. All rights reserved. Private and Confidential</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276" y="667539"/>
            <a:ext cx="6181880" cy="6151397"/>
          </a:xfrm>
          <a:prstGeom prst="rect">
            <a:avLst/>
          </a:prstGeom>
        </p:spPr>
      </p:pic>
    </p:spTree>
    <p:extLst>
      <p:ext uri="{BB962C8B-B14F-4D97-AF65-F5344CB8AC3E}">
        <p14:creationId xmlns:p14="http://schemas.microsoft.com/office/powerpoint/2010/main" val="211674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a:t>Legal Overview: </a:t>
            </a:r>
            <a:r>
              <a:rPr lang="en-US" sz="3200" b="0"/>
              <a:t>DOJ Position &amp; (In)Action Over the Years</a:t>
            </a:r>
            <a:endParaRPr lang="en-US"/>
          </a:p>
        </p:txBody>
      </p:sp>
      <p:sp>
        <p:nvSpPr>
          <p:cNvPr id="64" name="Content Placeholder 63"/>
          <p:cNvSpPr>
            <a:spLocks noGrp="1"/>
          </p:cNvSpPr>
          <p:nvPr>
            <p:ph idx="1"/>
          </p:nvPr>
        </p:nvSpPr>
        <p:spPr/>
        <p:txBody>
          <a:bodyPr>
            <a:noAutofit/>
          </a:bodyPr>
          <a:lstStyle/>
          <a:p>
            <a:r>
              <a:rPr lang="en-US" b="1"/>
              <a:t>2010-2016:</a:t>
            </a:r>
            <a:r>
              <a:rPr lang="en-US"/>
              <a:t>  2010 </a:t>
            </a:r>
            <a:r>
              <a:rPr lang="en-US" err="1"/>
              <a:t>ANPRM</a:t>
            </a:r>
            <a:r>
              <a:rPr lang="en-US"/>
              <a:t> pending </a:t>
            </a:r>
          </a:p>
          <a:p>
            <a:r>
              <a:rPr lang="en-US" b="1"/>
              <a:t>2017</a:t>
            </a:r>
            <a:r>
              <a:rPr lang="en-US"/>
              <a:t>: Withdrew website accessibility rulemaking begun in 2010</a:t>
            </a:r>
          </a:p>
          <a:p>
            <a:r>
              <a:rPr lang="en-US" b="1"/>
              <a:t>2018</a:t>
            </a:r>
            <a:r>
              <a:rPr lang="en-US"/>
              <a:t>: Response to congressional letter</a:t>
            </a:r>
          </a:p>
          <a:p>
            <a:pPr lvl="1"/>
            <a:r>
              <a:rPr lang="en-US"/>
              <a:t>ADA covers websites </a:t>
            </a:r>
          </a:p>
          <a:p>
            <a:pPr lvl="1"/>
            <a:r>
              <a:rPr lang="en-US"/>
              <a:t>There is “flexibility” in how to comply </a:t>
            </a:r>
          </a:p>
          <a:p>
            <a:pPr lvl="2"/>
            <a:r>
              <a:rPr lang="en-US" sz="2200"/>
              <a:t>“Absent the adoption of specific technical requirements for websites through rulemaking, public accommodations have flexibility in how to comply with the ADA’s general requirements of nondiscrimination and effective communication. </a:t>
            </a:r>
            <a:r>
              <a:rPr lang="en-US" sz="2200" i="1"/>
              <a:t>Accordingly, noncompliance with a voluntary technical standard for website accessibility does not necessarily indicate noncompliance with the ADA.”</a:t>
            </a:r>
          </a:p>
          <a:p>
            <a:pPr lvl="1"/>
            <a:endParaRPr lang="en-US" sz="2400"/>
          </a:p>
          <a:p>
            <a:pPr lvl="1"/>
            <a:r>
              <a:rPr lang="en-US" sz="2400" b="1"/>
              <a:t>2022/2023</a:t>
            </a:r>
            <a:r>
              <a:rPr lang="en-US" sz="2400"/>
              <a:t>: Websites and Software Accessibility Act in Congress</a:t>
            </a:r>
          </a:p>
          <a:p>
            <a:pPr lvl="2"/>
            <a:endParaRPr lang="en-US"/>
          </a:p>
        </p:txBody>
      </p:sp>
      <p:sp>
        <p:nvSpPr>
          <p:cNvPr id="4" name="Footer Placeholder 3"/>
          <p:cNvSpPr>
            <a:spLocks noGrp="1"/>
          </p:cNvSpPr>
          <p:nvPr>
            <p:ph type="ftr" sz="quarter" idx="11"/>
          </p:nvPr>
        </p:nvSpPr>
        <p:spPr/>
        <p:txBody>
          <a:bodyPr/>
          <a:lstStyle/>
          <a:p>
            <a:r>
              <a:rPr lang="en-US"/>
              <a:t>©2020 Seyfarth Shaw LLP. All rights reserved. Private and Confidential</a:t>
            </a:r>
          </a:p>
        </p:txBody>
      </p:sp>
    </p:spTree>
    <p:extLst>
      <p:ext uri="{BB962C8B-B14F-4D97-AF65-F5344CB8AC3E}">
        <p14:creationId xmlns:p14="http://schemas.microsoft.com/office/powerpoint/2010/main" val="32756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445988" y="561896"/>
            <a:ext cx="11405586" cy="387798"/>
          </a:xfrm>
        </p:spPr>
        <p:txBody>
          <a:bodyPr/>
          <a:lstStyle/>
          <a:p>
            <a:r>
              <a:rPr lang="en-US" sz="2800"/>
              <a:t>Legal Overview: </a:t>
            </a:r>
            <a:r>
              <a:rPr lang="en-US" sz="2800" b="0"/>
              <a:t>DOJ Position &amp; (In)Action Over the Years (cont.)</a:t>
            </a:r>
            <a:endParaRPr lang="en-US" sz="2800"/>
          </a:p>
        </p:txBody>
      </p:sp>
      <p:sp>
        <p:nvSpPr>
          <p:cNvPr id="64" name="Content Placeholder 63"/>
          <p:cNvSpPr>
            <a:spLocks noGrp="1"/>
          </p:cNvSpPr>
          <p:nvPr>
            <p:ph idx="1"/>
          </p:nvPr>
        </p:nvSpPr>
        <p:spPr>
          <a:xfrm>
            <a:off x="609600" y="1168151"/>
            <a:ext cx="11143506" cy="5183353"/>
          </a:xfrm>
        </p:spPr>
        <p:txBody>
          <a:bodyPr>
            <a:noAutofit/>
          </a:bodyPr>
          <a:lstStyle/>
          <a:p>
            <a:pPr marL="333756">
              <a:spcAft>
                <a:spcPts val="1800"/>
              </a:spcAft>
              <a:buSzPct val="85000"/>
              <a:buFont typeface="Wingdings" panose="05000000000000000000" pitchFamily="2" charset="2"/>
              <a:buChar char="§"/>
            </a:pPr>
            <a:r>
              <a:rPr lang="en-US" sz="2200">
                <a:latin typeface="Arial" panose="020B0604020202020204" pitchFamily="34" charset="0"/>
                <a:ea typeface="Calibri" panose="020F0502020204030204" pitchFamily="34" charset="0"/>
              </a:rPr>
              <a:t>Feb. 2022: Advocacy groups published “Joint Letter to Enforce Accessibility Standards” asking DOJ to “adopt enforceable online accessibility standards by the end of the current Administration.”</a:t>
            </a:r>
          </a:p>
          <a:p>
            <a:pPr marL="333756">
              <a:spcAft>
                <a:spcPts val="1800"/>
              </a:spcAft>
              <a:buSzPct val="85000"/>
              <a:buFont typeface="Wingdings" panose="05000000000000000000" pitchFamily="2" charset="2"/>
              <a:buChar char="§"/>
            </a:pPr>
            <a:r>
              <a:rPr lang="en-US" sz="2200">
                <a:latin typeface="Arial" panose="020B0604020202020204" pitchFamily="34" charset="0"/>
                <a:ea typeface="Calibri" panose="020F0502020204030204" pitchFamily="34" charset="0"/>
              </a:rPr>
              <a:t>March 2022: Biden DOJ issued Guidance regarding website accessibility</a:t>
            </a:r>
          </a:p>
          <a:p>
            <a:pPr marL="333756">
              <a:spcAft>
                <a:spcPts val="1800"/>
              </a:spcAft>
              <a:buSzPct val="85000"/>
              <a:buFont typeface="Wingdings" panose="05000000000000000000" pitchFamily="2" charset="2"/>
              <a:buChar char="§"/>
            </a:pPr>
            <a:r>
              <a:rPr lang="en-US" sz="2200">
                <a:latin typeface="Arial" panose="020B0604020202020204" pitchFamily="34" charset="0"/>
                <a:ea typeface="Calibri" panose="020F0502020204030204" pitchFamily="34" charset="0"/>
              </a:rPr>
              <a:t>June 2022: 12 Senators sent DOJ a </a:t>
            </a:r>
            <a:r>
              <a:rPr lang="en-US" sz="2200">
                <a:latin typeface="Arial" panose="020B0604020202020204" pitchFamily="34" charset="0"/>
                <a:ea typeface="Calibri" panose="020F0502020204030204" pitchFamily="34" charset="0"/>
                <a:hlinkClick r:id="rId3"/>
              </a:rPr>
              <a:t>letter</a:t>
            </a:r>
            <a:r>
              <a:rPr lang="en-US" sz="2200">
                <a:latin typeface="Arial" panose="020B0604020202020204" pitchFamily="34" charset="0"/>
                <a:ea typeface="Calibri" panose="020F0502020204030204" pitchFamily="34" charset="0"/>
              </a:rPr>
              <a:t>: “critical [that DOJ] restart rulemaking”</a:t>
            </a:r>
          </a:p>
          <a:p>
            <a:pPr marL="333756">
              <a:spcAft>
                <a:spcPts val="1800"/>
              </a:spcAft>
              <a:buSzPct val="85000"/>
              <a:buFont typeface="Wingdings" panose="05000000000000000000" pitchFamily="2" charset="2"/>
              <a:buChar char="§"/>
            </a:pPr>
            <a:r>
              <a:rPr lang="en-US" sz="2200">
                <a:latin typeface="Arial" panose="020B0604020202020204" pitchFamily="34" charset="0"/>
                <a:ea typeface="Calibri" panose="020F0502020204030204" pitchFamily="34" charset="0"/>
              </a:rPr>
              <a:t>February 2023: DOJ released 1</a:t>
            </a:r>
            <a:r>
              <a:rPr lang="en-US" sz="2200" baseline="30000">
                <a:latin typeface="Arial" panose="020B0604020202020204" pitchFamily="34" charset="0"/>
                <a:ea typeface="Calibri" panose="020F0502020204030204" pitchFamily="34" charset="0"/>
              </a:rPr>
              <a:t>st</a:t>
            </a:r>
            <a:r>
              <a:rPr lang="en-US" sz="2200">
                <a:latin typeface="Arial" panose="020B0604020202020204" pitchFamily="34" charset="0"/>
                <a:ea typeface="Calibri" panose="020F0502020204030204" pitchFamily="34" charset="0"/>
              </a:rPr>
              <a:t> report on compliance with Section 508 in 10 years, showing many federal agencies not complying with 508’s web accessibility mandate.</a:t>
            </a:r>
          </a:p>
          <a:p>
            <a:pPr marL="333756">
              <a:spcAft>
                <a:spcPts val="1800"/>
              </a:spcAft>
              <a:buSzPct val="85000"/>
              <a:buFont typeface="Wingdings" panose="05000000000000000000" pitchFamily="2" charset="2"/>
              <a:buChar char="§"/>
            </a:pPr>
            <a:r>
              <a:rPr lang="en-US" sz="2200">
                <a:latin typeface="Arial" panose="020B0604020202020204" pitchFamily="34" charset="0"/>
                <a:ea typeface="Calibri" panose="020F0502020204030204" pitchFamily="34" charset="0"/>
              </a:rPr>
              <a:t>May 2023: DOJ and DOE OCR issued letter informing colleges of enforcement activities under Title II and Section 504 (e.g., Nov. 2022 DOJ – UC Berkeley Consent Decree)</a:t>
            </a:r>
          </a:p>
          <a:p>
            <a:pPr marL="333756">
              <a:spcAft>
                <a:spcPts val="1800"/>
              </a:spcAft>
              <a:buSzPct val="85000"/>
              <a:buFont typeface="Wingdings" panose="05000000000000000000" pitchFamily="2" charset="2"/>
              <a:buChar char="§"/>
            </a:pPr>
            <a:r>
              <a:rPr lang="en-US" sz="2200">
                <a:latin typeface="Arial" panose="020B0604020202020204" pitchFamily="34" charset="0"/>
                <a:ea typeface="Calibri" panose="020F0502020204030204" pitchFamily="34" charset="0"/>
              </a:rPr>
              <a:t>August 2023: DOJ published </a:t>
            </a:r>
            <a:r>
              <a:rPr lang="en-US" sz="2200" err="1">
                <a:latin typeface="Arial" panose="020B0604020202020204" pitchFamily="34" charset="0"/>
                <a:ea typeface="Calibri" panose="020F0502020204030204" pitchFamily="34" charset="0"/>
              </a:rPr>
              <a:t>NNPRM</a:t>
            </a:r>
            <a:r>
              <a:rPr lang="en-US" sz="2200">
                <a:latin typeface="Arial" panose="020B0604020202020204" pitchFamily="34" charset="0"/>
                <a:ea typeface="Calibri" panose="020F0502020204030204" pitchFamily="34" charset="0"/>
              </a:rPr>
              <a:t> regarding website accessibility regulations for state and local governments under Title II of the ADA. Comments closed Oct 2023.</a:t>
            </a:r>
          </a:p>
          <a:p>
            <a:pPr marL="333756">
              <a:spcAft>
                <a:spcPts val="1800"/>
              </a:spcAft>
              <a:buSzPct val="85000"/>
              <a:buFont typeface="Wingdings" panose="05000000000000000000" pitchFamily="2" charset="2"/>
              <a:buChar char="§"/>
            </a:pPr>
            <a:endParaRPr lang="en-US" sz="2200">
              <a:latin typeface="Arial" panose="020B0604020202020204" pitchFamily="34" charset="0"/>
              <a:ea typeface="Calibri" panose="020F0502020204030204" pitchFamily="34" charset="0"/>
            </a:endParaRPr>
          </a:p>
          <a:p>
            <a:pPr lvl="2"/>
            <a:endParaRPr lang="en-US"/>
          </a:p>
        </p:txBody>
      </p:sp>
      <p:sp>
        <p:nvSpPr>
          <p:cNvPr id="4" name="Footer Placeholder 3"/>
          <p:cNvSpPr>
            <a:spLocks noGrp="1"/>
          </p:cNvSpPr>
          <p:nvPr>
            <p:ph type="ftr" sz="quarter" idx="11"/>
          </p:nvPr>
        </p:nvSpPr>
        <p:spPr/>
        <p:txBody>
          <a:bodyPr/>
          <a:lstStyle/>
          <a:p>
            <a:r>
              <a:rPr lang="en-US"/>
              <a:t>©2020 Seyfarth Shaw LLP. All rights reserved. Private and Confidential</a:t>
            </a:r>
          </a:p>
        </p:txBody>
      </p:sp>
    </p:spTree>
    <p:extLst>
      <p:ext uri="{BB962C8B-B14F-4D97-AF65-F5344CB8AC3E}">
        <p14:creationId xmlns:p14="http://schemas.microsoft.com/office/powerpoint/2010/main" val="274738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a:t>Some States are Stepping In</a:t>
            </a:r>
          </a:p>
        </p:txBody>
      </p:sp>
      <p:sp>
        <p:nvSpPr>
          <p:cNvPr id="64" name="Content Placeholder 63"/>
          <p:cNvSpPr>
            <a:spLocks noGrp="1"/>
          </p:cNvSpPr>
          <p:nvPr>
            <p:ph idx="1"/>
          </p:nvPr>
        </p:nvSpPr>
        <p:spPr>
          <a:xfrm>
            <a:off x="609600" y="1168151"/>
            <a:ext cx="11143506" cy="5183353"/>
          </a:xfrm>
        </p:spPr>
        <p:txBody>
          <a:bodyPr>
            <a:noAutofit/>
          </a:bodyPr>
          <a:lstStyle/>
          <a:p>
            <a:pPr lvl="2"/>
            <a:r>
              <a:rPr lang="en-US" sz="2200"/>
              <a:t>California: AB 1757</a:t>
            </a:r>
          </a:p>
          <a:p>
            <a:pPr lvl="3"/>
            <a:r>
              <a:rPr lang="en-US" sz="2200" b="0" i="0">
                <a:solidFill>
                  <a:srgbClr val="222222"/>
                </a:solidFill>
                <a:effectLst/>
              </a:rPr>
              <a:t>would effectively make </a:t>
            </a:r>
            <a:r>
              <a:rPr lang="en-US" sz="2200" b="0" i="0" err="1">
                <a:solidFill>
                  <a:srgbClr val="222222"/>
                </a:solidFill>
                <a:effectLst/>
              </a:rPr>
              <a:t>WCAG</a:t>
            </a:r>
            <a:r>
              <a:rPr lang="en-US" sz="2200" b="0" i="0">
                <a:solidFill>
                  <a:srgbClr val="222222"/>
                </a:solidFill>
                <a:effectLst/>
              </a:rPr>
              <a:t> 2.1 Level AA the required standard for the websites and mobile apps of “business establishments” covered by the Unruh Civil Rights Act. </a:t>
            </a:r>
          </a:p>
          <a:p>
            <a:pPr lvl="3"/>
            <a:r>
              <a:rPr lang="en-US" sz="2200" b="0" i="0">
                <a:solidFill>
                  <a:srgbClr val="222222"/>
                </a:solidFill>
                <a:effectLst/>
              </a:rPr>
              <a:t>would allow individuals with disabilities as well as business establishments to sue third party developers that create noncompliant websites and mobile apps.</a:t>
            </a:r>
          </a:p>
          <a:p>
            <a:pPr lvl="4"/>
            <a:r>
              <a:rPr lang="en-US" sz="2200" i="1">
                <a:solidFill>
                  <a:srgbClr val="222222"/>
                </a:solidFill>
              </a:rPr>
              <a:t>See </a:t>
            </a:r>
            <a:r>
              <a:rPr lang="en-US" sz="2200" i="1" err="1">
                <a:solidFill>
                  <a:srgbClr val="222222"/>
                </a:solidFill>
              </a:rPr>
              <a:t>Bashin</a:t>
            </a:r>
            <a:r>
              <a:rPr lang="en-US" sz="2200" i="1">
                <a:solidFill>
                  <a:srgbClr val="222222"/>
                </a:solidFill>
              </a:rPr>
              <a:t> v. Conduent </a:t>
            </a:r>
            <a:r>
              <a:rPr lang="en-US" sz="2200">
                <a:solidFill>
                  <a:srgbClr val="222222"/>
                </a:solidFill>
              </a:rPr>
              <a:t>lawsuit &amp; Dec. 2023 settlement</a:t>
            </a:r>
            <a:endParaRPr lang="en-US" sz="2200" b="0" i="1">
              <a:solidFill>
                <a:srgbClr val="222222"/>
              </a:solidFill>
              <a:effectLst/>
            </a:endParaRPr>
          </a:p>
          <a:p>
            <a:pPr lvl="4"/>
            <a:endParaRPr lang="en-US" sz="2000" b="0" i="1">
              <a:solidFill>
                <a:srgbClr val="222222"/>
              </a:solidFill>
              <a:effectLst/>
            </a:endParaRPr>
          </a:p>
          <a:p>
            <a:pPr lvl="2"/>
            <a:r>
              <a:rPr lang="en-US" sz="2400" b="0" i="0">
                <a:solidFill>
                  <a:srgbClr val="222222"/>
                </a:solidFill>
                <a:effectLst/>
              </a:rPr>
              <a:t>Kansa</a:t>
            </a:r>
            <a:r>
              <a:rPr lang="en-US" sz="2400">
                <a:solidFill>
                  <a:srgbClr val="222222"/>
                </a:solidFill>
              </a:rPr>
              <a:t>s:  Act Against Abusive Website Access Litigation</a:t>
            </a:r>
            <a:endParaRPr lang="en-US" sz="2400" b="0" i="0">
              <a:solidFill>
                <a:srgbClr val="222222"/>
              </a:solidFill>
              <a:effectLst/>
            </a:endParaRPr>
          </a:p>
          <a:p>
            <a:pPr lvl="3"/>
            <a:r>
              <a:rPr lang="en-US" sz="2200"/>
              <a:t>Effective July 1, 2023, will allow Kansas businesses to sue ADA plaintiffs and their counsel to recover legal fees, as well as potentially punitive damages, for “abusive” website accessibility litigation commenced in any jurisdiction.</a:t>
            </a:r>
          </a:p>
        </p:txBody>
      </p:sp>
      <p:sp>
        <p:nvSpPr>
          <p:cNvPr id="4" name="Footer Placeholder 3"/>
          <p:cNvSpPr>
            <a:spLocks noGrp="1"/>
          </p:cNvSpPr>
          <p:nvPr>
            <p:ph type="ftr" sz="quarter" idx="11"/>
          </p:nvPr>
        </p:nvSpPr>
        <p:spPr/>
        <p:txBody>
          <a:bodyPr/>
          <a:lstStyle/>
          <a:p>
            <a:r>
              <a:rPr lang="en-US"/>
              <a:t>©2020 Seyfarth Shaw LLP. All rights reserved. Private and Confidential</a:t>
            </a:r>
          </a:p>
        </p:txBody>
      </p:sp>
    </p:spTree>
    <p:extLst>
      <p:ext uri="{BB962C8B-B14F-4D97-AF65-F5344CB8AC3E}">
        <p14:creationId xmlns:p14="http://schemas.microsoft.com/office/powerpoint/2010/main" val="383242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ADA Title III Accessibility Lawsuit Numbers (All Bases) </a:t>
            </a:r>
          </a:p>
        </p:txBody>
      </p:sp>
      <p:sp>
        <p:nvSpPr>
          <p:cNvPr id="7" name="Content Placeholder 6">
            <a:extLst>
              <a:ext uri="{C183D7F6-B498-43B3-948B-1728B52AA6E4}">
                <adec:decorative xmlns:adec="http://schemas.microsoft.com/office/drawing/2017/decorative" val="1"/>
              </a:ext>
            </a:extLst>
          </p:cNvPr>
          <p:cNvSpPr>
            <a:spLocks noGrp="1"/>
          </p:cNvSpPr>
          <p:nvPr>
            <p:ph sz="quarter" idx="1"/>
          </p:nvPr>
        </p:nvSpPr>
        <p:spPr/>
        <p:txBody>
          <a:bodyPr/>
          <a:lstStyle/>
          <a:p>
            <a:endParaRPr lang="en-US"/>
          </a:p>
          <a:p>
            <a:endParaRPr lang="en-US"/>
          </a:p>
        </p:txBody>
      </p:sp>
      <p:pic>
        <p:nvPicPr>
          <p:cNvPr id="5" name="Picture 4" descr="Total Number of ADA Title III Federal Lawsuits Filed Each Year.&#10;January 1, 2013 – December 31, 2023.&#10;&#10;A graph with the following metrics:&#10;2013:  2,722;&#10;2014: 4,436 63% increase over 2013; 2015: 4,789 8% increase over 2014; 2016: 6,601 38% increase over 2015; 2017: 7,663 16% increase over 2016; 2018: 10,163 33% increase over 2017; 2019: 11,053 9% increase over 2018; 2020: 10,982 1% decrease from 2019; 2021: 11,452 4% increase over 2020; 2022: 8,694 24% decrease from 2021; 2023: 8,227 5% decrease from 2022">
            <a:extLst>
              <a:ext uri="{FF2B5EF4-FFF2-40B4-BE49-F238E27FC236}">
                <a16:creationId xmlns:a16="http://schemas.microsoft.com/office/drawing/2014/main" id="{E0D48C0A-0B87-A0F8-FAA1-163B284C91E1}"/>
              </a:ext>
            </a:extLst>
          </p:cNvPr>
          <p:cNvPicPr>
            <a:picLocks noChangeAspect="1"/>
          </p:cNvPicPr>
          <p:nvPr/>
        </p:nvPicPr>
        <p:blipFill>
          <a:blip r:embed="rId3"/>
          <a:stretch>
            <a:fillRect/>
          </a:stretch>
        </p:blipFill>
        <p:spPr>
          <a:xfrm>
            <a:off x="525098" y="1274598"/>
            <a:ext cx="11057302" cy="5298290"/>
          </a:xfrm>
          <a:prstGeom prst="rect">
            <a:avLst/>
          </a:prstGeom>
        </p:spPr>
      </p:pic>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©2021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7998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506496"/>
            <a:ext cx="11143506" cy="443198"/>
          </a:xfrm>
        </p:spPr>
        <p:txBody>
          <a:bodyPr/>
          <a:lstStyle/>
          <a:p>
            <a:r>
              <a:rPr lang="en-US"/>
              <a:t>ADA Title III Lawsuit Numbers (All Bases) – Top 10 States</a:t>
            </a:r>
          </a:p>
        </p:txBody>
      </p:sp>
      <p:sp>
        <p:nvSpPr>
          <p:cNvPr id="7" name="Content Placeholder 6">
            <a:extLst>
              <a:ext uri="{C183D7F6-B498-43B3-948B-1728B52AA6E4}">
                <adec:decorative xmlns:adec="http://schemas.microsoft.com/office/drawing/2017/decorative" val="1"/>
              </a:ext>
            </a:extLst>
          </p:cNvPr>
          <p:cNvSpPr>
            <a:spLocks noGrp="1"/>
          </p:cNvSpPr>
          <p:nvPr>
            <p:ph sz="quarter" idx="4294967295"/>
          </p:nvPr>
        </p:nvSpPr>
        <p:spPr>
          <a:xfrm>
            <a:off x="200025" y="506496"/>
            <a:ext cx="7138988" cy="5810250"/>
          </a:xfrm>
        </p:spPr>
        <p:txBody>
          <a:bodyPr/>
          <a:lstStyle/>
          <a:p>
            <a:endParaRPr lang="en-US"/>
          </a:p>
          <a:p>
            <a:pPr marL="0" indent="0">
              <a:buNone/>
            </a:pPr>
            <a:endParaRPr lang="en-US"/>
          </a:p>
        </p:txBody>
      </p:sp>
      <p:pic>
        <p:nvPicPr>
          <p:cNvPr id="11" name="Content Placeholder 10" descr="Top 10 States with Federal ADA Title III Lawsuits Filed January 1, 2023 – December 31, 2023&#10;&#10;A graph with the following metrics:&#10;New York: 2,759;&#10;California: 2,380;&#10;Florida: 1,415;&#10;Texas: 224;&#10;Illinois: 202;&#10;Pennsylvania: 189;&#10;Tennessee: 134;&#10;Missouri: 121;&#10;Georgia: 120;&#10;New Jersey: 115">
            <a:extLst>
              <a:ext uri="{FF2B5EF4-FFF2-40B4-BE49-F238E27FC236}">
                <a16:creationId xmlns:a16="http://schemas.microsoft.com/office/drawing/2014/main" id="{D160013D-987E-F75A-CD23-643B915789B9}"/>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1930036" y="1274763"/>
            <a:ext cx="8503377" cy="5183187"/>
          </a:xfrm>
          <a:prstGeom prst="rect">
            <a:avLst/>
          </a:prstGeom>
        </p:spPr>
      </p:pic>
      <p:sp>
        <p:nvSpPr>
          <p:cNvPr id="2" name="Footer Placeholder 1"/>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©2021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3049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534196"/>
            <a:ext cx="11143506" cy="415498"/>
          </a:xfrm>
        </p:spPr>
        <p:txBody>
          <a:bodyPr/>
          <a:lstStyle/>
          <a:p>
            <a:r>
              <a:rPr lang="en-US" sz="3000"/>
              <a:t>ADA Title III Website Accessibility Lawsuit Numbers (2022) </a:t>
            </a:r>
          </a:p>
        </p:txBody>
      </p:sp>
      <p:sp>
        <p:nvSpPr>
          <p:cNvPr id="7" name="Content Placeholder 6">
            <a:extLst>
              <a:ext uri="{C183D7F6-B498-43B3-948B-1728B52AA6E4}">
                <adec:decorative xmlns:adec="http://schemas.microsoft.com/office/drawing/2017/decorative" val="1"/>
              </a:ext>
            </a:extLst>
          </p:cNvPr>
          <p:cNvSpPr>
            <a:spLocks noGrp="1"/>
          </p:cNvSpPr>
          <p:nvPr>
            <p:ph sz="quarter" idx="4294967295"/>
          </p:nvPr>
        </p:nvSpPr>
        <p:spPr>
          <a:xfrm>
            <a:off x="0" y="546100"/>
            <a:ext cx="7138988" cy="5810250"/>
          </a:xfrm>
        </p:spPr>
        <p:txBody>
          <a:bodyPr/>
          <a:lstStyle/>
          <a:p>
            <a:endParaRPr lang="en-US"/>
          </a:p>
          <a:p>
            <a:pPr marL="0" indent="0">
              <a:buNone/>
            </a:pPr>
            <a:endParaRPr lang="en-US"/>
          </a:p>
        </p:txBody>
      </p:sp>
      <p:pic>
        <p:nvPicPr>
          <p:cNvPr id="4" name="Picture 3" descr="ADA Title III Website Accessibility Lawsuits in Federal Court 2017-2022&#10;&#10;A graph with the following metrics:&#10;2017: 814;&#10;2018: 2,258 (177% increase from 2017); 2019: 2,256 (.01% decrease from 2018), 2020: 2,523 (12% increase from 2019); 2021: 2,895 (14% increase from 2020); 2022: 3,255 (12% increase from 2021).">
            <a:extLst>
              <a:ext uri="{FF2B5EF4-FFF2-40B4-BE49-F238E27FC236}">
                <a16:creationId xmlns:a16="http://schemas.microsoft.com/office/drawing/2014/main" id="{4301C412-A2D9-0E47-8467-D90631BE7199}"/>
              </a:ext>
            </a:extLst>
          </p:cNvPr>
          <p:cNvPicPr>
            <a:picLocks noChangeAspect="1"/>
          </p:cNvPicPr>
          <p:nvPr/>
        </p:nvPicPr>
        <p:blipFill>
          <a:blip r:embed="rId3"/>
          <a:stretch>
            <a:fillRect/>
          </a:stretch>
        </p:blipFill>
        <p:spPr>
          <a:xfrm>
            <a:off x="765853" y="1219586"/>
            <a:ext cx="10062567" cy="5368880"/>
          </a:xfrm>
          <a:prstGeom prst="rect">
            <a:avLst/>
          </a:prstGeom>
        </p:spPr>
      </p:pic>
      <p:sp>
        <p:nvSpPr>
          <p:cNvPr id="2" name="Footer Placeholder 1"/>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©2020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4218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a:t>ADA Title III Web Lawsuits by State: Top 10 in 2022</a:t>
            </a:r>
          </a:p>
        </p:txBody>
      </p:sp>
      <p:pic>
        <p:nvPicPr>
          <p:cNvPr id="3" name="Picture 2" descr="Top 10 States for Federal ADA Title III Website Accessibility Lawsuits Jan. 2022 - Dec. 2022:&#10;Graph with the following metrics:&#10;New York: 2,560;&#10;Florida: 310;&#10;Pennsylvania: 216;&#10;California: 126;&#10;Illinois: 19;&#10;Massachusetts: 13;&#10;Connecticut: 5;&#10;North Carolina: 3;&#10;Indiana: 2;&#10;Minnesota: 13.">
            <a:extLst>
              <a:ext uri="{FF2B5EF4-FFF2-40B4-BE49-F238E27FC236}">
                <a16:creationId xmlns:a16="http://schemas.microsoft.com/office/drawing/2014/main" id="{B886A8F6-6D45-6839-10EB-33B9F5667D55}"/>
              </a:ext>
            </a:extLst>
          </p:cNvPr>
          <p:cNvPicPr>
            <a:picLocks noChangeAspect="1"/>
          </p:cNvPicPr>
          <p:nvPr/>
        </p:nvPicPr>
        <p:blipFill>
          <a:blip r:embed="rId3"/>
          <a:stretch>
            <a:fillRect/>
          </a:stretch>
        </p:blipFill>
        <p:spPr>
          <a:xfrm>
            <a:off x="1282867" y="1153406"/>
            <a:ext cx="9626266" cy="5323268"/>
          </a:xfrm>
          <a:prstGeom prst="rect">
            <a:avLst/>
          </a:prstGeom>
        </p:spPr>
      </p:pic>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©2020 Seyfarth Shaw LLP. All rights reserved. Private and Confidential</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7602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a:t>ADA Title III Web Lawsuits by State: Top 3 2017-2022</a:t>
            </a:r>
          </a:p>
        </p:txBody>
      </p:sp>
      <p:pic>
        <p:nvPicPr>
          <p:cNvPr id="3" name="Picture 2" descr="New York, Florida, Pennsylvania, and California.&#10;Federal ADA Title III Website Accessibility Lawsuits 2017-2022.&#10;&#10;Graph with the following metrics:&#10;New York: 2017 (335), 2018 (1,564), 2019 (1,358), 2020 (1,694), 2021 (2,074), 2022 (2,560);&#10;Florida: 2017 (325), 2018 (576), 2019 (529), 2020 (302), 2021 (185), 2022 (310);&#10;Pennsylvania: 2017 (58), 2018 (42), 2019 (92), 2020 (173), 2021 (167), 2022 (216);&#10;California: 2017 (9), 2018 (10), 2019 (121), 2020 (223), 2021 (360), 2022 (126).">
            <a:extLst>
              <a:ext uri="{FF2B5EF4-FFF2-40B4-BE49-F238E27FC236}">
                <a16:creationId xmlns:a16="http://schemas.microsoft.com/office/drawing/2014/main" id="{89A8D91B-D915-5738-90D6-A9033753F604}"/>
              </a:ext>
            </a:extLst>
          </p:cNvPr>
          <p:cNvPicPr>
            <a:picLocks noChangeAspect="1"/>
          </p:cNvPicPr>
          <p:nvPr/>
        </p:nvPicPr>
        <p:blipFill>
          <a:blip r:embed="rId3"/>
          <a:stretch>
            <a:fillRect/>
          </a:stretch>
        </p:blipFill>
        <p:spPr>
          <a:xfrm>
            <a:off x="1140847" y="1193527"/>
            <a:ext cx="10081011" cy="5227638"/>
          </a:xfrm>
          <a:prstGeom prst="rect">
            <a:avLst/>
          </a:prstGeom>
        </p:spPr>
      </p:pic>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©2020 Seyfarth Shaw LLP. All rights reserved. Private and Confidential</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45149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a:t>Title III Website Litigation: Themes</a:t>
            </a:r>
          </a:p>
        </p:txBody>
      </p:sp>
      <p:sp>
        <p:nvSpPr>
          <p:cNvPr id="64" name="Content Placeholder 63"/>
          <p:cNvSpPr>
            <a:spLocks noGrp="1"/>
          </p:cNvSpPr>
          <p:nvPr>
            <p:ph idx="1"/>
          </p:nvPr>
        </p:nvSpPr>
        <p:spPr/>
        <p:txBody>
          <a:bodyPr>
            <a:noAutofit/>
          </a:bodyPr>
          <a:lstStyle/>
          <a:p>
            <a:pPr marL="0" indent="0">
              <a:lnSpc>
                <a:spcPts val="2500"/>
              </a:lnSpc>
              <a:buNone/>
            </a:pPr>
            <a:r>
              <a:rPr lang="en-US" sz="2000"/>
              <a:t>(1)   Are web-only businesses are covered public accommodations? Federal Circuits disagree.  </a:t>
            </a:r>
          </a:p>
          <a:p>
            <a:pPr lvl="1">
              <a:lnSpc>
                <a:spcPts val="2500"/>
              </a:lnSpc>
            </a:pPr>
            <a:r>
              <a:rPr lang="en-US" sz="2000"/>
              <a:t>9</a:t>
            </a:r>
            <a:r>
              <a:rPr lang="en-US" sz="2000" baseline="30000"/>
              <a:t>th</a:t>
            </a:r>
            <a:r>
              <a:rPr lang="en-US" sz="2000"/>
              <a:t> Circuit &amp; 11</a:t>
            </a:r>
            <a:r>
              <a:rPr lang="en-US" sz="2000" baseline="30000"/>
              <a:t>th</a:t>
            </a:r>
            <a:r>
              <a:rPr lang="en-US" sz="2000"/>
              <a:t> Circuit:  Web-only businesses not covered. </a:t>
            </a:r>
          </a:p>
          <a:p>
            <a:pPr lvl="2">
              <a:lnSpc>
                <a:spcPts val="2500"/>
              </a:lnSpc>
            </a:pPr>
            <a:r>
              <a:rPr lang="en-US"/>
              <a:t>9</a:t>
            </a:r>
            <a:r>
              <a:rPr lang="en-US" baseline="30000"/>
              <a:t>th</a:t>
            </a:r>
            <a:r>
              <a:rPr lang="en-US"/>
              <a:t> Circuit follows “nexus” test (as do CA State Courts – </a:t>
            </a:r>
            <a:r>
              <a:rPr lang="en-US" i="1"/>
              <a:t>Cot’n Wash</a:t>
            </a:r>
            <a:r>
              <a:rPr lang="en-US"/>
              <a:t>)</a:t>
            </a:r>
          </a:p>
          <a:p>
            <a:pPr lvl="2">
              <a:lnSpc>
                <a:spcPts val="2500"/>
              </a:lnSpc>
            </a:pPr>
            <a:r>
              <a:rPr lang="en-US"/>
              <a:t>11</a:t>
            </a:r>
            <a:r>
              <a:rPr lang="en-US" baseline="30000"/>
              <a:t>th</a:t>
            </a:r>
            <a:r>
              <a:rPr lang="en-US"/>
              <a:t> Circuit (in Winn-Dixie**) said barrier on website must prevent access to goods/services at physical location</a:t>
            </a:r>
          </a:p>
          <a:p>
            <a:pPr lvl="1">
              <a:lnSpc>
                <a:spcPts val="2500"/>
              </a:lnSpc>
            </a:pPr>
            <a:r>
              <a:rPr lang="en-US" sz="2000"/>
              <a:t>1</a:t>
            </a:r>
            <a:r>
              <a:rPr lang="en-US" sz="2000" baseline="30000"/>
              <a:t>st</a:t>
            </a:r>
            <a:r>
              <a:rPr lang="en-US" sz="2000"/>
              <a:t> Circuit:  Business does not have to have a physical location serving customers to be covered; district courts have applied this precedent to cover web-only businesses.</a:t>
            </a:r>
          </a:p>
          <a:p>
            <a:pPr marL="457200" indent="-457200">
              <a:lnSpc>
                <a:spcPts val="2500"/>
              </a:lnSpc>
              <a:spcAft>
                <a:spcPts val="0"/>
              </a:spcAft>
              <a:buAutoNum type="arabicParenBoth" startAt="2"/>
            </a:pPr>
            <a:r>
              <a:rPr lang="en-US" sz="2000"/>
              <a:t>Prior settlement promising to make website accessible is not a bar to subsequent suit; but a consent decree can be (</a:t>
            </a:r>
            <a:r>
              <a:rPr lang="en-US" sz="2000" i="1" err="1"/>
              <a:t>Hanyzkiewicz</a:t>
            </a:r>
            <a:r>
              <a:rPr lang="en-US" sz="2000" i="1"/>
              <a:t> v. Allegiance Retail Services</a:t>
            </a:r>
            <a:r>
              <a:rPr lang="en-US" sz="2000"/>
              <a:t>, NY 2023)</a:t>
            </a:r>
          </a:p>
          <a:p>
            <a:pPr marL="457200" indent="-457200">
              <a:lnSpc>
                <a:spcPts val="2500"/>
              </a:lnSpc>
              <a:spcAft>
                <a:spcPts val="0"/>
              </a:spcAft>
              <a:buAutoNum type="arabicParenBoth" startAt="2"/>
            </a:pPr>
            <a:endParaRPr lang="en-US" sz="2000"/>
          </a:p>
          <a:p>
            <a:pPr marL="457200" indent="-457200">
              <a:lnSpc>
                <a:spcPts val="2500"/>
              </a:lnSpc>
              <a:spcAft>
                <a:spcPts val="0"/>
              </a:spcAft>
              <a:buAutoNum type="arabicParenBoth" startAt="3"/>
            </a:pPr>
            <a:r>
              <a:rPr lang="en-US" sz="2000"/>
              <a:t>Being in the process of making your website accessible usually does not moot case.</a:t>
            </a:r>
          </a:p>
          <a:p>
            <a:pPr marL="0" indent="0">
              <a:lnSpc>
                <a:spcPts val="2500"/>
              </a:lnSpc>
              <a:spcAft>
                <a:spcPts val="0"/>
              </a:spcAft>
              <a:buNone/>
            </a:pPr>
            <a:r>
              <a:rPr lang="en-US" sz="2000"/>
              <a:t> </a:t>
            </a:r>
          </a:p>
          <a:p>
            <a:pPr marL="457200" indent="-457200">
              <a:lnSpc>
                <a:spcPts val="2500"/>
              </a:lnSpc>
              <a:spcAft>
                <a:spcPts val="0"/>
              </a:spcAft>
              <a:buAutoNum type="arabicParenBoth" startAt="4"/>
            </a:pPr>
            <a:r>
              <a:rPr lang="en-US" sz="2000"/>
              <a:t>If the plaintiff can’t ever use the services of the business whose website is inaccessible, case may be dismissed for lack of standing.</a:t>
            </a:r>
          </a:p>
          <a:p>
            <a:pPr marL="0" indent="0">
              <a:lnSpc>
                <a:spcPts val="2500"/>
              </a:lnSpc>
              <a:spcAft>
                <a:spcPts val="0"/>
              </a:spcAft>
              <a:buNone/>
            </a:pPr>
            <a:r>
              <a:rPr lang="en-US" sz="1600" i="1"/>
              <a:t>								** See below discussion on Winn-Dixie.</a:t>
            </a:r>
          </a:p>
        </p:txBody>
      </p:sp>
      <p:sp>
        <p:nvSpPr>
          <p:cNvPr id="4" name="Footer Placeholder 3"/>
          <p:cNvSpPr>
            <a:spLocks noGrp="1"/>
          </p:cNvSpPr>
          <p:nvPr>
            <p:ph type="ftr" sz="quarter" idx="11"/>
          </p:nvPr>
        </p:nvSpPr>
        <p:spPr/>
        <p:txBody>
          <a:bodyPr/>
          <a:lstStyle/>
          <a:p>
            <a:r>
              <a:rPr lang="en-US"/>
              <a:t>©2021 Seyfarth Shaw LLP. All rights reserved. Private and Confidential</a:t>
            </a:r>
          </a:p>
        </p:txBody>
      </p:sp>
    </p:spTree>
    <p:extLst>
      <p:ext uri="{BB962C8B-B14F-4D97-AF65-F5344CB8AC3E}">
        <p14:creationId xmlns:p14="http://schemas.microsoft.com/office/powerpoint/2010/main" val="296697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06496"/>
            <a:ext cx="11143506" cy="443198"/>
          </a:xfrm>
        </p:spPr>
        <p:txBody>
          <a:bodyPr/>
          <a:lstStyle/>
          <a:p>
            <a:r>
              <a:rPr lang="en-US">
                <a:solidFill>
                  <a:schemeClr val="bg1"/>
                </a:solidFill>
              </a:rPr>
              <a:t>2023 “Big Case” - Serial Plaintiff Tester Standing</a:t>
            </a:r>
          </a:p>
        </p:txBody>
      </p:sp>
      <p:sp>
        <p:nvSpPr>
          <p:cNvPr id="6" name="Content Placeholder 5"/>
          <p:cNvSpPr>
            <a:spLocks noGrp="1"/>
          </p:cNvSpPr>
          <p:nvPr>
            <p:ph idx="1"/>
          </p:nvPr>
        </p:nvSpPr>
        <p:spPr/>
        <p:txBody>
          <a:bodyPr>
            <a:normAutofit lnSpcReduction="10000"/>
          </a:bodyPr>
          <a:lstStyle/>
          <a:p>
            <a:r>
              <a:rPr lang="en-US"/>
              <a:t>No need to have desire to patronize business to have standing to sue </a:t>
            </a:r>
          </a:p>
          <a:p>
            <a:pPr lvl="1"/>
            <a:r>
              <a:rPr lang="en-US" i="1"/>
              <a:t>Laufer v. Acheson </a:t>
            </a:r>
            <a:r>
              <a:rPr lang="en-US"/>
              <a:t>(1</a:t>
            </a:r>
            <a:r>
              <a:rPr lang="en-US" baseline="30000"/>
              <a:t>st</a:t>
            </a:r>
            <a:r>
              <a:rPr lang="en-US"/>
              <a:t> Cir, 2022) (US 2023) - US S. Ct. rendered case moot</a:t>
            </a:r>
          </a:p>
          <a:p>
            <a:pPr marL="237744" lvl="1" indent="0">
              <a:buNone/>
            </a:pPr>
            <a:r>
              <a:rPr lang="en-US"/>
              <a:t>	- watch </a:t>
            </a:r>
            <a:r>
              <a:rPr lang="en-US" i="1"/>
              <a:t>Langer v. </a:t>
            </a:r>
            <a:r>
              <a:rPr lang="en-US" i="1" err="1"/>
              <a:t>Kisor</a:t>
            </a:r>
            <a:r>
              <a:rPr lang="en-US"/>
              <a:t> (9th Cir.) in 2024</a:t>
            </a:r>
          </a:p>
          <a:p>
            <a:pPr lvl="1"/>
            <a:r>
              <a:rPr lang="en-US" i="1"/>
              <a:t>Laufer v. Arpan </a:t>
            </a:r>
            <a:r>
              <a:rPr lang="en-US"/>
              <a:t>(11</a:t>
            </a:r>
            <a:r>
              <a:rPr lang="en-US" baseline="30000"/>
              <a:t>th</a:t>
            </a:r>
            <a:r>
              <a:rPr lang="en-US"/>
              <a:t> Cir. 2022)</a:t>
            </a:r>
          </a:p>
          <a:p>
            <a:pPr lvl="1"/>
            <a:r>
              <a:rPr lang="en-US" i="1"/>
              <a:t>Laufer v. Naranda Hotels </a:t>
            </a:r>
            <a:r>
              <a:rPr lang="en-US"/>
              <a:t>(4</a:t>
            </a:r>
            <a:r>
              <a:rPr lang="en-US" baseline="30000"/>
              <a:t>th</a:t>
            </a:r>
            <a:r>
              <a:rPr lang="en-US"/>
              <a:t> Cir. 2023)</a:t>
            </a:r>
          </a:p>
          <a:p>
            <a:r>
              <a:rPr lang="en-US"/>
              <a:t>Encountering a barrier on a website or at a location is not enough; there must be downstream consequences</a:t>
            </a:r>
          </a:p>
          <a:p>
            <a:pPr lvl="1"/>
            <a:r>
              <a:rPr lang="en-US" i="1"/>
              <a:t>Laufer v. Mann Hospitality</a:t>
            </a:r>
            <a:r>
              <a:rPr lang="en-US"/>
              <a:t> (5</a:t>
            </a:r>
            <a:r>
              <a:rPr lang="en-US" baseline="30000"/>
              <a:t>th</a:t>
            </a:r>
            <a:r>
              <a:rPr lang="en-US"/>
              <a:t> Cir. 2021)</a:t>
            </a:r>
          </a:p>
          <a:p>
            <a:pPr lvl="1"/>
            <a:r>
              <a:rPr lang="en-US" i="1"/>
              <a:t>Laufer v. Looper </a:t>
            </a:r>
            <a:r>
              <a:rPr lang="en-US"/>
              <a:t>(10</a:t>
            </a:r>
            <a:r>
              <a:rPr lang="en-US" baseline="30000"/>
              <a:t>th</a:t>
            </a:r>
            <a:r>
              <a:rPr lang="en-US"/>
              <a:t> Cir. 2022)</a:t>
            </a:r>
          </a:p>
          <a:p>
            <a:pPr lvl="1"/>
            <a:r>
              <a:rPr lang="en-US" i="1"/>
              <a:t>Harty v. West Point Realty </a:t>
            </a:r>
            <a:r>
              <a:rPr lang="en-US"/>
              <a:t>(2d Cir. 2022)</a:t>
            </a:r>
          </a:p>
          <a:p>
            <a:endParaRPr lang="en-US"/>
          </a:p>
          <a:p>
            <a:r>
              <a:rPr lang="en-US"/>
              <a:t>2023: NY federal trial courts dismissed multiple cases on standing grounds</a:t>
            </a:r>
          </a:p>
          <a:p>
            <a:pPr lvl="1"/>
            <a:r>
              <a:rPr lang="en-US"/>
              <a:t>Must assert a concrete and particularized injury </a:t>
            </a:r>
          </a:p>
        </p:txBody>
      </p:sp>
      <p:sp>
        <p:nvSpPr>
          <p:cNvPr id="3" name="Footer Placeholder 2"/>
          <p:cNvSpPr>
            <a:spLocks noGrp="1"/>
          </p:cNvSpPr>
          <p:nvPr>
            <p:ph type="ftr" sz="quarter" idx="11"/>
          </p:nvPr>
        </p:nvSpPr>
        <p:spPr/>
        <p:txBody>
          <a:bodyPr/>
          <a:lstStyle/>
          <a:p>
            <a:r>
              <a:rPr lang="en-US"/>
              <a:t>©2023 Seyfarth Shaw LLP. All rights reserved. Privileged &amp; Confidential Attorney-Client Communication</a:t>
            </a:r>
          </a:p>
        </p:txBody>
      </p:sp>
      <p:sp>
        <p:nvSpPr>
          <p:cNvPr id="4" name="Slide Number Placeholder 3"/>
          <p:cNvSpPr>
            <a:spLocks noGrp="1"/>
          </p:cNvSpPr>
          <p:nvPr>
            <p:ph type="sldNum" sz="quarter" idx="12"/>
          </p:nvPr>
        </p:nvSpPr>
        <p:spPr/>
        <p:txBody>
          <a:bodyPr/>
          <a:lstStyle/>
          <a:p>
            <a:fld id="{8F61AF13-11BC-4357-89F3-660C939FF256}" type="slidenum">
              <a:rPr lang="en-US" smtClean="0"/>
              <a:t>19</a:t>
            </a:fld>
            <a:endParaRPr lang="en-US"/>
          </a:p>
        </p:txBody>
      </p:sp>
    </p:spTree>
    <p:extLst>
      <p:ext uri="{BB962C8B-B14F-4D97-AF65-F5344CB8AC3E}">
        <p14:creationId xmlns:p14="http://schemas.microsoft.com/office/powerpoint/2010/main" val="25388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94404" y="1807724"/>
            <a:ext cx="4516856" cy="997196"/>
          </a:xfrm>
        </p:spPr>
        <p:txBody>
          <a:bodyPr/>
          <a:lstStyle/>
          <a:p>
            <a:r>
              <a:rPr lang="en-US"/>
              <a:t>Legal Disclaimer</a:t>
            </a:r>
          </a:p>
        </p:txBody>
      </p:sp>
      <p:sp>
        <p:nvSpPr>
          <p:cNvPr id="7" name="Subtitle 6"/>
          <p:cNvSpPr>
            <a:spLocks noGrp="1"/>
          </p:cNvSpPr>
          <p:nvPr>
            <p:ph type="subTitle" idx="1"/>
          </p:nvPr>
        </p:nvSpPr>
        <p:spPr>
          <a:xfrm>
            <a:off x="728965" y="3203687"/>
            <a:ext cx="9100836" cy="2108269"/>
          </a:xfrm>
        </p:spPr>
        <p:txBody>
          <a:bodyPr/>
          <a:lstStyle/>
          <a:p>
            <a:r>
              <a:rPr lang="en-US"/>
              <a:t>This presentation has been prepared by Seyfarth Shaw LLP for informational purposes only. The material discussed during this webinar should not be construed as legal advice or a legal opinion on any specific facts or circumstances. The content is intended for general information purposes only, and you are urged to consult a lawyer concerning your own situation and any specific legal questions you may have.</a:t>
            </a:r>
          </a:p>
          <a:p>
            <a:endParaRPr lang="en-US"/>
          </a:p>
        </p:txBody>
      </p:sp>
      <p:sp>
        <p:nvSpPr>
          <p:cNvPr id="5" name="Footer Placeholder 4"/>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©2020 Seyfarth Shaw LLP. All rights reserved. Private and Confidential</a:t>
            </a:r>
          </a:p>
        </p:txBody>
      </p:sp>
    </p:spTree>
    <p:extLst>
      <p:ext uri="{BB962C8B-B14F-4D97-AF65-F5344CB8AC3E}">
        <p14:creationId xmlns:p14="http://schemas.microsoft.com/office/powerpoint/2010/main" val="422752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p:txBody>
          <a:bodyPr/>
          <a:lstStyle/>
          <a:p>
            <a:r>
              <a:rPr lang="en-US"/>
              <a:t>Title III Website Litigation: Key Cases &amp; Themes</a:t>
            </a:r>
          </a:p>
        </p:txBody>
      </p:sp>
      <p:sp>
        <p:nvSpPr>
          <p:cNvPr id="64" name="Content Placeholder 63"/>
          <p:cNvSpPr>
            <a:spLocks noGrp="1"/>
          </p:cNvSpPr>
          <p:nvPr>
            <p:ph idx="1"/>
          </p:nvPr>
        </p:nvSpPr>
        <p:spPr/>
        <p:txBody>
          <a:bodyPr>
            <a:noAutofit/>
          </a:bodyPr>
          <a:lstStyle/>
          <a:p>
            <a:pPr marL="0" indent="0">
              <a:buNone/>
            </a:pPr>
            <a:r>
              <a:rPr lang="en-US" sz="2000" b="1" i="1"/>
              <a:t>Robles v. Dominos Pizza LLC</a:t>
            </a:r>
            <a:r>
              <a:rPr lang="en-US" sz="2000" b="1"/>
              <a:t> (9th Cir. 2019)</a:t>
            </a:r>
          </a:p>
          <a:p>
            <a:r>
              <a:rPr lang="en-US" sz="2000"/>
              <a:t>Lawsuit alleged website and mobile app not accessible to the blind.</a:t>
            </a:r>
          </a:p>
          <a:p>
            <a:r>
              <a:rPr lang="en-US" sz="2000"/>
              <a:t>Federal trial court granted early dispositive motion on due process and primary jurisdiction grounds.</a:t>
            </a:r>
          </a:p>
          <a:p>
            <a:pPr>
              <a:spcAft>
                <a:spcPts val="0"/>
              </a:spcAft>
            </a:pPr>
            <a:r>
              <a:rPr lang="en-US" sz="2000"/>
              <a:t>9th Circuit reversed &amp; remanded, finding: </a:t>
            </a:r>
          </a:p>
          <a:p>
            <a:pPr lvl="1">
              <a:spcAft>
                <a:spcPts val="0"/>
              </a:spcAft>
            </a:pPr>
            <a:r>
              <a:rPr lang="en-US" sz="2000"/>
              <a:t>ADA applies to websites &amp; mobile apps that have nexus to physical place.</a:t>
            </a:r>
          </a:p>
          <a:p>
            <a:pPr lvl="1"/>
            <a:r>
              <a:rPr lang="en-US" sz="2000"/>
              <a:t>Rejected due process/primary jurisdiction arguments - Domino’s had notice of the general requirements under ADA Title III.</a:t>
            </a:r>
          </a:p>
          <a:p>
            <a:pPr lvl="1"/>
            <a:r>
              <a:rPr lang="en-US" sz="2000"/>
              <a:t>Telephone service as an alternative could not be decided on a motion to dismiss.</a:t>
            </a:r>
          </a:p>
          <a:p>
            <a:pPr>
              <a:spcBef>
                <a:spcPts val="1200"/>
              </a:spcBef>
              <a:spcAft>
                <a:spcPts val="0"/>
              </a:spcAft>
            </a:pPr>
            <a:r>
              <a:rPr lang="en-US" sz="2000"/>
              <a:t>Domino’s appealed to US Supreme Court; declined to review (October 7, 2019).</a:t>
            </a:r>
          </a:p>
          <a:p>
            <a:pPr>
              <a:spcBef>
                <a:spcPts val="1200"/>
              </a:spcBef>
              <a:spcAft>
                <a:spcPts val="0"/>
              </a:spcAft>
            </a:pPr>
            <a:r>
              <a:rPr lang="en-US" sz="2000"/>
              <a:t>On remand, partial summary judgment granted to Robles on the website, with judge finding that website is not fully accessible to plaintiff because future order can’t be placed using a screen reader.</a:t>
            </a:r>
          </a:p>
          <a:p>
            <a:pPr>
              <a:spcBef>
                <a:spcPts val="1200"/>
              </a:spcBef>
              <a:spcAft>
                <a:spcPts val="0"/>
              </a:spcAft>
            </a:pPr>
            <a:r>
              <a:rPr lang="en-US" sz="2000"/>
              <a:t>Settled in June 2022</a:t>
            </a:r>
          </a:p>
        </p:txBody>
      </p:sp>
      <p:sp>
        <p:nvSpPr>
          <p:cNvPr id="4" name="Footer Placeholder 3"/>
          <p:cNvSpPr>
            <a:spLocks noGrp="1"/>
          </p:cNvSpPr>
          <p:nvPr>
            <p:ph type="ftr" sz="quarter" idx="11"/>
          </p:nvPr>
        </p:nvSpPr>
        <p:spPr/>
        <p:txBody>
          <a:bodyPr/>
          <a:lstStyle/>
          <a:p>
            <a:r>
              <a:rPr lang="en-US"/>
              <a:t>©2021 Seyfarth Shaw LLP. All rights reserved. Private and Confidential</a:t>
            </a:r>
          </a:p>
        </p:txBody>
      </p:sp>
    </p:spTree>
    <p:extLst>
      <p:ext uri="{BB962C8B-B14F-4D97-AF65-F5344CB8AC3E}">
        <p14:creationId xmlns:p14="http://schemas.microsoft.com/office/powerpoint/2010/main" val="393297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63298"/>
            <a:ext cx="11143506" cy="886397"/>
          </a:xfrm>
        </p:spPr>
        <p:txBody>
          <a:bodyPr/>
          <a:lstStyle/>
          <a:p>
            <a:r>
              <a:rPr lang="en-US"/>
              <a:t>Title III Website Litigation: Key Cases &amp; Themes</a:t>
            </a:r>
            <a:br>
              <a:rPr lang="en-US"/>
            </a:br>
            <a:r>
              <a:rPr lang="en-US" i="1"/>
              <a:t>The Winn Dixie Saga</a:t>
            </a:r>
            <a:endParaRPr lang="en-US"/>
          </a:p>
        </p:txBody>
      </p:sp>
      <p:sp>
        <p:nvSpPr>
          <p:cNvPr id="64" name="Content Placeholder 63"/>
          <p:cNvSpPr>
            <a:spLocks noGrp="1"/>
          </p:cNvSpPr>
          <p:nvPr>
            <p:ph idx="1"/>
          </p:nvPr>
        </p:nvSpPr>
        <p:spPr/>
        <p:txBody>
          <a:bodyPr>
            <a:noAutofit/>
          </a:bodyPr>
          <a:lstStyle/>
          <a:p>
            <a:pPr>
              <a:spcAft>
                <a:spcPts val="0"/>
              </a:spcAft>
            </a:pPr>
            <a:r>
              <a:rPr lang="en-US" sz="1800" b="1" i="1"/>
              <a:t>Gil v. Winn Dixie</a:t>
            </a:r>
            <a:r>
              <a:rPr lang="en-US" sz="1800" b="1"/>
              <a:t> (SDFL 2017, 11</a:t>
            </a:r>
            <a:r>
              <a:rPr lang="en-US" sz="1800" b="1" baseline="30000"/>
              <a:t>th</a:t>
            </a:r>
            <a:r>
              <a:rPr lang="en-US" sz="1800" b="1"/>
              <a:t> Cir 2022)</a:t>
            </a:r>
          </a:p>
          <a:p>
            <a:pPr lvl="1">
              <a:spcAft>
                <a:spcPts val="0"/>
              </a:spcAft>
            </a:pPr>
            <a:r>
              <a:rPr lang="en-US" sz="1800"/>
              <a:t>Bench trial verdict for plaintiff, Court issued 3-year injunction:</a:t>
            </a:r>
          </a:p>
          <a:p>
            <a:pPr lvl="2">
              <a:spcAft>
                <a:spcPts val="300"/>
              </a:spcAft>
            </a:pPr>
            <a:r>
              <a:rPr lang="en-US" sz="1800"/>
              <a:t>Accessible website by 12/1/17(WCAG 2.0 AA)</a:t>
            </a:r>
          </a:p>
          <a:p>
            <a:pPr lvl="2">
              <a:spcAft>
                <a:spcPts val="300"/>
              </a:spcAft>
            </a:pPr>
            <a:r>
              <a:rPr lang="en-US" sz="1800"/>
              <a:t>Annual training for employees on website accessibility</a:t>
            </a:r>
          </a:p>
          <a:p>
            <a:pPr lvl="2">
              <a:spcAft>
                <a:spcPts val="300"/>
              </a:spcAft>
            </a:pPr>
            <a:r>
              <a:rPr lang="en-US" sz="1800"/>
              <a:t>Require third party content to be accessible</a:t>
            </a:r>
          </a:p>
          <a:p>
            <a:pPr lvl="2">
              <a:spcAft>
                <a:spcPts val="300"/>
              </a:spcAft>
            </a:pPr>
            <a:r>
              <a:rPr lang="en-US" sz="1800"/>
              <a:t>Adopt web accessibility policy by 12/1/17</a:t>
            </a:r>
          </a:p>
          <a:p>
            <a:pPr lvl="2"/>
            <a:r>
              <a:rPr lang="en-US" sz="1800"/>
              <a:t>Fees/costs totaling $105,271 awarded to plaintiff</a:t>
            </a:r>
          </a:p>
          <a:p>
            <a:pPr lvl="1"/>
            <a:r>
              <a:rPr lang="en-US" sz="1800"/>
              <a:t>April 2021: 11</a:t>
            </a:r>
            <a:r>
              <a:rPr lang="en-US" sz="1800" baseline="30000"/>
              <a:t>th</a:t>
            </a:r>
            <a:r>
              <a:rPr lang="en-US" sz="1800"/>
              <a:t> Circuit overturned trial court decision</a:t>
            </a:r>
          </a:p>
          <a:p>
            <a:pPr lvl="2"/>
            <a:r>
              <a:rPr lang="en-US" sz="1800"/>
              <a:t>found the website barriers in question did not prevent the plaintiff from accessing the goods and services offered at the retailer’s stores</a:t>
            </a:r>
          </a:p>
          <a:p>
            <a:pPr lvl="1"/>
            <a:r>
              <a:rPr lang="en-US" sz="1800"/>
              <a:t>May 2021: Gil filed petition for rehearing en banc</a:t>
            </a:r>
          </a:p>
          <a:p>
            <a:pPr lvl="1"/>
            <a:r>
              <a:rPr lang="en-US" sz="1800"/>
              <a:t>December 28, 2021: 11</a:t>
            </a:r>
            <a:r>
              <a:rPr lang="en-US" sz="1800" baseline="30000"/>
              <a:t>th</a:t>
            </a:r>
            <a:r>
              <a:rPr lang="en-US" sz="1800"/>
              <a:t> Circuit dismissed appeal as moot because the website was made accessible, and remanded case to trial court to dismiss as moot</a:t>
            </a:r>
          </a:p>
          <a:p>
            <a:pPr lvl="1"/>
            <a:r>
              <a:rPr lang="en-US" sz="1800"/>
              <a:t>January 18, 2022: Winn-Dixie filed a petition for rehearing by the en banc panel</a:t>
            </a:r>
          </a:p>
          <a:p>
            <a:pPr lvl="1"/>
            <a:r>
              <a:rPr lang="en-US" sz="1800"/>
              <a:t>January 25, 2022: 11</a:t>
            </a:r>
            <a:r>
              <a:rPr lang="en-US" sz="1800" baseline="30000"/>
              <a:t>th</a:t>
            </a:r>
            <a:r>
              <a:rPr lang="en-US" sz="1800"/>
              <a:t> Circuit recalled the mandate and began processing the petition for rehearing</a:t>
            </a:r>
          </a:p>
          <a:p>
            <a:pPr lvl="1"/>
            <a:r>
              <a:rPr lang="en-US" sz="1800"/>
              <a:t>March 2, 2022: 11</a:t>
            </a:r>
            <a:r>
              <a:rPr lang="en-US" sz="1800" baseline="30000"/>
              <a:t>th</a:t>
            </a:r>
            <a:r>
              <a:rPr lang="en-US" sz="1800"/>
              <a:t> Circuit denied petition for reconsideration of dismissal order</a:t>
            </a:r>
          </a:p>
          <a:p>
            <a:pPr lvl="1"/>
            <a:endParaRPr lang="en-US" sz="1800"/>
          </a:p>
        </p:txBody>
      </p:sp>
      <p:sp>
        <p:nvSpPr>
          <p:cNvPr id="4" name="Footer Placeholder 3"/>
          <p:cNvSpPr>
            <a:spLocks noGrp="1"/>
          </p:cNvSpPr>
          <p:nvPr>
            <p:ph type="ftr" sz="quarter" idx="11"/>
          </p:nvPr>
        </p:nvSpPr>
        <p:spPr/>
        <p:txBody>
          <a:bodyPr/>
          <a:lstStyle/>
          <a:p>
            <a:r>
              <a:rPr lang="en-US"/>
              <a:t>©2021 Seyfarth Shaw LLP. All rights reserved. Private and Confidential</a:t>
            </a:r>
          </a:p>
        </p:txBody>
      </p:sp>
    </p:spTree>
    <p:extLst>
      <p:ext uri="{BB962C8B-B14F-4D97-AF65-F5344CB8AC3E}">
        <p14:creationId xmlns:p14="http://schemas.microsoft.com/office/powerpoint/2010/main" val="1621155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4196"/>
            <a:ext cx="11143506" cy="415498"/>
          </a:xfrm>
        </p:spPr>
        <p:txBody>
          <a:bodyPr/>
          <a:lstStyle/>
          <a:p>
            <a:r>
              <a:rPr lang="en-US" sz="3000"/>
              <a:t>Title III Website Litigation: California Unruh Act</a:t>
            </a:r>
          </a:p>
        </p:txBody>
      </p:sp>
      <p:sp>
        <p:nvSpPr>
          <p:cNvPr id="3" name="Content Placeholder 2"/>
          <p:cNvSpPr>
            <a:spLocks noGrp="1"/>
          </p:cNvSpPr>
          <p:nvPr>
            <p:ph idx="1"/>
          </p:nvPr>
        </p:nvSpPr>
        <p:spPr>
          <a:xfrm>
            <a:off x="609600" y="1274597"/>
            <a:ext cx="11143506" cy="5267290"/>
          </a:xfrm>
        </p:spPr>
        <p:txBody>
          <a:bodyPr>
            <a:normAutofit lnSpcReduction="10000"/>
          </a:bodyPr>
          <a:lstStyle/>
          <a:p>
            <a:pPr marL="0" indent="0">
              <a:buNone/>
            </a:pPr>
            <a:r>
              <a:rPr lang="en-US" sz="2000" b="1" i="1"/>
              <a:t>Thurston v. Midvale Corp d/b/a Whisper Lounge</a:t>
            </a:r>
            <a:r>
              <a:rPr lang="en-US" sz="2000" b="1"/>
              <a:t> (CA State court 2018, aff’d 9/3/2019)</a:t>
            </a:r>
          </a:p>
          <a:p>
            <a:pPr lvl="1"/>
            <a:r>
              <a:rPr lang="en-US" sz="2000"/>
              <a:t>Appeals Court affirmed summary judgment against restaurant on grounds inaccessible website discriminates against blind customer under Unruh Act.</a:t>
            </a:r>
          </a:p>
          <a:p>
            <a:pPr lvl="1"/>
            <a:r>
              <a:rPr lang="en-US" sz="2000"/>
              <a:t>Ordered restaurant conform website with the </a:t>
            </a:r>
            <a:r>
              <a:rPr lang="en-US" sz="2000" err="1"/>
              <a:t>WCAG</a:t>
            </a:r>
            <a:r>
              <a:rPr lang="en-US" sz="2000"/>
              <a:t> Level 2.0 AA (App. Ct. found this not overbroad or uncertain) &amp; Pay $4,000 statutory damages.</a:t>
            </a:r>
          </a:p>
          <a:p>
            <a:pPr lvl="1"/>
            <a:r>
              <a:rPr lang="en-US" sz="2000"/>
              <a:t>App. Ct. held:</a:t>
            </a:r>
          </a:p>
          <a:p>
            <a:pPr lvl="2"/>
            <a:r>
              <a:rPr lang="en-US"/>
              <a:t>Websites with physical nexus are subject to ADA Title III. </a:t>
            </a:r>
          </a:p>
          <a:p>
            <a:pPr lvl="2"/>
            <a:r>
              <a:rPr lang="en-US"/>
              <a:t>Third party content: “appellant offers no legal support for its theory that it cannot be liable for ADA discrimination if hires someone else to do the discrimination.”</a:t>
            </a:r>
          </a:p>
          <a:p>
            <a:pPr lvl="2"/>
            <a:r>
              <a:rPr lang="en-US"/>
              <a:t>Telephone and email not alternate effective communication because only available during restaurant hours of operation.</a:t>
            </a:r>
          </a:p>
          <a:p>
            <a:pPr marL="0" indent="0">
              <a:buNone/>
            </a:pPr>
            <a:r>
              <a:rPr lang="en-US" sz="2100" b="1" i="1">
                <a:solidFill>
                  <a:schemeClr val="bg1"/>
                </a:solidFill>
              </a:rPr>
              <a:t>Thurston v. Omni Hotels </a:t>
            </a:r>
            <a:r>
              <a:rPr lang="en-US" sz="2100" b="1">
                <a:solidFill>
                  <a:schemeClr val="bg1"/>
                </a:solidFill>
              </a:rPr>
              <a:t>(CA State court, aff’d 9/9/21)</a:t>
            </a:r>
          </a:p>
          <a:p>
            <a:pPr lvl="1">
              <a:buFont typeface="Wingdings" panose="05000000000000000000" pitchFamily="2" charset="2"/>
              <a:buChar char="§"/>
            </a:pPr>
            <a:r>
              <a:rPr lang="en-US" sz="2000"/>
              <a:t>Blind plaintiff alleged hotel website not accessible, in violation of Unruh Act.</a:t>
            </a:r>
          </a:p>
          <a:p>
            <a:pPr lvl="1">
              <a:buFont typeface="Wingdings" panose="05000000000000000000" pitchFamily="2" charset="2"/>
              <a:buChar char="§"/>
            </a:pPr>
            <a:r>
              <a:rPr lang="en-US" sz="2000"/>
              <a:t>The jury found no intent, resulting in a verdict for the hotel.</a:t>
            </a:r>
          </a:p>
          <a:p>
            <a:pPr lvl="1">
              <a:buFont typeface="Wingdings" panose="05000000000000000000" pitchFamily="2" charset="2"/>
              <a:buChar char="§"/>
            </a:pPr>
            <a:r>
              <a:rPr lang="en-US" sz="2000"/>
              <a:t>Appeals Court affirmed, finding that intent must be proven.  </a:t>
            </a:r>
          </a:p>
          <a:p>
            <a:pPr marL="455612" lvl="2" indent="0">
              <a:buNone/>
            </a:pPr>
            <a:endParaRPr lang="en-US"/>
          </a:p>
        </p:txBody>
      </p:sp>
      <p:sp>
        <p:nvSpPr>
          <p:cNvPr id="4" name="Footer Placeholder 3"/>
          <p:cNvSpPr>
            <a:spLocks noGrp="1"/>
          </p:cNvSpPr>
          <p:nvPr>
            <p:ph type="ftr" sz="quarter" idx="11"/>
          </p:nvPr>
        </p:nvSpPr>
        <p:spPr/>
        <p:txBody>
          <a:bodyPr/>
          <a:lstStyle/>
          <a:p>
            <a:r>
              <a:rPr lang="en-US"/>
              <a:t>©2021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22</a:t>
            </a:fld>
            <a:endParaRPr lang="en-US"/>
          </a:p>
        </p:txBody>
      </p:sp>
    </p:spTree>
    <p:extLst>
      <p:ext uri="{BB962C8B-B14F-4D97-AF65-F5344CB8AC3E}">
        <p14:creationId xmlns:p14="http://schemas.microsoft.com/office/powerpoint/2010/main" val="347541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6496"/>
            <a:ext cx="11143506" cy="443198"/>
          </a:xfrm>
        </p:spPr>
        <p:txBody>
          <a:bodyPr/>
          <a:lstStyle/>
          <a:p>
            <a:r>
              <a:rPr lang="en-US"/>
              <a:t>Title III Website Litigation: Key Cases &amp; Themes (cont.)</a:t>
            </a:r>
          </a:p>
        </p:txBody>
      </p:sp>
      <p:sp>
        <p:nvSpPr>
          <p:cNvPr id="3" name="Content Placeholder 2"/>
          <p:cNvSpPr>
            <a:spLocks noGrp="1"/>
          </p:cNvSpPr>
          <p:nvPr>
            <p:ph idx="1"/>
          </p:nvPr>
        </p:nvSpPr>
        <p:spPr/>
        <p:txBody>
          <a:bodyPr>
            <a:normAutofit lnSpcReduction="10000"/>
          </a:bodyPr>
          <a:lstStyle/>
          <a:p>
            <a:pPr marL="0" indent="0">
              <a:buNone/>
            </a:pPr>
            <a:r>
              <a:rPr lang="en-US" b="1" i="1"/>
              <a:t>DOT v. Scandinavian Airline System</a:t>
            </a:r>
          </a:p>
          <a:p>
            <a:r>
              <a:rPr lang="en-US"/>
              <a:t>DOT regulations under the Air Carrier Access Act (ACAA) required airlines to bring their websites into compliance with WCAG 2.0 Level AA by 2016.</a:t>
            </a:r>
          </a:p>
          <a:p>
            <a:r>
              <a:rPr lang="en-US"/>
              <a:t>SAS built a secondary “assistive” site that met WCAG 2.0 guidelines.</a:t>
            </a:r>
          </a:p>
          <a:p>
            <a:pPr lvl="1"/>
            <a:r>
              <a:rPr lang="en-US"/>
              <a:t>DOT brought an action against SAS, challenging the use of a second website.</a:t>
            </a:r>
          </a:p>
          <a:p>
            <a:r>
              <a:rPr lang="en-US"/>
              <a:t>SAS agreed to make its primary website accessible and to pay up to $200,000.</a:t>
            </a:r>
          </a:p>
          <a:p>
            <a:r>
              <a:rPr lang="en-US"/>
              <a:t>Separate but equal prohibited by ACAA</a:t>
            </a:r>
          </a:p>
          <a:p>
            <a:pPr lvl="1"/>
            <a:r>
              <a:rPr lang="en-US"/>
              <a:t>Separate is never equal</a:t>
            </a:r>
          </a:p>
          <a:p>
            <a:pPr lvl="1"/>
            <a:r>
              <a:rPr lang="en-US"/>
              <a:t>Increased costs from maintaining multiple sites</a:t>
            </a:r>
          </a:p>
          <a:p>
            <a:pPr lvl="1"/>
            <a:r>
              <a:rPr lang="en-US"/>
              <a:t>Forgotten “separate” sites fall out of accessibility</a:t>
            </a:r>
          </a:p>
          <a:p>
            <a:pPr lvl="1"/>
            <a:r>
              <a:rPr lang="en-US"/>
              <a:t>Good design is accessible</a:t>
            </a:r>
          </a:p>
          <a:p>
            <a:r>
              <a:rPr lang="en-US"/>
              <a:t>Take care with “widget” or “overlay” products: </a:t>
            </a:r>
            <a:r>
              <a:rPr lang="en-US" i="1"/>
              <a:t>e.g., </a:t>
            </a:r>
            <a:r>
              <a:rPr lang="en-US" b="1" i="1"/>
              <a:t>Murphy v. </a:t>
            </a:r>
            <a:r>
              <a:rPr lang="en-US" b="1" i="1" err="1"/>
              <a:t>Eyebobs</a:t>
            </a:r>
            <a:r>
              <a:rPr lang="en-US" b="1" i="1"/>
              <a:t>, LLC.</a:t>
            </a:r>
            <a:r>
              <a:rPr lang="en-US"/>
              <a:t> (</a:t>
            </a:r>
            <a:r>
              <a:rPr lang="en-US" err="1"/>
              <a:t>W.D</a:t>
            </a:r>
            <a:r>
              <a:rPr lang="en-US"/>
              <a:t>. Pa. 2021)</a:t>
            </a:r>
          </a:p>
        </p:txBody>
      </p:sp>
      <p:sp>
        <p:nvSpPr>
          <p:cNvPr id="4" name="Footer Placeholder 3"/>
          <p:cNvSpPr>
            <a:spLocks noGrp="1"/>
          </p:cNvSpPr>
          <p:nvPr>
            <p:ph type="ftr" sz="quarter" idx="11"/>
          </p:nvPr>
        </p:nvSpPr>
        <p:spPr/>
        <p:txBody>
          <a:bodyPr/>
          <a:lstStyle/>
          <a:p>
            <a:r>
              <a:rPr lang="en-US"/>
              <a:t>©2021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23</a:t>
            </a:fld>
            <a:endParaRPr lang="en-US"/>
          </a:p>
        </p:txBody>
      </p:sp>
    </p:spTree>
    <p:extLst>
      <p:ext uri="{BB962C8B-B14F-4D97-AF65-F5344CB8AC3E}">
        <p14:creationId xmlns:p14="http://schemas.microsoft.com/office/powerpoint/2010/main" val="3452762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4196"/>
            <a:ext cx="11346756" cy="415498"/>
          </a:xfrm>
        </p:spPr>
        <p:txBody>
          <a:bodyPr/>
          <a:lstStyle/>
          <a:p>
            <a:r>
              <a:rPr lang="en-US" sz="3000"/>
              <a:t>Title III Website Litigation: Physical Nexus </a:t>
            </a:r>
          </a:p>
        </p:txBody>
      </p:sp>
      <p:sp>
        <p:nvSpPr>
          <p:cNvPr id="3" name="Content Placeholder 2"/>
          <p:cNvSpPr>
            <a:spLocks noGrp="1"/>
          </p:cNvSpPr>
          <p:nvPr>
            <p:ph idx="1"/>
          </p:nvPr>
        </p:nvSpPr>
        <p:spPr>
          <a:xfrm>
            <a:off x="609600" y="1313017"/>
            <a:ext cx="11143506" cy="5351981"/>
          </a:xfrm>
        </p:spPr>
        <p:txBody>
          <a:bodyPr>
            <a:normAutofit fontScale="70000" lnSpcReduction="20000"/>
          </a:bodyPr>
          <a:lstStyle/>
          <a:p>
            <a:r>
              <a:rPr lang="en-US" sz="2200" b="1"/>
              <a:t>11</a:t>
            </a:r>
            <a:r>
              <a:rPr lang="en-US" sz="2200" b="1" baseline="30000"/>
              <a:t>th</a:t>
            </a:r>
            <a:r>
              <a:rPr lang="en-US" sz="2200" b="1"/>
              <a:t> Circuit: </a:t>
            </a:r>
          </a:p>
          <a:p>
            <a:pPr lvl="1"/>
            <a:r>
              <a:rPr lang="en-US" sz="2300" b="1" i="1"/>
              <a:t>Haynes v. Dunkin Donuts </a:t>
            </a:r>
            <a:r>
              <a:rPr lang="en-US" sz="2300" b="1"/>
              <a:t>(11</a:t>
            </a:r>
            <a:r>
              <a:rPr lang="en-US" sz="2300" b="1" baseline="30000"/>
              <a:t>th</a:t>
            </a:r>
            <a:r>
              <a:rPr lang="en-US" sz="2300" b="1"/>
              <a:t> Cir. 2018 </a:t>
            </a:r>
            <a:r>
              <a:rPr lang="en-US" sz="2300" b="1" err="1"/>
              <a:t>unpub</a:t>
            </a:r>
            <a:r>
              <a:rPr lang="en-US" sz="2300" b="1"/>
              <a:t>.): </a:t>
            </a:r>
            <a:r>
              <a:rPr lang="en-US" sz="2300"/>
              <a:t>Reversed district court dismissal of case because Plaintiff sufficiently alleged that the barriers on the website prevented him from accessing the services available in a physical store.</a:t>
            </a:r>
          </a:p>
          <a:p>
            <a:pPr lvl="1"/>
            <a:r>
              <a:rPr lang="en-US" sz="2300" b="1" i="1"/>
              <a:t>Lucius v. </a:t>
            </a:r>
            <a:r>
              <a:rPr lang="en-US" sz="2300" b="1" i="1" err="1"/>
              <a:t>ILOV305I</a:t>
            </a:r>
            <a:r>
              <a:rPr lang="en-US" sz="2300" b="1" i="1"/>
              <a:t>, LLC </a:t>
            </a:r>
            <a:r>
              <a:rPr lang="en-US" sz="2300" b="1"/>
              <a:t>(S.D. FL 2022): </a:t>
            </a:r>
          </a:p>
          <a:p>
            <a:pPr lvl="2"/>
            <a:r>
              <a:rPr lang="en-US" sz="2300"/>
              <a:t>ADA violated because even though the website is not a PPA, it restricts Plaintiff’s ability to access the goods, services, privileges of Defendant’s physical restaurant, operating as an </a:t>
            </a:r>
            <a:r>
              <a:rPr lang="en-US" sz="2300" u="sng"/>
              <a:t>intangible barrier </a:t>
            </a:r>
            <a:r>
              <a:rPr lang="en-US" sz="2300"/>
              <a:t>to a PPA. </a:t>
            </a:r>
          </a:p>
          <a:p>
            <a:pPr lvl="3" indent="-230188">
              <a:buFont typeface="Wingdings" panose="05000000000000000000" pitchFamily="2" charset="2"/>
              <a:buChar char="§"/>
              <a:defRPr/>
            </a:pPr>
            <a:r>
              <a:rPr kumimoji="0" lang="en-US" sz="2300" i="1" u="none" strike="noStrike" kern="1200" cap="none" spc="0" normalizeH="0" baseline="0" noProof="0">
                <a:ln>
                  <a:noFill/>
                </a:ln>
                <a:solidFill>
                  <a:srgbClr val="000000"/>
                </a:solidFill>
                <a:effectLst/>
                <a:uLnTx/>
                <a:uFillTx/>
                <a:latin typeface="Arial"/>
                <a:ea typeface="+mn-ea"/>
                <a:cs typeface="+mn-cs"/>
              </a:rPr>
              <a:t>See also </a:t>
            </a:r>
            <a:r>
              <a:rPr kumimoji="0" lang="en-US" sz="2300" b="1" i="1" u="none" strike="noStrike" kern="1200" cap="none" spc="0" normalizeH="0" baseline="0" noProof="0">
                <a:ln>
                  <a:noFill/>
                </a:ln>
                <a:solidFill>
                  <a:srgbClr val="000000"/>
                </a:solidFill>
                <a:effectLst/>
                <a:uLnTx/>
                <a:uFillTx/>
                <a:latin typeface="Arial"/>
                <a:ea typeface="+mn-ea"/>
                <a:cs typeface="+mn-cs"/>
              </a:rPr>
              <a:t>Ariza v. Coffee Beanery</a:t>
            </a:r>
            <a:r>
              <a:rPr kumimoji="0" lang="en-US" sz="2300" b="0" i="0" u="none" strike="noStrike" kern="1200" cap="none" spc="0" normalizeH="0" baseline="0" noProof="0">
                <a:ln>
                  <a:noFill/>
                </a:ln>
                <a:solidFill>
                  <a:srgbClr val="000000"/>
                </a:solidFill>
                <a:effectLst/>
                <a:uLnTx/>
                <a:uFillTx/>
                <a:latin typeface="Arial"/>
                <a:ea typeface="+mn-ea"/>
                <a:cs typeface="+mn-cs"/>
              </a:rPr>
              <a:t> (S.D. FL Nov. 2022)</a:t>
            </a:r>
            <a:endParaRPr lang="en-US" sz="2300"/>
          </a:p>
          <a:p>
            <a:pPr lvl="2"/>
            <a:r>
              <a:rPr lang="en-US" sz="2300"/>
              <a:t>“Although </a:t>
            </a:r>
            <a:r>
              <a:rPr lang="en-US" sz="2300" i="1"/>
              <a:t>Gil [v. Winn-Dixie]</a:t>
            </a:r>
            <a:r>
              <a:rPr lang="en-US" sz="2300"/>
              <a:t> is no longer law, I find this reasoning [that public accommodations are limited to actual, physical places] persuasive and adopt it here.”</a:t>
            </a:r>
          </a:p>
          <a:p>
            <a:pPr lvl="2"/>
            <a:r>
              <a:rPr lang="en-US" sz="2300"/>
              <a:t>As long as a website operates as an intangible barrier to a physical establishment that is a place of public accommodation, a plaintiff can state a claim for violation of the ADA.</a:t>
            </a:r>
          </a:p>
          <a:p>
            <a:pPr lvl="2"/>
            <a:r>
              <a:rPr lang="en-US" sz="2300"/>
              <a:t>Ordered website be made accessible to and usable by visually impaired individuals to the full extent required by Title III of the ADA, including auxiliary aids, and maintain and update the website so it remains accessible, no later than January 6, 2023. </a:t>
            </a:r>
          </a:p>
          <a:p>
            <a:pPr lvl="2"/>
            <a:endParaRPr lang="en-US"/>
          </a:p>
          <a:p>
            <a:r>
              <a:rPr lang="en-US" sz="2200" b="1" i="1"/>
              <a:t>California State &amp; Federal </a:t>
            </a:r>
            <a:r>
              <a:rPr lang="en-US" sz="2200" b="1"/>
              <a:t>(9</a:t>
            </a:r>
            <a:r>
              <a:rPr lang="en-US" sz="2200" b="1" baseline="30000"/>
              <a:t>th</a:t>
            </a:r>
            <a:r>
              <a:rPr lang="en-US" sz="2200" b="1"/>
              <a:t> Cir.)</a:t>
            </a:r>
            <a:r>
              <a:rPr lang="en-US" sz="2200" b="1" i="1"/>
              <a:t> Courts</a:t>
            </a:r>
          </a:p>
          <a:p>
            <a:pPr lvl="1"/>
            <a:r>
              <a:rPr lang="en-US" sz="2000"/>
              <a:t>Websites are not “public accommodations” covered by Title III of the ADA</a:t>
            </a:r>
          </a:p>
          <a:p>
            <a:pPr lvl="1"/>
            <a:r>
              <a:rPr lang="en-US" sz="2000" i="1"/>
              <a:t>Martinez v. </a:t>
            </a:r>
            <a:r>
              <a:rPr lang="en-US" sz="2000" i="1" err="1"/>
              <a:t>Cot’n</a:t>
            </a:r>
            <a:r>
              <a:rPr lang="en-US" sz="2000" i="1"/>
              <a:t> Wash, Inc. </a:t>
            </a:r>
            <a:r>
              <a:rPr lang="en-US" sz="2000"/>
              <a:t>(Cal. Ct. App. 2022, CA Sup Ct Cert Denied Nov. 9, 2022)</a:t>
            </a:r>
          </a:p>
          <a:p>
            <a:pPr lvl="2"/>
            <a:r>
              <a:rPr lang="en-US" sz="1800"/>
              <a:t> </a:t>
            </a:r>
            <a:r>
              <a:rPr lang="en-US" sz="1800" i="1" err="1"/>
              <a:t>Licea</a:t>
            </a:r>
            <a:r>
              <a:rPr lang="en-US" sz="1800" i="1"/>
              <a:t> v. PTC Therapeutics (LA Sup. Ct. Dec. 20, 2022)</a:t>
            </a:r>
            <a:r>
              <a:rPr lang="en-US" sz="1800"/>
              <a:t>, lawsuit dismissed based on </a:t>
            </a:r>
            <a:r>
              <a:rPr lang="en-US" sz="1800" i="1"/>
              <a:t>Martinez</a:t>
            </a:r>
          </a:p>
          <a:p>
            <a:pPr lvl="1"/>
            <a:r>
              <a:rPr lang="en-US" sz="2000" i="1"/>
              <a:t>Martinez v. San Diego County Credit Union</a:t>
            </a:r>
            <a:r>
              <a:rPr lang="en-US" sz="2000"/>
              <a:t> (Ca. Ct. App. 2020)</a:t>
            </a:r>
          </a:p>
          <a:p>
            <a:pPr lvl="1"/>
            <a:r>
              <a:rPr lang="en-US" sz="2000" i="1"/>
              <a:t>Robles v. Domino’s</a:t>
            </a:r>
            <a:r>
              <a:rPr lang="en-US" sz="2000"/>
              <a:t> (9</a:t>
            </a:r>
            <a:r>
              <a:rPr lang="en-US" sz="2000" baseline="30000"/>
              <a:t>th</a:t>
            </a:r>
            <a:r>
              <a:rPr lang="en-US" sz="2000"/>
              <a:t> Cir. 2019)</a:t>
            </a:r>
          </a:p>
          <a:p>
            <a:pPr lvl="1"/>
            <a:endParaRPr lang="en-US" sz="2000"/>
          </a:p>
          <a:p>
            <a:pPr lvl="1"/>
            <a:endParaRPr lang="en-US"/>
          </a:p>
        </p:txBody>
      </p:sp>
      <p:sp>
        <p:nvSpPr>
          <p:cNvPr id="4" name="Footer Placeholder 3"/>
          <p:cNvSpPr>
            <a:spLocks noGrp="1"/>
          </p:cNvSpPr>
          <p:nvPr>
            <p:ph type="ftr" sz="quarter" idx="11"/>
          </p:nvPr>
        </p:nvSpPr>
        <p:spPr/>
        <p:txBody>
          <a:bodyPr/>
          <a:lstStyle/>
          <a:p>
            <a:r>
              <a:rPr lang="en-US"/>
              <a:t>©2021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24</a:t>
            </a:fld>
            <a:endParaRPr lang="en-US"/>
          </a:p>
        </p:txBody>
      </p:sp>
    </p:spTree>
    <p:extLst>
      <p:ext uri="{BB962C8B-B14F-4D97-AF65-F5344CB8AC3E}">
        <p14:creationId xmlns:p14="http://schemas.microsoft.com/office/powerpoint/2010/main" val="1689983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0972800" cy="443198"/>
          </a:xfrm>
        </p:spPr>
        <p:txBody>
          <a:bodyPr anchor="b">
            <a:normAutofit/>
          </a:bodyPr>
          <a:lstStyle/>
          <a:p>
            <a:r>
              <a:rPr lang="en-US"/>
              <a:t>Typical Roadmap to Accessibility</a:t>
            </a:r>
          </a:p>
        </p:txBody>
      </p:sp>
      <p:sp>
        <p:nvSpPr>
          <p:cNvPr id="64" name="Content Placeholder 63"/>
          <p:cNvSpPr>
            <a:spLocks noGrp="1"/>
          </p:cNvSpPr>
          <p:nvPr>
            <p:ph sz="half" idx="1"/>
          </p:nvPr>
        </p:nvSpPr>
        <p:spPr>
          <a:xfrm>
            <a:off x="555626" y="1869258"/>
            <a:ext cx="5384800" cy="3582340"/>
          </a:xfrm>
        </p:spPr>
        <p:txBody>
          <a:bodyPr>
            <a:normAutofit/>
          </a:bodyPr>
          <a:lstStyle/>
          <a:p>
            <a:r>
              <a:rPr lang="en-US"/>
              <a:t>Technical Manual Review</a:t>
            </a:r>
          </a:p>
          <a:p>
            <a:r>
              <a:rPr lang="en-US"/>
              <a:t>Reporting</a:t>
            </a:r>
          </a:p>
          <a:p>
            <a:r>
              <a:rPr lang="en-US"/>
              <a:t>Monitoring</a:t>
            </a:r>
          </a:p>
          <a:p>
            <a:r>
              <a:rPr lang="en-US"/>
              <a:t>User Experience</a:t>
            </a:r>
          </a:p>
          <a:p>
            <a:r>
              <a:rPr lang="en-US"/>
              <a:t>Training</a:t>
            </a:r>
            <a:endParaRPr lang="en-US" sz="2400"/>
          </a:p>
          <a:p>
            <a:r>
              <a:rPr lang="en-US" sz="2600"/>
              <a:t>Accessibility Statement, Policy, Procedure</a:t>
            </a:r>
          </a:p>
          <a:p>
            <a:pPr lvl="1"/>
            <a:r>
              <a:rPr lang="en-US" sz="2400"/>
              <a:t>VPATs</a:t>
            </a:r>
          </a:p>
          <a:p>
            <a:pPr lvl="1"/>
            <a:endParaRPr lang="en-US" sz="2400"/>
          </a:p>
        </p:txBody>
      </p:sp>
      <p:pic>
        <p:nvPicPr>
          <p:cNvPr id="5" name="Picture 4" descr="A winding road with an accessibility checkpoint">
            <a:extLst>
              <a:ext uri="{FF2B5EF4-FFF2-40B4-BE49-F238E27FC236}">
                <a16:creationId xmlns:a16="http://schemas.microsoft.com/office/drawing/2014/main" id="{F5C19A13-C3F6-EA48-A57D-0F1DB2BE4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575" y="1181100"/>
            <a:ext cx="5276849" cy="5276849"/>
          </a:xfrm>
          <a:prstGeom prst="rect">
            <a:avLst/>
          </a:prstGeom>
          <a:noFill/>
        </p:spPr>
      </p:pic>
      <p:sp>
        <p:nvSpPr>
          <p:cNvPr id="4" name="Footer Placeholder 3"/>
          <p:cNvSpPr>
            <a:spLocks noGrp="1"/>
          </p:cNvSpPr>
          <p:nvPr>
            <p:ph type="ftr" sz="quarter" idx="11"/>
          </p:nvPr>
        </p:nvSpPr>
        <p:spPr>
          <a:xfrm>
            <a:off x="445988" y="6664998"/>
            <a:ext cx="9144000" cy="138499"/>
          </a:xfrm>
        </p:spPr>
        <p:txBody>
          <a:bodyPr anchor="b">
            <a:normAutofit/>
          </a:bodyPr>
          <a:lstStyle/>
          <a:p>
            <a:pPr>
              <a:spcAft>
                <a:spcPts val="600"/>
              </a:spcAft>
            </a:pPr>
            <a:r>
              <a:rPr lang="en-US"/>
              <a:t>©2020 Seyfarth Shaw LLP. All rights reserved. Private and Confidential</a:t>
            </a:r>
          </a:p>
        </p:txBody>
      </p:sp>
      <p:sp>
        <p:nvSpPr>
          <p:cNvPr id="69" name="Slide Number Placeholder 5">
            <a:extLst>
              <a:ext uri="{FF2B5EF4-FFF2-40B4-BE49-F238E27FC236}">
                <a16:creationId xmlns:a16="http://schemas.microsoft.com/office/drawing/2014/main" id="{6ABED773-87F0-4E52-BDBE-346E3E0CB5A0}"/>
              </a:ext>
            </a:extLst>
          </p:cNvPr>
          <p:cNvSpPr>
            <a:spLocks noGrp="1"/>
          </p:cNvSpPr>
          <p:nvPr>
            <p:ph type="sldNum" sz="quarter" idx="12"/>
          </p:nvPr>
        </p:nvSpPr>
        <p:spPr>
          <a:xfrm>
            <a:off x="11499851" y="6672692"/>
            <a:ext cx="253255" cy="138499"/>
          </a:xfrm>
        </p:spPr>
        <p:txBody>
          <a:bodyPr wrap="square" anchor="ctr">
            <a:normAutofit/>
          </a:bodyPr>
          <a:lstStyle/>
          <a:p>
            <a:pPr>
              <a:spcAft>
                <a:spcPts val="600"/>
              </a:spcAft>
            </a:pPr>
            <a:fld id="{8F61AF13-11BC-4357-89F3-660C939FF256}" type="slidenum">
              <a:rPr lang="en-US" smtClean="0"/>
              <a:pPr>
                <a:spcAft>
                  <a:spcPts val="600"/>
                </a:spcAft>
              </a:pPr>
              <a:t>25</a:t>
            </a:fld>
            <a:endParaRPr lang="en-US"/>
          </a:p>
        </p:txBody>
      </p:sp>
    </p:spTree>
    <p:extLst>
      <p:ext uri="{BB962C8B-B14F-4D97-AF65-F5344CB8AC3E}">
        <p14:creationId xmlns:p14="http://schemas.microsoft.com/office/powerpoint/2010/main" val="634628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1E3BA-CB4A-EEF4-B693-38A0939853DE}"/>
              </a:ext>
            </a:extLst>
          </p:cNvPr>
          <p:cNvSpPr>
            <a:spLocks noGrp="1"/>
          </p:cNvSpPr>
          <p:nvPr>
            <p:ph type="title"/>
          </p:nvPr>
        </p:nvSpPr>
        <p:spPr/>
        <p:txBody>
          <a:bodyPr/>
          <a:lstStyle/>
          <a:p>
            <a:r>
              <a:rPr lang="en-US"/>
              <a:t>Technical Manual Review</a:t>
            </a:r>
          </a:p>
        </p:txBody>
      </p:sp>
      <p:sp>
        <p:nvSpPr>
          <p:cNvPr id="2" name="Content Placeholder 1">
            <a:extLst>
              <a:ext uri="{FF2B5EF4-FFF2-40B4-BE49-F238E27FC236}">
                <a16:creationId xmlns:a16="http://schemas.microsoft.com/office/drawing/2014/main" id="{2D2023C5-A7A1-8511-52A9-0B6E15E2C292}"/>
              </a:ext>
            </a:extLst>
          </p:cNvPr>
          <p:cNvSpPr>
            <a:spLocks noGrp="1"/>
          </p:cNvSpPr>
          <p:nvPr>
            <p:ph idx="1"/>
          </p:nvPr>
        </p:nvSpPr>
        <p:spPr>
          <a:xfrm>
            <a:off x="1048928" y="2254827"/>
            <a:ext cx="4909457" cy="4384809"/>
          </a:xfrm>
        </p:spPr>
        <p:txBody>
          <a:bodyPr>
            <a:normAutofit fontScale="92500"/>
          </a:bodyPr>
          <a:lstStyle/>
          <a:p>
            <a:r>
              <a:rPr lang="en-US"/>
              <a:t>Manual Review (the most complete way to find variances to the WCAG guidelines)</a:t>
            </a:r>
          </a:p>
          <a:p>
            <a:r>
              <a:rPr lang="en-US"/>
              <a:t>Scoping is important:</a:t>
            </a:r>
          </a:p>
          <a:p>
            <a:r>
              <a:rPr lang="en-US"/>
              <a:t>Complete Scopes Reduce Risk</a:t>
            </a:r>
          </a:p>
          <a:p>
            <a:pPr lvl="1"/>
            <a:r>
              <a:rPr lang="en-US"/>
              <a:t>Critical user flows</a:t>
            </a:r>
          </a:p>
          <a:p>
            <a:pPr lvl="1"/>
            <a:r>
              <a:rPr lang="en-US"/>
              <a:t>Representative Components</a:t>
            </a:r>
          </a:p>
          <a:p>
            <a:endParaRPr lang="en-US"/>
          </a:p>
        </p:txBody>
      </p:sp>
      <p:sp>
        <p:nvSpPr>
          <p:cNvPr id="8" name="Content Placeholder 1">
            <a:extLst>
              <a:ext uri="{FF2B5EF4-FFF2-40B4-BE49-F238E27FC236}">
                <a16:creationId xmlns:a16="http://schemas.microsoft.com/office/drawing/2014/main" id="{FDD1D72E-AD8B-EDF5-5FF3-5F53685260CE}"/>
              </a:ext>
            </a:extLst>
          </p:cNvPr>
          <p:cNvSpPr txBox="1">
            <a:spLocks/>
          </p:cNvSpPr>
          <p:nvPr/>
        </p:nvSpPr>
        <p:spPr>
          <a:xfrm>
            <a:off x="6096000" y="2254826"/>
            <a:ext cx="4909457" cy="4384809"/>
          </a:xfrm>
          <a:prstGeom prst="rect">
            <a:avLst/>
          </a:prstGeom>
        </p:spPr>
        <p:txBody>
          <a:bodyPr vert="horz" lIns="91440" tIns="45720" rIns="91440" bIns="45720" numCol="1" rtlCol="0">
            <a:normAutofit lnSpcReduction="10000"/>
          </a:bodyPr>
          <a:lstStyle>
            <a:lvl1pPr marL="365760" indent="-365760" algn="l" defTabSz="914400" rtl="0" eaLnBrk="1" latinLnBrk="0" hangingPunct="1">
              <a:lnSpc>
                <a:spcPct val="100000"/>
              </a:lnSpc>
              <a:spcBef>
                <a:spcPts val="1200"/>
              </a:spcBef>
              <a:spcAft>
                <a:spcPts val="1200"/>
              </a:spcAft>
              <a:buClr>
                <a:srgbClr val="3877BB"/>
              </a:buClr>
              <a:buFont typeface="Wingdings" panose="05000000000000000000" pitchFamily="2" charset="2"/>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1200"/>
              </a:spcAft>
              <a:buClr>
                <a:srgbClr val="3877BB"/>
              </a:buClr>
              <a:buSzTx/>
              <a:buFont typeface="Wingdings" panose="05000000000000000000" pitchFamily="2" charset="2"/>
              <a:buChar char="§"/>
              <a:tabLst/>
              <a:defRPr/>
            </a:pPr>
            <a:r>
              <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Interacting with the website using assistive technology and the means used by people with disabilities. </a:t>
            </a:r>
          </a:p>
          <a:p>
            <a:pPr marL="800100" marR="0" lvl="1" indent="-342900" algn="l" defTabSz="914400" rtl="0" eaLnBrk="1" fontAlgn="auto" latinLnBrk="0" hangingPunct="1">
              <a:lnSpc>
                <a:spcPct val="100000"/>
              </a:lnSpc>
              <a:spcBef>
                <a:spcPts val="1200"/>
              </a:spcBef>
              <a:spcAft>
                <a:spcPts val="1200"/>
              </a:spcAft>
              <a:buClr>
                <a:srgbClr val="3877BB"/>
              </a:buClr>
              <a:buSzTx/>
              <a:buFont typeface="Arial" panose="020B0604020202020204" pitchFamily="34" charset="0"/>
              <a:buChar char="•"/>
              <a:tabLst/>
              <a:defRPr/>
            </a:pPr>
            <a:r>
              <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Screen Readers</a:t>
            </a:r>
          </a:p>
          <a:p>
            <a:pPr marL="800100" marR="0" lvl="1" indent="-342900" algn="l" defTabSz="914400" rtl="0" eaLnBrk="1" fontAlgn="auto" latinLnBrk="0" hangingPunct="1">
              <a:lnSpc>
                <a:spcPct val="100000"/>
              </a:lnSpc>
              <a:spcBef>
                <a:spcPts val="1200"/>
              </a:spcBef>
              <a:spcAft>
                <a:spcPts val="1200"/>
              </a:spcAft>
              <a:buClr>
                <a:srgbClr val="3877BB"/>
              </a:buClr>
              <a:buSzTx/>
              <a:buFont typeface="Arial" panose="020B0604020202020204" pitchFamily="34" charset="0"/>
              <a:buChar char="•"/>
              <a:tabLst/>
              <a:defRPr/>
            </a:pPr>
            <a:r>
              <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Screen Magnifiers</a:t>
            </a:r>
          </a:p>
          <a:p>
            <a:pPr marL="800100" marR="0" lvl="1" indent="-342900" algn="l" defTabSz="914400" rtl="0" eaLnBrk="1" fontAlgn="auto" latinLnBrk="0" hangingPunct="1">
              <a:lnSpc>
                <a:spcPct val="100000"/>
              </a:lnSpc>
              <a:spcBef>
                <a:spcPts val="1200"/>
              </a:spcBef>
              <a:spcAft>
                <a:spcPts val="1200"/>
              </a:spcAft>
              <a:buClr>
                <a:srgbClr val="3877BB"/>
              </a:buClr>
              <a:buSzTx/>
              <a:buFont typeface="Arial" panose="020B0604020202020204" pitchFamily="34" charset="0"/>
              <a:buChar char="•"/>
              <a:tabLst/>
              <a:defRPr/>
            </a:pPr>
            <a:r>
              <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Keyboard Only</a:t>
            </a:r>
          </a:p>
          <a:p>
            <a:pPr marL="800100" marR="0" lvl="1" indent="-342900" algn="l" defTabSz="914400" rtl="0" eaLnBrk="1" fontAlgn="auto" latinLnBrk="0" hangingPunct="1">
              <a:lnSpc>
                <a:spcPct val="100000"/>
              </a:lnSpc>
              <a:spcBef>
                <a:spcPts val="1200"/>
              </a:spcBef>
              <a:spcAft>
                <a:spcPts val="1200"/>
              </a:spcAft>
              <a:buClr>
                <a:srgbClr val="3877BB"/>
              </a:buClr>
              <a:buSzTx/>
              <a:buFont typeface="Arial" panose="020B0604020202020204" pitchFamily="34" charset="0"/>
              <a:buChar char="•"/>
              <a:tabLst/>
              <a:defRPr/>
            </a:pPr>
            <a:r>
              <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Without Sound</a:t>
            </a:r>
          </a:p>
          <a:p>
            <a:pPr marL="365760" marR="0" lvl="0" indent="-365760" algn="l" defTabSz="914400" rtl="0" eaLnBrk="1" fontAlgn="auto" latinLnBrk="0" hangingPunct="1">
              <a:lnSpc>
                <a:spcPct val="100000"/>
              </a:lnSpc>
              <a:spcBef>
                <a:spcPts val="1200"/>
              </a:spcBef>
              <a:spcAft>
                <a:spcPts val="1200"/>
              </a:spcAft>
              <a:buClr>
                <a:srgbClr val="3877BB"/>
              </a:buClr>
              <a:buSzTx/>
              <a:buFont typeface="Wingdings" panose="05000000000000000000" pitchFamily="2" charset="2"/>
              <a:buChar char="§"/>
              <a:tabLst/>
              <a:defRPr/>
            </a:pPr>
            <a:endPar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1190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97C422-B8E0-51B4-68B2-F51E12AD211B}"/>
              </a:ext>
            </a:extLst>
          </p:cNvPr>
          <p:cNvSpPr>
            <a:spLocks noGrp="1"/>
          </p:cNvSpPr>
          <p:nvPr>
            <p:ph type="title"/>
          </p:nvPr>
        </p:nvSpPr>
        <p:spPr/>
        <p:txBody>
          <a:bodyPr/>
          <a:lstStyle/>
          <a:p>
            <a:r>
              <a:rPr lang="en-US"/>
              <a:t>Reporting</a:t>
            </a:r>
          </a:p>
        </p:txBody>
      </p:sp>
      <p:sp>
        <p:nvSpPr>
          <p:cNvPr id="2" name="Content Placeholder 1">
            <a:extLst>
              <a:ext uri="{FF2B5EF4-FFF2-40B4-BE49-F238E27FC236}">
                <a16:creationId xmlns:a16="http://schemas.microsoft.com/office/drawing/2014/main" id="{CFDB8ED4-BAFC-0809-048B-65A822F4683B}"/>
              </a:ext>
            </a:extLst>
          </p:cNvPr>
          <p:cNvSpPr>
            <a:spLocks noGrp="1"/>
          </p:cNvSpPr>
          <p:nvPr>
            <p:ph idx="1"/>
          </p:nvPr>
        </p:nvSpPr>
        <p:spPr>
          <a:xfrm>
            <a:off x="1066800" y="2254827"/>
            <a:ext cx="3548744" cy="3922136"/>
          </a:xfrm>
        </p:spPr>
        <p:txBody>
          <a:bodyPr>
            <a:normAutofit fontScale="70000" lnSpcReduction="20000"/>
          </a:bodyPr>
          <a:lstStyle/>
          <a:p>
            <a:r>
              <a:rPr lang="en-US"/>
              <a:t>Metrics to prioritize</a:t>
            </a:r>
          </a:p>
          <a:p>
            <a:pPr lvl="1"/>
            <a:r>
              <a:rPr lang="en-US"/>
              <a:t>Severity</a:t>
            </a:r>
          </a:p>
          <a:p>
            <a:pPr lvl="1"/>
            <a:r>
              <a:rPr lang="en-US"/>
              <a:t>Difficulty to remediate</a:t>
            </a:r>
          </a:p>
          <a:p>
            <a:pPr lvl="1"/>
            <a:r>
              <a:rPr lang="en-US"/>
              <a:t>Who is affected</a:t>
            </a:r>
          </a:p>
          <a:p>
            <a:r>
              <a:rPr lang="en-US"/>
              <a:t>Remediation best practices</a:t>
            </a:r>
          </a:p>
          <a:p>
            <a:pPr lvl="1"/>
            <a:r>
              <a:rPr lang="en-US"/>
              <a:t>Direct advice </a:t>
            </a:r>
          </a:p>
          <a:p>
            <a:pPr lvl="1"/>
            <a:r>
              <a:rPr lang="en-US"/>
              <a:t>Knowledge base</a:t>
            </a:r>
          </a:p>
          <a:p>
            <a:pPr lvl="1"/>
            <a:r>
              <a:rPr lang="en-US"/>
              <a:t>Help Desk </a:t>
            </a:r>
          </a:p>
        </p:txBody>
      </p:sp>
      <p:sp>
        <p:nvSpPr>
          <p:cNvPr id="5" name="Content Placeholder 1">
            <a:extLst>
              <a:ext uri="{FF2B5EF4-FFF2-40B4-BE49-F238E27FC236}">
                <a16:creationId xmlns:a16="http://schemas.microsoft.com/office/drawing/2014/main" id="{B4C5B850-8D9E-0BF6-69B5-A138866F4A3A}"/>
              </a:ext>
            </a:extLst>
          </p:cNvPr>
          <p:cNvSpPr txBox="1">
            <a:spLocks/>
          </p:cNvSpPr>
          <p:nvPr/>
        </p:nvSpPr>
        <p:spPr>
          <a:xfrm>
            <a:off x="5715000" y="2256311"/>
            <a:ext cx="3548744" cy="3922136"/>
          </a:xfrm>
          <a:prstGeom prst="rect">
            <a:avLst/>
          </a:prstGeom>
        </p:spPr>
        <p:txBody>
          <a:bodyPr vert="horz" lIns="91440" tIns="45720" rIns="91440" bIns="45720" numCol="1" rtlCol="0">
            <a:normAutofit fontScale="92500"/>
          </a:bodyPr>
          <a:lstStyle>
            <a:lvl1pPr marL="365760" indent="-365760" algn="l" defTabSz="914400" rtl="0" eaLnBrk="1" latinLnBrk="0" hangingPunct="1">
              <a:lnSpc>
                <a:spcPct val="100000"/>
              </a:lnSpc>
              <a:spcBef>
                <a:spcPts val="1200"/>
              </a:spcBef>
              <a:spcAft>
                <a:spcPts val="1200"/>
              </a:spcAft>
              <a:buClr>
                <a:srgbClr val="3877BB"/>
              </a:buClr>
              <a:buFont typeface="Wingdings" panose="05000000000000000000" pitchFamily="2" charset="2"/>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marR="0" lvl="0" indent="-365760" algn="l" defTabSz="914400" rtl="0" eaLnBrk="1" fontAlgn="auto" latinLnBrk="0" hangingPunct="1">
              <a:lnSpc>
                <a:spcPct val="100000"/>
              </a:lnSpc>
              <a:spcBef>
                <a:spcPts val="1200"/>
              </a:spcBef>
              <a:spcAft>
                <a:spcPts val="1200"/>
              </a:spcAft>
              <a:buClr>
                <a:srgbClr val="3877BB"/>
              </a:buClr>
              <a:buSzTx/>
              <a:buFont typeface="Wingdings" panose="05000000000000000000" pitchFamily="2" charset="2"/>
              <a:buChar char="§"/>
              <a:tabLst/>
              <a:defRPr/>
            </a:pPr>
            <a:r>
              <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Multiple formats to fit different stakeholders</a:t>
            </a:r>
          </a:p>
          <a:p>
            <a:pPr marL="731520" marR="0" lvl="1" indent="-365760" algn="l" defTabSz="914400" rtl="0" eaLnBrk="1" fontAlgn="auto" latinLnBrk="0" hangingPunct="1">
              <a:lnSpc>
                <a:spcPct val="100000"/>
              </a:lnSpc>
              <a:spcBef>
                <a:spcPts val="1200"/>
              </a:spcBef>
              <a:spcAft>
                <a:spcPts val="1200"/>
              </a:spcAft>
              <a:buClr>
                <a:srgbClr val="3877BB"/>
              </a:buClr>
              <a:buSzTx/>
              <a:buFont typeface="HGGothicE" panose="020B0909000000000000" pitchFamily="49" charset="-128"/>
              <a:buChar char="-"/>
              <a:tabLst/>
              <a:defRPr/>
            </a:pPr>
            <a:r>
              <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Dashboards</a:t>
            </a:r>
          </a:p>
          <a:p>
            <a:pPr marL="731520" marR="0" lvl="1" indent="-365760" algn="l" defTabSz="914400" rtl="0" eaLnBrk="1" fontAlgn="auto" latinLnBrk="0" hangingPunct="1">
              <a:lnSpc>
                <a:spcPct val="100000"/>
              </a:lnSpc>
              <a:spcBef>
                <a:spcPts val="1200"/>
              </a:spcBef>
              <a:spcAft>
                <a:spcPts val="1200"/>
              </a:spcAft>
              <a:buClr>
                <a:srgbClr val="3877BB"/>
              </a:buClr>
              <a:buSzTx/>
              <a:buFont typeface="HGGothicE" panose="020B0909000000000000" pitchFamily="49" charset="-128"/>
              <a:buChar char="-"/>
              <a:tabLst/>
              <a:defRPr/>
            </a:pPr>
            <a:r>
              <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CSV</a:t>
            </a:r>
          </a:p>
          <a:p>
            <a:pPr marL="731520" marR="0" lvl="1" indent="-365760" algn="l" defTabSz="914400" rtl="0" eaLnBrk="1" fontAlgn="auto" latinLnBrk="0" hangingPunct="1">
              <a:lnSpc>
                <a:spcPct val="100000"/>
              </a:lnSpc>
              <a:spcBef>
                <a:spcPts val="1200"/>
              </a:spcBef>
              <a:spcAft>
                <a:spcPts val="1200"/>
              </a:spcAft>
              <a:buClr>
                <a:srgbClr val="3877BB"/>
              </a:buClr>
              <a:buSzTx/>
              <a:buFont typeface="HGGothicE" panose="020B0909000000000000" pitchFamily="49" charset="-128"/>
              <a:buChar char="-"/>
              <a:tabLst/>
              <a:defRPr/>
            </a:pPr>
            <a:r>
              <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Distributable</a:t>
            </a:r>
          </a:p>
          <a:p>
            <a:pPr marL="731520" marR="0" lvl="1" indent="-365760" algn="l" defTabSz="914400" rtl="0" eaLnBrk="1" fontAlgn="auto" latinLnBrk="0" hangingPunct="1">
              <a:lnSpc>
                <a:spcPct val="100000"/>
              </a:lnSpc>
              <a:spcBef>
                <a:spcPts val="1200"/>
              </a:spcBef>
              <a:spcAft>
                <a:spcPts val="1200"/>
              </a:spcAft>
              <a:buClr>
                <a:srgbClr val="3877BB"/>
              </a:buClr>
              <a:buSzTx/>
              <a:buFont typeface="HGGothicE" panose="020B0909000000000000" pitchFamily="49" charset="-128"/>
              <a:buChar char="-"/>
              <a:tabLst/>
              <a:defRPr/>
            </a:pPr>
            <a:r>
              <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rPr>
              <a:t>Executive Summery</a:t>
            </a:r>
          </a:p>
          <a:p>
            <a:pPr marL="731520" marR="0" lvl="1" indent="-365760" algn="l" defTabSz="914400" rtl="0" eaLnBrk="1" fontAlgn="auto" latinLnBrk="0" hangingPunct="1">
              <a:lnSpc>
                <a:spcPct val="100000"/>
              </a:lnSpc>
              <a:spcBef>
                <a:spcPts val="1200"/>
              </a:spcBef>
              <a:spcAft>
                <a:spcPts val="1200"/>
              </a:spcAft>
              <a:buClr>
                <a:srgbClr val="3877BB"/>
              </a:buClr>
              <a:buSzTx/>
              <a:buFont typeface="HGGothicE" panose="020B0909000000000000" pitchFamily="49" charset="-128"/>
              <a:buChar char="-"/>
              <a:tabLst/>
              <a:defRPr/>
            </a:pPr>
            <a:endParaRPr kumimoji="0" lang="en-US" sz="2400" b="0" i="0" u="none" strike="noStrike" kern="1200" cap="none" spc="0" normalizeH="0" baseline="0" noProof="0">
              <a:ln>
                <a:noFill/>
              </a:ln>
              <a:solidFill>
                <a:srgbClr val="DFDFDF">
                  <a:lumMod val="1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60827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D628C-64E6-FF2C-0859-3E8E15319943}"/>
              </a:ext>
            </a:extLst>
          </p:cNvPr>
          <p:cNvSpPr>
            <a:spLocks noGrp="1"/>
          </p:cNvSpPr>
          <p:nvPr>
            <p:ph type="title"/>
          </p:nvPr>
        </p:nvSpPr>
        <p:spPr/>
        <p:txBody>
          <a:bodyPr/>
          <a:lstStyle/>
          <a:p>
            <a:r>
              <a:rPr lang="en-US"/>
              <a:t>Monitoring</a:t>
            </a:r>
          </a:p>
        </p:txBody>
      </p:sp>
      <p:sp>
        <p:nvSpPr>
          <p:cNvPr id="2" name="Content Placeholder 1">
            <a:extLst>
              <a:ext uri="{FF2B5EF4-FFF2-40B4-BE49-F238E27FC236}">
                <a16:creationId xmlns:a16="http://schemas.microsoft.com/office/drawing/2014/main" id="{70A9C817-25B4-CE7B-D52F-B0D93514BD56}"/>
              </a:ext>
            </a:extLst>
          </p:cNvPr>
          <p:cNvSpPr>
            <a:spLocks noGrp="1"/>
          </p:cNvSpPr>
          <p:nvPr>
            <p:ph idx="1"/>
          </p:nvPr>
        </p:nvSpPr>
        <p:spPr/>
        <p:txBody>
          <a:bodyPr>
            <a:normAutofit fontScale="70000" lnSpcReduction="20000"/>
          </a:bodyPr>
          <a:lstStyle/>
          <a:p>
            <a:r>
              <a:rPr lang="en-US"/>
              <a:t> Low-cost, low-effort way to track:</a:t>
            </a:r>
          </a:p>
          <a:p>
            <a:pPr lvl="1"/>
            <a:r>
              <a:rPr lang="en-US"/>
              <a:t>Progress during remediation</a:t>
            </a:r>
          </a:p>
          <a:p>
            <a:pPr lvl="1"/>
            <a:r>
              <a:rPr lang="en-US"/>
              <a:t>Regression during remediation</a:t>
            </a:r>
          </a:p>
          <a:p>
            <a:pPr lvl="1"/>
            <a:r>
              <a:rPr lang="en-US"/>
              <a:t>Ongoing conformance. </a:t>
            </a:r>
          </a:p>
          <a:p>
            <a:r>
              <a:rPr lang="en-US"/>
              <a:t>Automated testing:</a:t>
            </a:r>
          </a:p>
          <a:p>
            <a:pPr lvl="1"/>
            <a:r>
              <a:rPr lang="en-US"/>
              <a:t>Finds a subset of errors:</a:t>
            </a:r>
          </a:p>
          <a:p>
            <a:pPr lvl="2"/>
            <a:r>
              <a:rPr lang="en-US"/>
              <a:t>30 – 40% of the failures to the guidelines</a:t>
            </a:r>
          </a:p>
          <a:p>
            <a:pPr lvl="2"/>
            <a:r>
              <a:rPr lang="en-US"/>
              <a:t>On average represents 60 – 70% of errors on a site</a:t>
            </a:r>
          </a:p>
        </p:txBody>
      </p:sp>
    </p:spTree>
    <p:extLst>
      <p:ext uri="{BB962C8B-B14F-4D97-AF65-F5344CB8AC3E}">
        <p14:creationId xmlns:p14="http://schemas.microsoft.com/office/powerpoint/2010/main" val="785886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2D2C9-863F-212A-4A70-A616B6D05539}"/>
              </a:ext>
            </a:extLst>
          </p:cNvPr>
          <p:cNvSpPr>
            <a:spLocks noGrp="1"/>
          </p:cNvSpPr>
          <p:nvPr>
            <p:ph type="title"/>
          </p:nvPr>
        </p:nvSpPr>
        <p:spPr/>
        <p:txBody>
          <a:bodyPr/>
          <a:lstStyle/>
          <a:p>
            <a:r>
              <a:rPr lang="en-US"/>
              <a:t>User Experience </a:t>
            </a:r>
          </a:p>
        </p:txBody>
      </p:sp>
      <p:sp>
        <p:nvSpPr>
          <p:cNvPr id="2" name="Content Placeholder 1">
            <a:extLst>
              <a:ext uri="{FF2B5EF4-FFF2-40B4-BE49-F238E27FC236}">
                <a16:creationId xmlns:a16="http://schemas.microsoft.com/office/drawing/2014/main" id="{EC3D4EE4-7FB7-9C77-B5D6-D22706C672E0}"/>
              </a:ext>
            </a:extLst>
          </p:cNvPr>
          <p:cNvSpPr>
            <a:spLocks noGrp="1"/>
          </p:cNvSpPr>
          <p:nvPr>
            <p:ph idx="1"/>
          </p:nvPr>
        </p:nvSpPr>
        <p:spPr/>
        <p:txBody>
          <a:bodyPr/>
          <a:lstStyle/>
          <a:p>
            <a:r>
              <a:rPr lang="en-US"/>
              <a:t>Focused on user experience vs. all variance to the guidelines</a:t>
            </a:r>
          </a:p>
          <a:p>
            <a:r>
              <a:rPr lang="en-US"/>
              <a:t>Insuring flow can be navigated</a:t>
            </a:r>
          </a:p>
          <a:p>
            <a:r>
              <a:rPr lang="en-US"/>
              <a:t>Testing from Engineers with Disabilities</a:t>
            </a:r>
          </a:p>
          <a:p>
            <a:r>
              <a:rPr lang="en-US"/>
              <a:t>Testing with People with Disabilities</a:t>
            </a:r>
          </a:p>
        </p:txBody>
      </p:sp>
    </p:spTree>
    <p:extLst>
      <p:ext uri="{BB962C8B-B14F-4D97-AF65-F5344CB8AC3E}">
        <p14:creationId xmlns:p14="http://schemas.microsoft.com/office/powerpoint/2010/main" val="73742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p:txBody>
          <a:bodyPr/>
          <a:lstStyle/>
          <a:p>
            <a:r>
              <a:rPr lang="en-US"/>
              <a:t>Agenda</a:t>
            </a:r>
          </a:p>
        </p:txBody>
      </p:sp>
      <p:sp>
        <p:nvSpPr>
          <p:cNvPr id="64" name="Content Placeholder 63"/>
          <p:cNvSpPr>
            <a:spLocks noGrp="1"/>
          </p:cNvSpPr>
          <p:nvPr>
            <p:ph idx="1"/>
          </p:nvPr>
        </p:nvSpPr>
        <p:spPr/>
        <p:txBody>
          <a:bodyPr/>
          <a:lstStyle/>
          <a:p>
            <a:r>
              <a:rPr lang="en-US"/>
              <a:t>Legal Overview</a:t>
            </a:r>
          </a:p>
          <a:p>
            <a:r>
              <a:rPr lang="en-US"/>
              <a:t>What is an accessible website?  </a:t>
            </a:r>
          </a:p>
          <a:p>
            <a:r>
              <a:rPr lang="en-US"/>
              <a:t>ADA Title III Website Lawsuit Data</a:t>
            </a:r>
          </a:p>
          <a:p>
            <a:r>
              <a:rPr lang="en-US"/>
              <a:t>Key Lawsuits and Settlements</a:t>
            </a:r>
          </a:p>
          <a:p>
            <a:r>
              <a:rPr lang="en-US"/>
              <a:t>Strategies for Avoiding &amp; Defending Legal Actions</a:t>
            </a:r>
          </a:p>
          <a:p>
            <a:r>
              <a:rPr lang="en-US"/>
              <a:t>Typical Roadmap to Accessibility</a:t>
            </a:r>
          </a:p>
        </p:txBody>
      </p:sp>
      <p:sp>
        <p:nvSpPr>
          <p:cNvPr id="4" name="Footer Placeholder 3"/>
          <p:cNvSpPr>
            <a:spLocks noGrp="1"/>
          </p:cNvSpPr>
          <p:nvPr>
            <p:ph type="ftr" sz="quarter" idx="11"/>
          </p:nvPr>
        </p:nvSpPr>
        <p:spPr/>
        <p:txBody>
          <a:bodyPr/>
          <a:lstStyle/>
          <a:p>
            <a:r>
              <a:rPr lang="en-US"/>
              <a:t>©2020 Seyfarth Shaw LLP. All rights reserved. Private and Confidential</a:t>
            </a:r>
          </a:p>
        </p:txBody>
      </p:sp>
      <p:pic>
        <p:nvPicPr>
          <p:cNvPr id="3" name="Picture 2" descr="The scales of justice, a gavel, and accessibility law books.">
            <a:extLst>
              <a:ext uri="{FF2B5EF4-FFF2-40B4-BE49-F238E27FC236}">
                <a16:creationId xmlns:a16="http://schemas.microsoft.com/office/drawing/2014/main" id="{44B8EC39-69C5-304B-A241-D0A4E0C11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088" y="2046758"/>
            <a:ext cx="5687175" cy="4029456"/>
          </a:xfrm>
          <a:prstGeom prst="rect">
            <a:avLst/>
          </a:prstGeom>
        </p:spPr>
      </p:pic>
    </p:spTree>
    <p:extLst>
      <p:ext uri="{BB962C8B-B14F-4D97-AF65-F5344CB8AC3E}">
        <p14:creationId xmlns:p14="http://schemas.microsoft.com/office/powerpoint/2010/main" val="158198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FFE012-B582-D08C-33E0-DD9FAAECA51A}"/>
              </a:ext>
            </a:extLst>
          </p:cNvPr>
          <p:cNvSpPr>
            <a:spLocks noGrp="1"/>
          </p:cNvSpPr>
          <p:nvPr>
            <p:ph type="title"/>
          </p:nvPr>
        </p:nvSpPr>
        <p:spPr/>
        <p:txBody>
          <a:bodyPr/>
          <a:lstStyle/>
          <a:p>
            <a:r>
              <a:rPr lang="en-US"/>
              <a:t>Training</a:t>
            </a:r>
          </a:p>
        </p:txBody>
      </p:sp>
      <p:sp>
        <p:nvSpPr>
          <p:cNvPr id="2" name="Content Placeholder 1">
            <a:extLst>
              <a:ext uri="{FF2B5EF4-FFF2-40B4-BE49-F238E27FC236}">
                <a16:creationId xmlns:a16="http://schemas.microsoft.com/office/drawing/2014/main" id="{76E9B09A-F481-5669-D24E-739C6585A71C}"/>
              </a:ext>
            </a:extLst>
          </p:cNvPr>
          <p:cNvSpPr>
            <a:spLocks noGrp="1"/>
          </p:cNvSpPr>
          <p:nvPr>
            <p:ph idx="1"/>
          </p:nvPr>
        </p:nvSpPr>
        <p:spPr/>
        <p:txBody>
          <a:bodyPr/>
          <a:lstStyle/>
          <a:p>
            <a:r>
              <a:rPr lang="en-US"/>
              <a:t>Role Based</a:t>
            </a:r>
          </a:p>
          <a:p>
            <a:r>
              <a:rPr lang="en-US"/>
              <a:t>eLearning</a:t>
            </a:r>
          </a:p>
          <a:p>
            <a:r>
              <a:rPr lang="en-US"/>
              <a:t>Instructor Led</a:t>
            </a:r>
          </a:p>
        </p:txBody>
      </p:sp>
    </p:spTree>
    <p:extLst>
      <p:ext uri="{BB962C8B-B14F-4D97-AF65-F5344CB8AC3E}">
        <p14:creationId xmlns:p14="http://schemas.microsoft.com/office/powerpoint/2010/main" val="3354225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8798A-B287-FCEC-D1F6-D7C5F9C31D6B}"/>
              </a:ext>
            </a:extLst>
          </p:cNvPr>
          <p:cNvSpPr>
            <a:spLocks noGrp="1"/>
          </p:cNvSpPr>
          <p:nvPr>
            <p:ph type="title"/>
          </p:nvPr>
        </p:nvSpPr>
        <p:spPr/>
        <p:txBody>
          <a:bodyPr/>
          <a:lstStyle/>
          <a:p>
            <a:r>
              <a:rPr lang="en-US"/>
              <a:t>VPATs</a:t>
            </a:r>
          </a:p>
        </p:txBody>
      </p:sp>
      <p:sp>
        <p:nvSpPr>
          <p:cNvPr id="2" name="Content Placeholder 1">
            <a:extLst>
              <a:ext uri="{FF2B5EF4-FFF2-40B4-BE49-F238E27FC236}">
                <a16:creationId xmlns:a16="http://schemas.microsoft.com/office/drawing/2014/main" id="{032A50FC-7E69-9721-E0B0-C93562BCC148}"/>
              </a:ext>
            </a:extLst>
          </p:cNvPr>
          <p:cNvSpPr>
            <a:spLocks noGrp="1"/>
          </p:cNvSpPr>
          <p:nvPr>
            <p:ph idx="1"/>
          </p:nvPr>
        </p:nvSpPr>
        <p:spPr/>
        <p:txBody>
          <a:bodyPr>
            <a:normAutofit fontScale="62500" lnSpcReduction="20000"/>
          </a:bodyPr>
          <a:lstStyle/>
          <a:p>
            <a:r>
              <a:rPr lang="en-US"/>
              <a:t>Standard Reporting to communicate the level of conformance to guidelines from the Information Technology Industry Council (ITI):</a:t>
            </a:r>
          </a:p>
          <a:p>
            <a:pPr lvl="1"/>
            <a:r>
              <a:rPr lang="en-US"/>
              <a:t>VPAT 2.5 508: Section 508</a:t>
            </a:r>
          </a:p>
          <a:p>
            <a:pPr lvl="1"/>
            <a:r>
              <a:rPr lang="en-US"/>
              <a:t>VPAT 2.5 EU: EN 301 549</a:t>
            </a:r>
          </a:p>
          <a:p>
            <a:pPr lvl="1"/>
            <a:r>
              <a:rPr lang="en-US"/>
              <a:t>VPAT 2.5 WCAG: WCAG 2.0, 2.1, 2.2</a:t>
            </a:r>
          </a:p>
          <a:p>
            <a:pPr lvl="1"/>
            <a:r>
              <a:rPr lang="en-US"/>
              <a:t>VPAT 2.5 INT: all three</a:t>
            </a:r>
          </a:p>
          <a:p>
            <a:r>
              <a:rPr lang="en-US"/>
              <a:t>Must be created flowing a full manual technical review with a complete scope.</a:t>
            </a:r>
          </a:p>
          <a:p>
            <a:r>
              <a:rPr lang="en-US"/>
              <a:t> Error-only retests create risk</a:t>
            </a:r>
          </a:p>
          <a:p>
            <a:pPr lvl="1"/>
            <a:endParaRPr lang="en-US"/>
          </a:p>
        </p:txBody>
      </p:sp>
    </p:spTree>
    <p:extLst>
      <p:ext uri="{BB962C8B-B14F-4D97-AF65-F5344CB8AC3E}">
        <p14:creationId xmlns:p14="http://schemas.microsoft.com/office/powerpoint/2010/main" val="3116538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7">
            <a:extLst>
              <a:ext uri="{FF2B5EF4-FFF2-40B4-BE49-F238E27FC236}">
                <a16:creationId xmlns:a16="http://schemas.microsoft.com/office/drawing/2014/main" id="{4BFE3677-849F-E1B7-33C3-D5E984A0B99D}"/>
              </a:ext>
            </a:extLst>
          </p:cNvPr>
          <p:cNvSpPr txBox="1">
            <a:spLocks noGrp="1"/>
          </p:cNvSpPr>
          <p:nvPr>
            <p:ph type="title"/>
          </p:nvPr>
        </p:nvSpPr>
        <p:spPr>
          <a:xfrm>
            <a:off x="1604479" y="246851"/>
            <a:ext cx="6841531" cy="698382"/>
          </a:xfrm>
        </p:spPr>
        <p:txBody>
          <a:bodyPr/>
          <a:lstStyle/>
          <a:p>
            <a:pPr lvl="0"/>
            <a:r>
              <a:rPr lang="en-US" sz="3600"/>
              <a:t>Accessibility Maturity Model</a:t>
            </a:r>
          </a:p>
        </p:txBody>
      </p:sp>
      <p:pic>
        <p:nvPicPr>
          <p:cNvPr id="2" name="Graphic 21" descr="TPGi.">
            <a:extLst>
              <a:ext uri="{FF2B5EF4-FFF2-40B4-BE49-F238E27FC236}">
                <a16:creationId xmlns:a16="http://schemas.microsoft.com/office/drawing/2014/main" id="{50C55A9F-89D2-C784-E097-B574B1554C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348" y="404128"/>
            <a:ext cx="1060932" cy="408718"/>
          </a:xfrm>
          <a:prstGeom prst="rect">
            <a:avLst/>
          </a:prstGeom>
          <a:noFill/>
          <a:ln cap="flat">
            <a:noFill/>
          </a:ln>
        </p:spPr>
      </p:pic>
      <p:grpSp>
        <p:nvGrpSpPr>
          <p:cNvPr id="4" name="Group 31" descr="Line chart showing an increase in ROI as core competencies and activities are achieved, organized in three primary levels, reactive, defined and optimized">
            <a:extLst>
              <a:ext uri="{FF2B5EF4-FFF2-40B4-BE49-F238E27FC236}">
                <a16:creationId xmlns:a16="http://schemas.microsoft.com/office/drawing/2014/main" id="{6AB8EB84-C732-7E86-98AE-1B68B562EAB1}"/>
              </a:ext>
            </a:extLst>
          </p:cNvPr>
          <p:cNvGrpSpPr/>
          <p:nvPr/>
        </p:nvGrpSpPr>
        <p:grpSpPr>
          <a:xfrm>
            <a:off x="-13071493" y="-4875497"/>
            <a:ext cx="24658825" cy="9848726"/>
            <a:chOff x="-13071493" y="-4875497"/>
            <a:chExt cx="24658825" cy="9848726"/>
          </a:xfrm>
        </p:grpSpPr>
        <p:sp>
          <p:nvSpPr>
            <p:cNvPr id="5" name="Arc 32">
              <a:extLst>
                <a:ext uri="{FF2B5EF4-FFF2-40B4-BE49-F238E27FC236}">
                  <a16:creationId xmlns:a16="http://schemas.microsoft.com/office/drawing/2014/main" id="{2ADD7C5B-BDEB-2A81-572F-3EE424233818}"/>
                </a:ext>
              </a:extLst>
            </p:cNvPr>
            <p:cNvSpPr/>
            <p:nvPr/>
          </p:nvSpPr>
          <p:spPr>
            <a:xfrm rot="5400013">
              <a:off x="-5291047" y="-12395303"/>
              <a:ext cx="9250299" cy="24506459"/>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22"/>
                <a:gd name="f11" fmla="val 254"/>
                <a:gd name="f12" fmla="+- 0 0 -312"/>
                <a:gd name="f13" fmla="+- 0 0 -418"/>
                <a:gd name="f14" fmla="+- 0 0 -524"/>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01598" cap="flat">
              <a:solidFill>
                <a:srgbClr val="FFC2B1"/>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Arc 33">
              <a:extLst>
                <a:ext uri="{FF2B5EF4-FFF2-40B4-BE49-F238E27FC236}">
                  <a16:creationId xmlns:a16="http://schemas.microsoft.com/office/drawing/2014/main" id="{9AF363DD-739D-CA56-829E-53C7CB28A9ED}"/>
                </a:ext>
              </a:extLst>
            </p:cNvPr>
            <p:cNvSpPr/>
            <p:nvPr/>
          </p:nvSpPr>
          <p:spPr>
            <a:xfrm rot="5400013">
              <a:off x="-5362571" y="-12383297"/>
              <a:ext cx="9250299" cy="24506459"/>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84"/>
                <a:gd name="f11" fmla="val 200"/>
                <a:gd name="f12" fmla="+- 0 0 -274"/>
                <a:gd name="f13" fmla="+- 0 0 -372"/>
                <a:gd name="f14" fmla="+- 0 0 -470"/>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01598" cap="flat">
              <a:solidFill>
                <a:srgbClr val="FE663B"/>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Arc 34">
              <a:extLst>
                <a:ext uri="{FF2B5EF4-FFF2-40B4-BE49-F238E27FC236}">
                  <a16:creationId xmlns:a16="http://schemas.microsoft.com/office/drawing/2014/main" id="{733DD81B-3DF3-F36B-8A87-CBE1107C8236}"/>
                </a:ext>
              </a:extLst>
            </p:cNvPr>
            <p:cNvSpPr/>
            <p:nvPr/>
          </p:nvSpPr>
          <p:spPr>
            <a:xfrm rot="5400013">
              <a:off x="-5339336" y="-12383297"/>
              <a:ext cx="9250299" cy="24506459"/>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00"/>
                <a:gd name="f11" fmla="val 221"/>
                <a:gd name="f12" fmla="+- 0 0 -290"/>
                <a:gd name="f13" fmla="+- 0 0 -390"/>
                <a:gd name="f14" fmla="+- 0 0 -4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01598" cap="flat">
              <a:solidFill>
                <a:srgbClr val="FE663B"/>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 name="Arc 36">
              <a:extLst>
                <a:ext uri="{FF2B5EF4-FFF2-40B4-BE49-F238E27FC236}">
                  <a16:creationId xmlns:a16="http://schemas.microsoft.com/office/drawing/2014/main" id="{AD53869C-14BA-B413-6752-15A3AFB8A274}"/>
                </a:ext>
              </a:extLst>
            </p:cNvPr>
            <p:cNvSpPr/>
            <p:nvPr/>
          </p:nvSpPr>
          <p:spPr>
            <a:xfrm rot="5400013">
              <a:off x="-5443413" y="-12503577"/>
              <a:ext cx="9250299" cy="24506459"/>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84"/>
                <a:gd name="f11" fmla="val 253"/>
                <a:gd name="f12" fmla="+- 0 0 -274"/>
                <a:gd name="f13" fmla="+- 0 0 -398"/>
                <a:gd name="f14" fmla="+- 0 0 -523"/>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25402" cap="flat">
              <a:solidFill>
                <a:srgbClr val="FFFFFF">
                  <a:alpha val="50000"/>
                </a:srgbClr>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9" name="Group 37">
              <a:extLst>
                <a:ext uri="{FF2B5EF4-FFF2-40B4-BE49-F238E27FC236}">
                  <a16:creationId xmlns:a16="http://schemas.microsoft.com/office/drawing/2014/main" id="{2E9EE7DC-A4F1-9B66-92FF-0DEB1A082D3F}"/>
                </a:ext>
              </a:extLst>
            </p:cNvPr>
            <p:cNvGrpSpPr/>
            <p:nvPr/>
          </p:nvGrpSpPr>
          <p:grpSpPr>
            <a:xfrm>
              <a:off x="1161" y="803245"/>
              <a:ext cx="11397127" cy="4169984"/>
              <a:chOff x="1161" y="803245"/>
              <a:chExt cx="11397127" cy="4169984"/>
            </a:xfrm>
          </p:grpSpPr>
          <p:sp>
            <p:nvSpPr>
              <p:cNvPr id="10" name="Rectangle 39">
                <a:extLst>
                  <a:ext uri="{FF2B5EF4-FFF2-40B4-BE49-F238E27FC236}">
                    <a16:creationId xmlns:a16="http://schemas.microsoft.com/office/drawing/2014/main" id="{B5298167-4DFE-63CB-6A40-A0D375D1B169}"/>
                  </a:ext>
                </a:extLst>
              </p:cNvPr>
              <p:cNvSpPr/>
              <p:nvPr/>
            </p:nvSpPr>
            <p:spPr>
              <a:xfrm>
                <a:off x="6112507" y="3805650"/>
                <a:ext cx="104433" cy="1164781"/>
              </a:xfrm>
              <a:prstGeom prst="rect">
                <a:avLst/>
              </a:prstGeom>
              <a:solidFill>
                <a:srgbClr val="FE663B"/>
              </a:solidFill>
              <a:ln w="38103" cap="flat">
                <a:solidFill>
                  <a:srgbClr val="1A3B5C"/>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1" name="Straight Connector 40">
                <a:extLst>
                  <a:ext uri="{FF2B5EF4-FFF2-40B4-BE49-F238E27FC236}">
                    <a16:creationId xmlns:a16="http://schemas.microsoft.com/office/drawing/2014/main" id="{6225F8F4-E5EC-83C3-D3B1-64B1A813B43A}"/>
                  </a:ext>
                </a:extLst>
              </p:cNvPr>
              <p:cNvCxnSpPr/>
              <p:nvPr/>
            </p:nvCxnSpPr>
            <p:spPr>
              <a:xfrm>
                <a:off x="534649" y="4550182"/>
                <a:ext cx="10685496" cy="0"/>
              </a:xfrm>
              <a:prstGeom prst="straightConnector1">
                <a:avLst/>
              </a:prstGeom>
              <a:noFill/>
              <a:ln w="12701" cap="flat">
                <a:solidFill>
                  <a:srgbClr val="FFFFFF"/>
                </a:solidFill>
                <a:prstDash val="solid"/>
                <a:miter/>
              </a:ln>
            </p:spPr>
          </p:cxnSp>
          <p:cxnSp>
            <p:nvCxnSpPr>
              <p:cNvPr id="12" name="Straight Connector 41">
                <a:extLst>
                  <a:ext uri="{FF2B5EF4-FFF2-40B4-BE49-F238E27FC236}">
                    <a16:creationId xmlns:a16="http://schemas.microsoft.com/office/drawing/2014/main" id="{2C161212-A9CB-A5AF-6989-1B2EE0CE29A3}"/>
                  </a:ext>
                </a:extLst>
              </p:cNvPr>
              <p:cNvCxnSpPr/>
              <p:nvPr/>
            </p:nvCxnSpPr>
            <p:spPr>
              <a:xfrm flipH="1" flipV="1">
                <a:off x="11220145" y="803245"/>
                <a:ext cx="8860" cy="3753511"/>
              </a:xfrm>
              <a:prstGeom prst="straightConnector1">
                <a:avLst/>
              </a:prstGeom>
              <a:noFill/>
              <a:ln w="12701" cap="flat">
                <a:solidFill>
                  <a:srgbClr val="FFFFFF"/>
                </a:solidFill>
                <a:prstDash val="solid"/>
                <a:miter/>
              </a:ln>
            </p:spPr>
          </p:cxnSp>
          <p:sp>
            <p:nvSpPr>
              <p:cNvPr id="13" name="Rectangle 42">
                <a:extLst>
                  <a:ext uri="{FF2B5EF4-FFF2-40B4-BE49-F238E27FC236}">
                    <a16:creationId xmlns:a16="http://schemas.microsoft.com/office/drawing/2014/main" id="{26458800-EB8E-F2A0-EB49-AF5F74BAD149}"/>
                  </a:ext>
                </a:extLst>
              </p:cNvPr>
              <p:cNvSpPr/>
              <p:nvPr/>
            </p:nvSpPr>
            <p:spPr>
              <a:xfrm>
                <a:off x="2206108" y="4443243"/>
                <a:ext cx="80906" cy="488673"/>
              </a:xfrm>
              <a:prstGeom prst="rect">
                <a:avLst/>
              </a:prstGeom>
              <a:solidFill>
                <a:srgbClr val="FFC2B1"/>
              </a:solidFill>
              <a:ln w="38103" cap="flat">
                <a:solidFill>
                  <a:srgbClr val="1A3B5C"/>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Oval 43">
                <a:extLst>
                  <a:ext uri="{FF2B5EF4-FFF2-40B4-BE49-F238E27FC236}">
                    <a16:creationId xmlns:a16="http://schemas.microsoft.com/office/drawing/2014/main" id="{FDF717AC-8315-3215-FD43-B7E38EDE1CE1}"/>
                  </a:ext>
                </a:extLst>
              </p:cNvPr>
              <p:cNvSpPr/>
              <p:nvPr/>
            </p:nvSpPr>
            <p:spPr>
              <a:xfrm flipV="1">
                <a:off x="1003051" y="4034396"/>
                <a:ext cx="153244" cy="1532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C2B1"/>
              </a:solidFill>
              <a:ln cap="flat">
                <a:noFill/>
                <a:prstDash val="solid"/>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1" i="0" u="none" strike="noStrike" kern="1200" cap="none" spc="0" normalizeH="0" baseline="0" noProof="0">
                  <a:ln>
                    <a:noFill/>
                  </a:ln>
                  <a:solidFill>
                    <a:srgbClr val="1F4E79"/>
                  </a:solidFill>
                  <a:effectLst/>
                  <a:uLnTx/>
                  <a:uFillTx/>
                  <a:latin typeface="Open Sans Semibold" pitchFamily="34"/>
                  <a:ea typeface="Open Sans Semibold" pitchFamily="34"/>
                  <a:cs typeface="Open Sans Semibold" pitchFamily="34"/>
                </a:endParaRPr>
              </a:p>
            </p:txBody>
          </p:sp>
          <p:sp>
            <p:nvSpPr>
              <p:cNvPr id="15" name="Rectangle 45">
                <a:extLst>
                  <a:ext uri="{FF2B5EF4-FFF2-40B4-BE49-F238E27FC236}">
                    <a16:creationId xmlns:a16="http://schemas.microsoft.com/office/drawing/2014/main" id="{5381A16F-A58C-3046-31B3-2BA583513C56}"/>
                  </a:ext>
                </a:extLst>
              </p:cNvPr>
              <p:cNvSpPr/>
              <p:nvPr/>
            </p:nvSpPr>
            <p:spPr>
              <a:xfrm>
                <a:off x="10190347" y="2161861"/>
                <a:ext cx="104433" cy="2811368"/>
              </a:xfrm>
              <a:prstGeom prst="rect">
                <a:avLst/>
              </a:prstGeom>
              <a:solidFill>
                <a:srgbClr val="FF663B"/>
              </a:solidFill>
              <a:ln w="38103" cap="flat">
                <a:solidFill>
                  <a:srgbClr val="1A3B5C"/>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6" name="Picture 47">
                <a:extLst>
                  <a:ext uri="{FF2B5EF4-FFF2-40B4-BE49-F238E27FC236}">
                    <a16:creationId xmlns:a16="http://schemas.microsoft.com/office/drawing/2014/main" id="{DD663278-1EC2-0D85-1494-1A1399FBD5CE}"/>
                  </a:ext>
                </a:extLst>
              </p:cNvPr>
              <p:cNvPicPr>
                <a:picLocks noChangeAspect="1"/>
              </p:cNvPicPr>
              <p:nvPr/>
            </p:nvPicPr>
            <p:blipFill>
              <a:blip r:embed="rId5"/>
              <a:stretch>
                <a:fillRect/>
              </a:stretch>
            </p:blipFill>
            <p:spPr>
              <a:xfrm>
                <a:off x="2151363" y="3536972"/>
                <a:ext cx="223122" cy="304257"/>
              </a:xfrm>
              <a:prstGeom prst="rect">
                <a:avLst/>
              </a:prstGeom>
              <a:noFill/>
              <a:ln cap="flat">
                <a:noFill/>
              </a:ln>
            </p:spPr>
          </p:pic>
          <p:pic>
            <p:nvPicPr>
              <p:cNvPr id="17" name="Picture 48">
                <a:extLst>
                  <a:ext uri="{FF2B5EF4-FFF2-40B4-BE49-F238E27FC236}">
                    <a16:creationId xmlns:a16="http://schemas.microsoft.com/office/drawing/2014/main" id="{7EB79F35-0ECE-5E8A-EC76-B1B695A80592}"/>
                  </a:ext>
                </a:extLst>
              </p:cNvPr>
              <p:cNvPicPr>
                <a:picLocks noChangeAspect="1"/>
              </p:cNvPicPr>
              <p:nvPr/>
            </p:nvPicPr>
            <p:blipFill>
              <a:blip r:embed="rId6"/>
              <a:stretch>
                <a:fillRect/>
              </a:stretch>
            </p:blipFill>
            <p:spPr>
              <a:xfrm>
                <a:off x="4695599" y="3204514"/>
                <a:ext cx="294107" cy="283966"/>
              </a:xfrm>
              <a:prstGeom prst="rect">
                <a:avLst/>
              </a:prstGeom>
              <a:noFill/>
              <a:ln cap="flat">
                <a:noFill/>
              </a:ln>
            </p:spPr>
          </p:pic>
          <p:pic>
            <p:nvPicPr>
              <p:cNvPr id="18" name="Picture 49">
                <a:extLst>
                  <a:ext uri="{FF2B5EF4-FFF2-40B4-BE49-F238E27FC236}">
                    <a16:creationId xmlns:a16="http://schemas.microsoft.com/office/drawing/2014/main" id="{E1EB46B6-F28D-1078-9CDC-66A2D448090F}"/>
                  </a:ext>
                </a:extLst>
              </p:cNvPr>
              <p:cNvPicPr>
                <a:picLocks noChangeAspect="1"/>
              </p:cNvPicPr>
              <p:nvPr/>
            </p:nvPicPr>
            <p:blipFill>
              <a:blip r:embed="rId7"/>
              <a:stretch>
                <a:fillRect/>
              </a:stretch>
            </p:blipFill>
            <p:spPr>
              <a:xfrm>
                <a:off x="3550258" y="3367790"/>
                <a:ext cx="263685" cy="324538"/>
              </a:xfrm>
              <a:prstGeom prst="rect">
                <a:avLst/>
              </a:prstGeom>
              <a:noFill/>
              <a:ln cap="flat">
                <a:noFill/>
              </a:ln>
            </p:spPr>
          </p:pic>
          <p:pic>
            <p:nvPicPr>
              <p:cNvPr id="19" name="Picture 50">
                <a:extLst>
                  <a:ext uri="{FF2B5EF4-FFF2-40B4-BE49-F238E27FC236}">
                    <a16:creationId xmlns:a16="http://schemas.microsoft.com/office/drawing/2014/main" id="{7CFDA7C8-CB6A-C816-8AD4-4360ABEF96FC}"/>
                  </a:ext>
                </a:extLst>
              </p:cNvPr>
              <p:cNvPicPr>
                <a:picLocks noChangeAspect="1"/>
              </p:cNvPicPr>
              <p:nvPr/>
            </p:nvPicPr>
            <p:blipFill>
              <a:blip r:embed="rId8">
                <a:biLevel thresh="50000"/>
              </a:blip>
              <a:stretch>
                <a:fillRect/>
              </a:stretch>
            </p:blipFill>
            <p:spPr>
              <a:xfrm>
                <a:off x="8367436" y="2017641"/>
                <a:ext cx="333207" cy="239490"/>
              </a:xfrm>
              <a:prstGeom prst="rect">
                <a:avLst/>
              </a:prstGeom>
              <a:noFill/>
              <a:ln cap="flat">
                <a:noFill/>
              </a:ln>
            </p:spPr>
          </p:pic>
          <p:pic>
            <p:nvPicPr>
              <p:cNvPr id="20" name="Picture 51">
                <a:extLst>
                  <a:ext uri="{FF2B5EF4-FFF2-40B4-BE49-F238E27FC236}">
                    <a16:creationId xmlns:a16="http://schemas.microsoft.com/office/drawing/2014/main" id="{A50184B3-D6E5-D150-2193-31B619068B4D}"/>
                  </a:ext>
                </a:extLst>
              </p:cNvPr>
              <p:cNvPicPr>
                <a:picLocks noChangeAspect="1"/>
              </p:cNvPicPr>
              <p:nvPr/>
            </p:nvPicPr>
            <p:blipFill>
              <a:blip r:embed="rId9">
                <a:biLevel thresh="50000"/>
              </a:blip>
              <a:stretch>
                <a:fillRect/>
              </a:stretch>
            </p:blipFill>
            <p:spPr>
              <a:xfrm>
                <a:off x="5751950" y="2892228"/>
                <a:ext cx="324538" cy="324538"/>
              </a:xfrm>
              <a:prstGeom prst="rect">
                <a:avLst/>
              </a:prstGeom>
              <a:noFill/>
              <a:ln cap="flat">
                <a:noFill/>
              </a:ln>
            </p:spPr>
          </p:pic>
          <p:pic>
            <p:nvPicPr>
              <p:cNvPr id="21" name="Graphic 52">
                <a:extLst>
                  <a:ext uri="{FF2B5EF4-FFF2-40B4-BE49-F238E27FC236}">
                    <a16:creationId xmlns:a16="http://schemas.microsoft.com/office/drawing/2014/main" id="{A1E6DC5C-4500-57C3-D594-15B2EDA47D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36520" y="1441176"/>
                <a:ext cx="482035" cy="482035"/>
              </a:xfrm>
              <a:prstGeom prst="rect">
                <a:avLst/>
              </a:prstGeom>
              <a:noFill/>
              <a:ln cap="flat">
                <a:noFill/>
              </a:ln>
            </p:spPr>
          </p:pic>
          <p:pic>
            <p:nvPicPr>
              <p:cNvPr id="22" name="Graphic 53">
                <a:extLst>
                  <a:ext uri="{FF2B5EF4-FFF2-40B4-BE49-F238E27FC236}">
                    <a16:creationId xmlns:a16="http://schemas.microsoft.com/office/drawing/2014/main" id="{E4995036-C1EB-98E5-E6C0-D3C304FAC1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71105" y="2288971"/>
                <a:ext cx="386059" cy="386059"/>
              </a:xfrm>
              <a:prstGeom prst="rect">
                <a:avLst/>
              </a:prstGeom>
              <a:noFill/>
              <a:ln cap="flat">
                <a:noFill/>
              </a:ln>
            </p:spPr>
          </p:pic>
          <p:pic>
            <p:nvPicPr>
              <p:cNvPr id="23" name="Graphic 54">
                <a:extLst>
                  <a:ext uri="{FF2B5EF4-FFF2-40B4-BE49-F238E27FC236}">
                    <a16:creationId xmlns:a16="http://schemas.microsoft.com/office/drawing/2014/main" id="{058CC584-B7E7-3FEF-9963-9C2642BDB72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69573" y="896505"/>
                <a:ext cx="345990" cy="345990"/>
              </a:xfrm>
              <a:prstGeom prst="rect">
                <a:avLst/>
              </a:prstGeom>
              <a:noFill/>
              <a:ln cap="flat">
                <a:noFill/>
              </a:ln>
            </p:spPr>
          </p:pic>
          <p:pic>
            <p:nvPicPr>
              <p:cNvPr id="24" name="Graphic 55">
                <a:extLst>
                  <a:ext uri="{FF2B5EF4-FFF2-40B4-BE49-F238E27FC236}">
                    <a16:creationId xmlns:a16="http://schemas.microsoft.com/office/drawing/2014/main" id="{3F60E3C0-58E2-E20D-5C42-8CDF0B04176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78431" y="2588273"/>
                <a:ext cx="454127" cy="454127"/>
              </a:xfrm>
              <a:prstGeom prst="rect">
                <a:avLst/>
              </a:prstGeom>
              <a:noFill/>
              <a:ln cap="flat">
                <a:noFill/>
              </a:ln>
            </p:spPr>
          </p:pic>
          <p:pic>
            <p:nvPicPr>
              <p:cNvPr id="25" name="Picture 58">
                <a:extLst>
                  <a:ext uri="{FF2B5EF4-FFF2-40B4-BE49-F238E27FC236}">
                    <a16:creationId xmlns:a16="http://schemas.microsoft.com/office/drawing/2014/main" id="{336A0324-96BC-FCC4-B62C-8CA9E4563EE9}"/>
                  </a:ext>
                </a:extLst>
              </p:cNvPr>
              <p:cNvPicPr>
                <a:picLocks noChangeAspect="1"/>
              </p:cNvPicPr>
              <p:nvPr/>
            </p:nvPicPr>
            <p:blipFill>
              <a:blip r:embed="rId18"/>
              <a:stretch>
                <a:fillRect/>
              </a:stretch>
            </p:blipFill>
            <p:spPr>
              <a:xfrm>
                <a:off x="927539" y="3599892"/>
                <a:ext cx="304257" cy="304257"/>
              </a:xfrm>
              <a:prstGeom prst="rect">
                <a:avLst/>
              </a:prstGeom>
              <a:noFill/>
              <a:ln cap="flat">
                <a:noFill/>
              </a:ln>
            </p:spPr>
          </p:pic>
          <p:sp>
            <p:nvSpPr>
              <p:cNvPr id="26" name="Oval 59">
                <a:extLst>
                  <a:ext uri="{FF2B5EF4-FFF2-40B4-BE49-F238E27FC236}">
                    <a16:creationId xmlns:a16="http://schemas.microsoft.com/office/drawing/2014/main" id="{13818AD4-9FEF-633F-CB64-149FBC400057}"/>
                  </a:ext>
                </a:extLst>
              </p:cNvPr>
              <p:cNvSpPr/>
              <p:nvPr/>
            </p:nvSpPr>
            <p:spPr>
              <a:xfrm flipV="1">
                <a:off x="2201664" y="3941768"/>
                <a:ext cx="153244" cy="1532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C2B1"/>
              </a:solidFill>
              <a:ln cap="flat">
                <a:noFill/>
                <a:prstDash val="solid"/>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1" i="0" u="none" strike="noStrike" kern="1200" cap="none" spc="0" normalizeH="0" baseline="0" noProof="0">
                  <a:ln>
                    <a:noFill/>
                  </a:ln>
                  <a:solidFill>
                    <a:srgbClr val="1F4E79"/>
                  </a:solidFill>
                  <a:effectLst/>
                  <a:uLnTx/>
                  <a:uFillTx/>
                  <a:latin typeface="Open Sans Semibold" pitchFamily="34"/>
                  <a:ea typeface="Open Sans Semibold" pitchFamily="34"/>
                  <a:cs typeface="Open Sans Semibold" pitchFamily="34"/>
                </a:endParaRPr>
              </a:p>
            </p:txBody>
          </p:sp>
          <p:sp>
            <p:nvSpPr>
              <p:cNvPr id="27" name="Oval 61">
                <a:extLst>
                  <a:ext uri="{FF2B5EF4-FFF2-40B4-BE49-F238E27FC236}">
                    <a16:creationId xmlns:a16="http://schemas.microsoft.com/office/drawing/2014/main" id="{078AED88-9823-A725-7EEE-2EFA7EA7766E}"/>
                  </a:ext>
                </a:extLst>
              </p:cNvPr>
              <p:cNvSpPr/>
              <p:nvPr/>
            </p:nvSpPr>
            <p:spPr>
              <a:xfrm flipV="1">
                <a:off x="3579409" y="3788523"/>
                <a:ext cx="153244" cy="1532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C2B1"/>
              </a:solidFill>
              <a:ln cap="flat">
                <a:noFill/>
                <a:prstDash val="solid"/>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1" i="0" u="none" strike="noStrike" kern="1200" cap="none" spc="0" normalizeH="0" baseline="0" noProof="0">
                  <a:ln>
                    <a:noFill/>
                  </a:ln>
                  <a:solidFill>
                    <a:srgbClr val="1F4E79"/>
                  </a:solidFill>
                  <a:effectLst/>
                  <a:uLnTx/>
                  <a:uFillTx/>
                  <a:latin typeface="Open Sans Semibold" pitchFamily="34"/>
                  <a:ea typeface="Open Sans Semibold" pitchFamily="34"/>
                  <a:cs typeface="Open Sans Semibold" pitchFamily="34"/>
                </a:endParaRPr>
              </a:p>
            </p:txBody>
          </p:sp>
          <p:sp>
            <p:nvSpPr>
              <p:cNvPr id="28" name="Oval 62">
                <a:extLst>
                  <a:ext uri="{FF2B5EF4-FFF2-40B4-BE49-F238E27FC236}">
                    <a16:creationId xmlns:a16="http://schemas.microsoft.com/office/drawing/2014/main" id="{835C94F8-1642-3F85-4236-4CBD199FB20F}"/>
                  </a:ext>
                </a:extLst>
              </p:cNvPr>
              <p:cNvSpPr/>
              <p:nvPr/>
            </p:nvSpPr>
            <p:spPr>
              <a:xfrm flipV="1">
                <a:off x="4782540" y="3569954"/>
                <a:ext cx="153244" cy="1532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663B"/>
              </a:solidFill>
              <a:ln cap="flat">
                <a:noFill/>
                <a:prstDash val="solid"/>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1" i="0" u="none" strike="noStrike" kern="1200" cap="none" spc="0" normalizeH="0" baseline="0" noProof="0">
                  <a:ln>
                    <a:noFill/>
                  </a:ln>
                  <a:solidFill>
                    <a:srgbClr val="1F4E79"/>
                  </a:solidFill>
                  <a:effectLst/>
                  <a:uLnTx/>
                  <a:uFillTx/>
                  <a:latin typeface="Open Sans Semibold" pitchFamily="34"/>
                  <a:ea typeface="Open Sans Semibold" pitchFamily="34"/>
                  <a:cs typeface="Open Sans Semibold" pitchFamily="34"/>
                </a:endParaRPr>
              </a:p>
            </p:txBody>
          </p:sp>
          <p:sp>
            <p:nvSpPr>
              <p:cNvPr id="29" name="Oval 63">
                <a:extLst>
                  <a:ext uri="{FF2B5EF4-FFF2-40B4-BE49-F238E27FC236}">
                    <a16:creationId xmlns:a16="http://schemas.microsoft.com/office/drawing/2014/main" id="{ECFD807B-1284-EF45-972D-FCB5D837BA7E}"/>
                  </a:ext>
                </a:extLst>
              </p:cNvPr>
              <p:cNvSpPr/>
              <p:nvPr/>
            </p:nvSpPr>
            <p:spPr>
              <a:xfrm flipV="1">
                <a:off x="5827910" y="3334789"/>
                <a:ext cx="153244" cy="1532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663B"/>
              </a:solidFill>
              <a:ln cap="flat">
                <a:noFill/>
                <a:prstDash val="solid"/>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1" i="0" u="none" strike="noStrike" kern="1200" cap="none" spc="0" normalizeH="0" baseline="0" noProof="0">
                  <a:ln>
                    <a:noFill/>
                  </a:ln>
                  <a:solidFill>
                    <a:srgbClr val="1F4E79"/>
                  </a:solidFill>
                  <a:effectLst/>
                  <a:uLnTx/>
                  <a:uFillTx/>
                  <a:latin typeface="Open Sans Semibold" pitchFamily="34"/>
                  <a:ea typeface="Open Sans Semibold" pitchFamily="34"/>
                  <a:cs typeface="Open Sans Semibold" pitchFamily="34"/>
                </a:endParaRPr>
              </a:p>
            </p:txBody>
          </p:sp>
          <p:sp>
            <p:nvSpPr>
              <p:cNvPr id="30" name="Oval 64">
                <a:extLst>
                  <a:ext uri="{FF2B5EF4-FFF2-40B4-BE49-F238E27FC236}">
                    <a16:creationId xmlns:a16="http://schemas.microsoft.com/office/drawing/2014/main" id="{8178FDD3-46CE-8B4C-8801-451DDCA686D0}"/>
                  </a:ext>
                </a:extLst>
              </p:cNvPr>
              <p:cNvSpPr/>
              <p:nvPr/>
            </p:nvSpPr>
            <p:spPr>
              <a:xfrm flipV="1">
                <a:off x="6724497" y="3070372"/>
                <a:ext cx="153244" cy="1532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663B"/>
              </a:solidFill>
              <a:ln cap="flat">
                <a:noFill/>
                <a:prstDash val="solid"/>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1" i="0" u="none" strike="noStrike" kern="1200" cap="none" spc="0" normalizeH="0" baseline="0" noProof="0">
                  <a:ln>
                    <a:noFill/>
                  </a:ln>
                  <a:solidFill>
                    <a:srgbClr val="1F4E79"/>
                  </a:solidFill>
                  <a:effectLst/>
                  <a:uLnTx/>
                  <a:uFillTx/>
                  <a:latin typeface="Open Sans Semibold" pitchFamily="34"/>
                  <a:ea typeface="Open Sans Semibold" pitchFamily="34"/>
                  <a:cs typeface="Open Sans Semibold" pitchFamily="34"/>
                </a:endParaRPr>
              </a:p>
            </p:txBody>
          </p:sp>
          <p:sp>
            <p:nvSpPr>
              <p:cNvPr id="31" name="Oval 65">
                <a:extLst>
                  <a:ext uri="{FF2B5EF4-FFF2-40B4-BE49-F238E27FC236}">
                    <a16:creationId xmlns:a16="http://schemas.microsoft.com/office/drawing/2014/main" id="{DABCFBAB-646B-A3F1-229D-A64390A45C5E}"/>
                  </a:ext>
                </a:extLst>
              </p:cNvPr>
              <p:cNvSpPr/>
              <p:nvPr/>
            </p:nvSpPr>
            <p:spPr>
              <a:xfrm flipV="1">
                <a:off x="7597237" y="2779739"/>
                <a:ext cx="153244" cy="1532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E663B"/>
              </a:solidFill>
              <a:ln cap="flat">
                <a:noFill/>
                <a:prstDash val="solid"/>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1" i="0" u="none" strike="noStrike" kern="1200" cap="none" spc="0" normalizeH="0" baseline="0" noProof="0">
                  <a:ln>
                    <a:noFill/>
                  </a:ln>
                  <a:solidFill>
                    <a:srgbClr val="1F4E79"/>
                  </a:solidFill>
                  <a:effectLst/>
                  <a:uLnTx/>
                  <a:uFillTx/>
                  <a:latin typeface="Open Sans Semibold" pitchFamily="34"/>
                  <a:ea typeface="Open Sans Semibold" pitchFamily="34"/>
                  <a:cs typeface="Open Sans Semibold" pitchFamily="34"/>
                </a:endParaRPr>
              </a:p>
            </p:txBody>
          </p:sp>
          <p:sp>
            <p:nvSpPr>
              <p:cNvPr id="32" name="Oval 66">
                <a:extLst>
                  <a:ext uri="{FF2B5EF4-FFF2-40B4-BE49-F238E27FC236}">
                    <a16:creationId xmlns:a16="http://schemas.microsoft.com/office/drawing/2014/main" id="{3FC6B741-C655-7EBA-70E9-DB33E45E7B51}"/>
                  </a:ext>
                </a:extLst>
              </p:cNvPr>
              <p:cNvSpPr/>
              <p:nvPr/>
            </p:nvSpPr>
            <p:spPr>
              <a:xfrm flipV="1">
                <a:off x="8446687" y="2428838"/>
                <a:ext cx="153244" cy="1532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663B"/>
              </a:solidFill>
              <a:ln cap="flat">
                <a:noFill/>
                <a:prstDash val="solid"/>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1" i="0" u="none" strike="noStrike" kern="1200" cap="none" spc="0" normalizeH="0" baseline="0" noProof="0">
                  <a:ln>
                    <a:noFill/>
                  </a:ln>
                  <a:solidFill>
                    <a:srgbClr val="1F4E79"/>
                  </a:solidFill>
                  <a:effectLst/>
                  <a:uLnTx/>
                  <a:uFillTx/>
                  <a:latin typeface="Open Sans Semibold" pitchFamily="34"/>
                  <a:ea typeface="Open Sans Semibold" pitchFamily="34"/>
                  <a:cs typeface="Open Sans Semibold" pitchFamily="34"/>
                </a:endParaRPr>
              </a:p>
            </p:txBody>
          </p:sp>
          <p:sp>
            <p:nvSpPr>
              <p:cNvPr id="33" name="Oval 67">
                <a:extLst>
                  <a:ext uri="{FF2B5EF4-FFF2-40B4-BE49-F238E27FC236}">
                    <a16:creationId xmlns:a16="http://schemas.microsoft.com/office/drawing/2014/main" id="{0070F1DB-071A-06CE-C4A2-57E25923592B}"/>
                  </a:ext>
                </a:extLst>
              </p:cNvPr>
              <p:cNvSpPr/>
              <p:nvPr/>
            </p:nvSpPr>
            <p:spPr>
              <a:xfrm flipV="1">
                <a:off x="9312917" y="1941015"/>
                <a:ext cx="153244" cy="1532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663B"/>
              </a:solidFill>
              <a:ln cap="flat">
                <a:noFill/>
                <a:prstDash val="solid"/>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1" i="0" u="none" strike="noStrike" kern="1200" cap="none" spc="0" normalizeH="0" baseline="0" noProof="0">
                  <a:ln>
                    <a:noFill/>
                  </a:ln>
                  <a:solidFill>
                    <a:srgbClr val="1F4E79"/>
                  </a:solidFill>
                  <a:effectLst/>
                  <a:uLnTx/>
                  <a:uFillTx/>
                  <a:latin typeface="Open Sans Semibold" pitchFamily="34"/>
                  <a:ea typeface="Open Sans Semibold" pitchFamily="34"/>
                  <a:cs typeface="Open Sans Semibold" pitchFamily="34"/>
                </a:endParaRPr>
              </a:p>
            </p:txBody>
          </p:sp>
          <p:sp>
            <p:nvSpPr>
              <p:cNvPr id="34" name="Oval 68">
                <a:extLst>
                  <a:ext uri="{FF2B5EF4-FFF2-40B4-BE49-F238E27FC236}">
                    <a16:creationId xmlns:a16="http://schemas.microsoft.com/office/drawing/2014/main" id="{A8D816E6-E7B5-9F8C-C65F-8CB472C0D9CF}"/>
                  </a:ext>
                </a:extLst>
              </p:cNvPr>
              <p:cNvSpPr/>
              <p:nvPr/>
            </p:nvSpPr>
            <p:spPr>
              <a:xfrm flipV="1">
                <a:off x="10165942" y="1393637"/>
                <a:ext cx="153244" cy="1532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663B"/>
              </a:solidFill>
              <a:ln cap="flat">
                <a:noFill/>
                <a:prstDash val="solid"/>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1" i="0" u="none" strike="noStrike" kern="1200" cap="none" spc="0" normalizeH="0" baseline="0" noProof="0">
                  <a:ln>
                    <a:noFill/>
                  </a:ln>
                  <a:solidFill>
                    <a:srgbClr val="1F4E79"/>
                  </a:solidFill>
                  <a:effectLst/>
                  <a:uLnTx/>
                  <a:uFillTx/>
                  <a:latin typeface="Open Sans Semibold" pitchFamily="34"/>
                  <a:ea typeface="Open Sans Semibold" pitchFamily="34"/>
                  <a:cs typeface="Open Sans Semibold" pitchFamily="34"/>
                </a:endParaRPr>
              </a:p>
            </p:txBody>
          </p:sp>
          <p:cxnSp>
            <p:nvCxnSpPr>
              <p:cNvPr id="35" name="Straight Connector 69">
                <a:extLst>
                  <a:ext uri="{FF2B5EF4-FFF2-40B4-BE49-F238E27FC236}">
                    <a16:creationId xmlns:a16="http://schemas.microsoft.com/office/drawing/2014/main" id="{0F69052B-F511-013B-D8AE-E2B29D92961B}"/>
                  </a:ext>
                </a:extLst>
              </p:cNvPr>
              <p:cNvCxnSpPr/>
              <p:nvPr/>
            </p:nvCxnSpPr>
            <p:spPr>
              <a:xfrm flipV="1">
                <a:off x="8022012" y="3277045"/>
                <a:ext cx="0" cy="1272524"/>
              </a:xfrm>
              <a:prstGeom prst="straightConnector1">
                <a:avLst/>
              </a:prstGeom>
              <a:noFill/>
              <a:ln w="12701" cap="flat">
                <a:solidFill>
                  <a:srgbClr val="FFFFFF">
                    <a:alpha val="49962"/>
                  </a:srgbClr>
                </a:solidFill>
                <a:prstDash val="solid"/>
                <a:miter/>
              </a:ln>
            </p:spPr>
          </p:cxnSp>
          <p:cxnSp>
            <p:nvCxnSpPr>
              <p:cNvPr id="36" name="Straight Connector 70">
                <a:extLst>
                  <a:ext uri="{FF2B5EF4-FFF2-40B4-BE49-F238E27FC236}">
                    <a16:creationId xmlns:a16="http://schemas.microsoft.com/office/drawing/2014/main" id="{B64D6D7F-7ED5-8828-DE68-231FA68D2840}"/>
                  </a:ext>
                </a:extLst>
              </p:cNvPr>
              <p:cNvCxnSpPr/>
              <p:nvPr/>
            </p:nvCxnSpPr>
            <p:spPr>
              <a:xfrm flipV="1">
                <a:off x="4082475" y="4187641"/>
                <a:ext cx="0" cy="369115"/>
              </a:xfrm>
              <a:prstGeom prst="straightConnector1">
                <a:avLst/>
              </a:prstGeom>
              <a:noFill/>
              <a:ln w="12701" cap="flat">
                <a:solidFill>
                  <a:srgbClr val="FFFFFF">
                    <a:alpha val="49962"/>
                  </a:srgbClr>
                </a:solidFill>
                <a:prstDash val="solid"/>
                <a:miter/>
              </a:ln>
            </p:spPr>
          </p:cxnSp>
          <p:sp>
            <p:nvSpPr>
              <p:cNvPr id="37" name="TextBox 71">
                <a:extLst>
                  <a:ext uri="{FF2B5EF4-FFF2-40B4-BE49-F238E27FC236}">
                    <a16:creationId xmlns:a16="http://schemas.microsoft.com/office/drawing/2014/main" id="{FA022216-6609-4623-7FB9-4B863D125C41}"/>
                  </a:ext>
                </a:extLst>
              </p:cNvPr>
              <p:cNvSpPr txBox="1"/>
              <p:nvPr/>
            </p:nvSpPr>
            <p:spPr>
              <a:xfrm rot="16200004">
                <a:off x="10826487" y="2782363"/>
                <a:ext cx="805046" cy="338556"/>
              </a:xfrm>
              <a:prstGeom prst="rect">
                <a:avLst/>
              </a:prstGeom>
              <a:solidFill>
                <a:srgbClr val="1A3B5C"/>
              </a:solid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sz="1800" b="0" i="0" u="none" strike="noStrike" kern="0" cap="none" spc="0" baseline="0">
                    <a:solidFill>
                      <a:srgbClr val="000000"/>
                    </a:solidFill>
                    <a:uFillTx/>
                  </a:defRPr>
                </a:pPr>
                <a:r>
                  <a:rPr kumimoji="0" lang="en-US" sz="1600" b="1" i="0" u="none" strike="noStrike" kern="1200" cap="none" spc="0" normalizeH="0" baseline="0" noProof="0">
                    <a:ln>
                      <a:noFill/>
                    </a:ln>
                    <a:solidFill>
                      <a:srgbClr val="DEEBF7"/>
                    </a:solidFill>
                    <a:effectLst/>
                    <a:uLnTx/>
                    <a:uFillTx/>
                    <a:latin typeface="Open Sans" pitchFamily="34"/>
                    <a:ea typeface="Open Sans" pitchFamily="34"/>
                    <a:cs typeface="Open Sans" pitchFamily="34"/>
                  </a:rPr>
                  <a:t>ROI</a:t>
                </a:r>
                <a:endParaRPr kumimoji="0" lang="en-US" sz="1400" b="0" i="0" u="none" strike="noStrike" kern="1200" cap="none" spc="0" normalizeH="0" baseline="0" noProof="0">
                  <a:ln>
                    <a:noFill/>
                  </a:ln>
                  <a:solidFill>
                    <a:srgbClr val="DEEBF7"/>
                  </a:solidFill>
                  <a:effectLst/>
                  <a:uLnTx/>
                  <a:uFillTx/>
                  <a:latin typeface="Calibri"/>
                  <a:ea typeface="+mn-ea"/>
                  <a:cs typeface="+mn-cs"/>
                </a:endParaRPr>
              </a:p>
            </p:txBody>
          </p:sp>
          <p:sp>
            <p:nvSpPr>
              <p:cNvPr id="38" name="TextBox 74">
                <a:extLst>
                  <a:ext uri="{FF2B5EF4-FFF2-40B4-BE49-F238E27FC236}">
                    <a16:creationId xmlns:a16="http://schemas.microsoft.com/office/drawing/2014/main" id="{D3CAE952-EC13-F212-8DBB-50363E0B0D95}"/>
                  </a:ext>
                </a:extLst>
              </p:cNvPr>
              <p:cNvSpPr txBox="1"/>
              <p:nvPr/>
            </p:nvSpPr>
            <p:spPr>
              <a:xfrm>
                <a:off x="4495656" y="4318674"/>
                <a:ext cx="3431706" cy="338556"/>
              </a:xfrm>
              <a:prstGeom prst="rect">
                <a:avLst/>
              </a:prstGeom>
              <a:solidFill>
                <a:srgbClr val="1A3B5C"/>
              </a:solid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sz="1800" b="0" i="0" u="none" strike="noStrike" kern="0" cap="none" spc="0" baseline="0">
                    <a:solidFill>
                      <a:srgbClr val="000000"/>
                    </a:solidFill>
                    <a:uFillTx/>
                  </a:defRPr>
                </a:pPr>
                <a:r>
                  <a:rPr kumimoji="0" lang="en-US" sz="1600" b="1" i="0" u="none" strike="noStrike" kern="1200" cap="none" spc="0" normalizeH="0" baseline="0" noProof="0">
                    <a:ln>
                      <a:noFill/>
                    </a:ln>
                    <a:solidFill>
                      <a:srgbClr val="DEEBF7"/>
                    </a:solidFill>
                    <a:effectLst/>
                    <a:uLnTx/>
                    <a:uFillTx/>
                    <a:latin typeface="Open Sans" pitchFamily="34"/>
                    <a:ea typeface="Open Sans" pitchFamily="34"/>
                    <a:cs typeface="Open Sans" pitchFamily="34"/>
                  </a:rPr>
                  <a:t>Core competencies &amp; Activities</a:t>
                </a:r>
                <a:endParaRPr kumimoji="0" lang="en-US" sz="1400" b="0" i="0" u="none" strike="noStrike" kern="1200" cap="none" spc="0" normalizeH="0" baseline="0" noProof="0">
                  <a:ln>
                    <a:noFill/>
                  </a:ln>
                  <a:solidFill>
                    <a:srgbClr val="DEEBF7"/>
                  </a:solidFill>
                  <a:effectLst/>
                  <a:uLnTx/>
                  <a:uFillTx/>
                  <a:latin typeface="Calibri"/>
                  <a:ea typeface="+mn-ea"/>
                  <a:cs typeface="+mn-cs"/>
                </a:endParaRPr>
              </a:p>
            </p:txBody>
          </p:sp>
          <p:sp>
            <p:nvSpPr>
              <p:cNvPr id="39" name="TextBox 78">
                <a:extLst>
                  <a:ext uri="{FF2B5EF4-FFF2-40B4-BE49-F238E27FC236}">
                    <a16:creationId xmlns:a16="http://schemas.microsoft.com/office/drawing/2014/main" id="{02F1BDAD-AE29-4F58-ED69-924B1160EFED}"/>
                  </a:ext>
                </a:extLst>
              </p:cNvPr>
              <p:cNvSpPr txBox="1"/>
              <p:nvPr/>
            </p:nvSpPr>
            <p:spPr>
              <a:xfrm>
                <a:off x="7993273" y="945233"/>
                <a:ext cx="1409803" cy="66172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sz="1800" b="0" i="0" u="none" strike="noStrike" kern="0" cap="none" spc="0" baseline="0">
                    <a:solidFill>
                      <a:srgbClr val="000000"/>
                    </a:solidFill>
                    <a:uFillTx/>
                  </a:defRPr>
                </a:pPr>
                <a:r>
                  <a:rPr kumimoji="0" lang="en-US" sz="1600" b="1"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Level 3</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Optimized</a:t>
                </a:r>
              </a:p>
            </p:txBody>
          </p:sp>
          <p:sp>
            <p:nvSpPr>
              <p:cNvPr id="40" name="TextBox 79">
                <a:extLst>
                  <a:ext uri="{FF2B5EF4-FFF2-40B4-BE49-F238E27FC236}">
                    <a16:creationId xmlns:a16="http://schemas.microsoft.com/office/drawing/2014/main" id="{BE5BE937-BB2D-FBDE-40E7-9632DB14241E}"/>
                  </a:ext>
                </a:extLst>
              </p:cNvPr>
              <p:cNvSpPr txBox="1"/>
              <p:nvPr/>
            </p:nvSpPr>
            <p:spPr>
              <a:xfrm>
                <a:off x="4981367" y="2025103"/>
                <a:ext cx="1239240" cy="66172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sz="1800" b="0" i="0" u="none" strike="noStrike" kern="0" cap="none" spc="0" baseline="0">
                    <a:solidFill>
                      <a:srgbClr val="000000"/>
                    </a:solidFill>
                    <a:uFillTx/>
                  </a:defRPr>
                </a:pPr>
                <a:r>
                  <a:rPr kumimoji="0" lang="en-US" sz="1600" b="1"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Level 2</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Defined</a:t>
                </a:r>
                <a:endParaRPr kumimoji="0" lang="en-US" sz="1600" b="0" i="0" u="none" strike="noStrike" kern="1200" cap="none" spc="0" normalizeH="0" baseline="0" noProof="0">
                  <a:ln>
                    <a:noFill/>
                  </a:ln>
                  <a:solidFill>
                    <a:srgbClr val="FFFFFF"/>
                  </a:solidFill>
                  <a:effectLst/>
                  <a:uLnTx/>
                  <a:uFillTx/>
                  <a:latin typeface="Open Sans" pitchFamily="34"/>
                  <a:ea typeface="Open Sans" pitchFamily="34"/>
                  <a:cs typeface="Open Sans" pitchFamily="34"/>
                </a:endParaRPr>
              </a:p>
            </p:txBody>
          </p:sp>
          <p:sp>
            <p:nvSpPr>
              <p:cNvPr id="41" name="TextBox 80">
                <a:extLst>
                  <a:ext uri="{FF2B5EF4-FFF2-40B4-BE49-F238E27FC236}">
                    <a16:creationId xmlns:a16="http://schemas.microsoft.com/office/drawing/2014/main" id="{A8CA5FB0-8DEA-944C-6A2D-F65A76DF26A3}"/>
                  </a:ext>
                </a:extLst>
              </p:cNvPr>
              <p:cNvSpPr txBox="1"/>
              <p:nvPr/>
            </p:nvSpPr>
            <p:spPr>
              <a:xfrm>
                <a:off x="1390564" y="2807372"/>
                <a:ext cx="1239240" cy="66172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sz="1800" b="0" i="0" u="none" strike="noStrike" kern="0" cap="none" spc="0" baseline="0">
                    <a:solidFill>
                      <a:srgbClr val="000000"/>
                    </a:solidFill>
                    <a:uFillTx/>
                  </a:defRPr>
                </a:pPr>
                <a:r>
                  <a:rPr kumimoji="0" lang="en-US" sz="1600" b="1"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Level 1</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600" b="1"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Reactive</a:t>
                </a:r>
                <a:endParaRPr kumimoji="0" lang="en-US" sz="1600" b="0" i="0" u="none" strike="noStrike" kern="1200" cap="none" spc="0" normalizeH="0" baseline="0" noProof="0">
                  <a:ln>
                    <a:noFill/>
                  </a:ln>
                  <a:solidFill>
                    <a:srgbClr val="FFFFFF"/>
                  </a:solidFill>
                  <a:effectLst/>
                  <a:uLnTx/>
                  <a:uFillTx/>
                  <a:latin typeface="Open Sans" pitchFamily="34"/>
                  <a:ea typeface="Open Sans" pitchFamily="34"/>
                  <a:cs typeface="Open Sans" pitchFamily="34"/>
                </a:endParaRPr>
              </a:p>
            </p:txBody>
          </p:sp>
          <p:grpSp>
            <p:nvGrpSpPr>
              <p:cNvPr id="42" name="Graphic 6" descr="The complex accessibility process represented as a smooth, upward curve with &quot;Core competencies and Activities on the x-axis and &quot;ROI&quot; on the y-axis.&quot;">
                <a:extLst>
                  <a:ext uri="{FF2B5EF4-FFF2-40B4-BE49-F238E27FC236}">
                    <a16:creationId xmlns:a16="http://schemas.microsoft.com/office/drawing/2014/main" id="{8E5DBA34-0A26-4E9B-A654-68A0E2CF604C}"/>
                  </a:ext>
                </a:extLst>
              </p:cNvPr>
              <p:cNvGrpSpPr/>
              <p:nvPr/>
            </p:nvGrpSpPr>
            <p:grpSpPr>
              <a:xfrm>
                <a:off x="1161" y="4363653"/>
                <a:ext cx="548640" cy="200820"/>
                <a:chOff x="1161" y="4363653"/>
                <a:chExt cx="548640" cy="200820"/>
              </a:xfrm>
            </p:grpSpPr>
            <p:sp>
              <p:nvSpPr>
                <p:cNvPr id="43" name="Freeform 82">
                  <a:extLst>
                    <a:ext uri="{FF2B5EF4-FFF2-40B4-BE49-F238E27FC236}">
                      <a16:creationId xmlns:a16="http://schemas.microsoft.com/office/drawing/2014/main" id="{FCAA228C-7D38-18B0-5FD0-A56684B2B260}"/>
                    </a:ext>
                  </a:extLst>
                </p:cNvPr>
                <p:cNvSpPr/>
                <p:nvPr/>
              </p:nvSpPr>
              <p:spPr>
                <a:xfrm>
                  <a:off x="1161" y="4464064"/>
                  <a:ext cx="402025" cy="3300"/>
                </a:xfrm>
                <a:custGeom>
                  <a:avLst/>
                  <a:gdLst>
                    <a:gd name="f0" fmla="val 10800000"/>
                    <a:gd name="f1" fmla="val 5400000"/>
                    <a:gd name="f2" fmla="val 180"/>
                    <a:gd name="f3" fmla="val w"/>
                    <a:gd name="f4" fmla="val h"/>
                    <a:gd name="f5" fmla="val 0"/>
                    <a:gd name="f6" fmla="val 1545898"/>
                    <a:gd name="f7" fmla="val 12700"/>
                    <a:gd name="f8" fmla="val 1545899"/>
                    <a:gd name="f9" fmla="+- 0 0 -90"/>
                    <a:gd name="f10" fmla="*/ f3 1 1545898"/>
                    <a:gd name="f11" fmla="*/ f4 1 12700"/>
                    <a:gd name="f12" fmla="+- f7 0 f5"/>
                    <a:gd name="f13" fmla="+- f6 0 f5"/>
                    <a:gd name="f14" fmla="*/ f9 f0 1"/>
                    <a:gd name="f15" fmla="*/ f13 1 1545898"/>
                    <a:gd name="f16" fmla="*/ f12 1 12700"/>
                    <a:gd name="f17" fmla="*/ 0 f13 1"/>
                    <a:gd name="f18" fmla="*/ 0 f12 1"/>
                    <a:gd name="f19" fmla="*/ 1545899 f13 1"/>
                    <a:gd name="f20" fmla="*/ f14 1 f2"/>
                    <a:gd name="f21" fmla="*/ f17 1 1545898"/>
                    <a:gd name="f22" fmla="*/ f18 1 12700"/>
                    <a:gd name="f23" fmla="*/ f19 1 1545898"/>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1545898" h="12700">
                      <a:moveTo>
                        <a:pt x="f5" y="f5"/>
                      </a:moveTo>
                      <a:lnTo>
                        <a:pt x="f8" y="f5"/>
                      </a:lnTo>
                    </a:path>
                  </a:pathLst>
                </a:custGeom>
                <a:noFill/>
                <a:ln w="63495" cap="flat">
                  <a:solidFill>
                    <a:srgbClr val="FE663B"/>
                  </a:solidFill>
                  <a:prstDash val="solid"/>
                  <a:miter/>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3878BC"/>
                    </a:solidFill>
                    <a:effectLst/>
                    <a:uLnTx/>
                    <a:uFillTx/>
                    <a:latin typeface="Helvetica"/>
                    <a:ea typeface="+mn-ea"/>
                    <a:cs typeface="+mn-cs"/>
                  </a:endParaRPr>
                </a:p>
              </p:txBody>
            </p:sp>
            <p:sp>
              <p:nvSpPr>
                <p:cNvPr id="44" name="Freeform 83">
                  <a:extLst>
                    <a:ext uri="{FF2B5EF4-FFF2-40B4-BE49-F238E27FC236}">
                      <a16:creationId xmlns:a16="http://schemas.microsoft.com/office/drawing/2014/main" id="{250E19AC-E1F4-5CD7-D313-E185D0EB7A00}"/>
                    </a:ext>
                  </a:extLst>
                </p:cNvPr>
                <p:cNvSpPr/>
                <p:nvPr/>
              </p:nvSpPr>
              <p:spPr>
                <a:xfrm>
                  <a:off x="373395" y="4363653"/>
                  <a:ext cx="176406" cy="200820"/>
                </a:xfrm>
                <a:custGeom>
                  <a:avLst/>
                  <a:gdLst>
                    <a:gd name="f0" fmla="val 10800000"/>
                    <a:gd name="f1" fmla="val 5400000"/>
                    <a:gd name="f2" fmla="val 180"/>
                    <a:gd name="f3" fmla="val w"/>
                    <a:gd name="f4" fmla="val h"/>
                    <a:gd name="f5" fmla="val 0"/>
                    <a:gd name="f6" fmla="val 678341"/>
                    <a:gd name="f7" fmla="val 772160"/>
                    <a:gd name="f8" fmla="val 678342"/>
                    <a:gd name="f9" fmla="val 386080"/>
                    <a:gd name="f10" fmla="+- 0 0 -90"/>
                    <a:gd name="f11" fmla="*/ f3 1 678341"/>
                    <a:gd name="f12" fmla="*/ f4 1 772160"/>
                    <a:gd name="f13" fmla="+- f7 0 f5"/>
                    <a:gd name="f14" fmla="+- f6 0 f5"/>
                    <a:gd name="f15" fmla="*/ f10 f0 1"/>
                    <a:gd name="f16" fmla="*/ f14 1 678341"/>
                    <a:gd name="f17" fmla="*/ f13 1 772160"/>
                    <a:gd name="f18" fmla="*/ 0 f14 1"/>
                    <a:gd name="f19" fmla="*/ 772160 f13 1"/>
                    <a:gd name="f20" fmla="*/ 678342 f14 1"/>
                    <a:gd name="f21" fmla="*/ 386080 f13 1"/>
                    <a:gd name="f22" fmla="*/ 0 f13 1"/>
                    <a:gd name="f23" fmla="*/ f15 1 f2"/>
                    <a:gd name="f24" fmla="*/ f18 1 678341"/>
                    <a:gd name="f25" fmla="*/ f19 1 772160"/>
                    <a:gd name="f26" fmla="*/ f20 1 678341"/>
                    <a:gd name="f27" fmla="*/ f21 1 772160"/>
                    <a:gd name="f28" fmla="*/ f22 1 772160"/>
                    <a:gd name="f29" fmla="*/ f5 1 f16"/>
                    <a:gd name="f30" fmla="*/ f6 1 f16"/>
                    <a:gd name="f31" fmla="*/ f5 1 f17"/>
                    <a:gd name="f32" fmla="*/ f7 1 f17"/>
                    <a:gd name="f33" fmla="+- f23 0 f1"/>
                    <a:gd name="f34" fmla="*/ f24 1 f16"/>
                    <a:gd name="f35" fmla="*/ f25 1 f17"/>
                    <a:gd name="f36" fmla="*/ f26 1 f16"/>
                    <a:gd name="f37" fmla="*/ f27 1 f17"/>
                    <a:gd name="f38" fmla="*/ f28 1 f17"/>
                    <a:gd name="f39" fmla="*/ f29 f11 1"/>
                    <a:gd name="f40" fmla="*/ f30 f11 1"/>
                    <a:gd name="f41" fmla="*/ f32 f12 1"/>
                    <a:gd name="f42" fmla="*/ f31 f12 1"/>
                    <a:gd name="f43" fmla="*/ f34 f11 1"/>
                    <a:gd name="f44" fmla="*/ f35 f12 1"/>
                    <a:gd name="f45" fmla="*/ f36 f11 1"/>
                    <a:gd name="f46" fmla="*/ f37 f12 1"/>
                    <a:gd name="f47" fmla="*/ f38 f12 1"/>
                  </a:gdLst>
                  <a:ahLst/>
                  <a:cxnLst>
                    <a:cxn ang="3cd4">
                      <a:pos x="hc" y="t"/>
                    </a:cxn>
                    <a:cxn ang="0">
                      <a:pos x="r" y="vc"/>
                    </a:cxn>
                    <a:cxn ang="cd4">
                      <a:pos x="hc" y="b"/>
                    </a:cxn>
                    <a:cxn ang="cd2">
                      <a:pos x="l" y="vc"/>
                    </a:cxn>
                    <a:cxn ang="f33">
                      <a:pos x="f43" y="f44"/>
                    </a:cxn>
                    <a:cxn ang="f33">
                      <a:pos x="f45" y="f46"/>
                    </a:cxn>
                    <a:cxn ang="f33">
                      <a:pos x="f43" y="f47"/>
                    </a:cxn>
                  </a:cxnLst>
                  <a:rect l="f39" t="f42" r="f40" b="f41"/>
                  <a:pathLst>
                    <a:path w="678341" h="772160">
                      <a:moveTo>
                        <a:pt x="f5" y="f7"/>
                      </a:moveTo>
                      <a:lnTo>
                        <a:pt x="f8" y="f9"/>
                      </a:lnTo>
                      <a:lnTo>
                        <a:pt x="f5" y="f5"/>
                      </a:lnTo>
                      <a:close/>
                    </a:path>
                  </a:pathLst>
                </a:custGeom>
                <a:solidFill>
                  <a:srgbClr val="FE663B"/>
                </a:solidFill>
                <a:ln cap="flat">
                  <a:noFill/>
                  <a:prstDash val="solid"/>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3878BC"/>
                    </a:solidFill>
                    <a:effectLst/>
                    <a:uLnTx/>
                    <a:uFillTx/>
                    <a:latin typeface="Helvetica"/>
                    <a:ea typeface="+mn-ea"/>
                    <a:cs typeface="+mn-cs"/>
                  </a:endParaRPr>
                </a:p>
              </p:txBody>
            </p:sp>
          </p:grpSp>
        </p:grpSp>
      </p:grpSp>
      <p:grpSp>
        <p:nvGrpSpPr>
          <p:cNvPr id="45" name="Group 22" descr="Level 1: Reactive&#10;&#10;Access to Knowledge&#10;Manual Audit and Verification&#10;Scheduled Domain Monitoring">
            <a:extLst>
              <a:ext uri="{FF2B5EF4-FFF2-40B4-BE49-F238E27FC236}">
                <a16:creationId xmlns:a16="http://schemas.microsoft.com/office/drawing/2014/main" id="{0E0E9D88-2FB0-1378-6C94-C80F974CF08B}"/>
              </a:ext>
            </a:extLst>
          </p:cNvPr>
          <p:cNvGrpSpPr/>
          <p:nvPr/>
        </p:nvGrpSpPr>
        <p:grpSpPr>
          <a:xfrm>
            <a:off x="325297" y="4879997"/>
            <a:ext cx="3657600" cy="1643670"/>
            <a:chOff x="325297" y="4879997"/>
            <a:chExt cx="3657600" cy="1643670"/>
          </a:xfrm>
        </p:grpSpPr>
        <p:sp>
          <p:nvSpPr>
            <p:cNvPr id="46" name="Rounded Rectangle 23">
              <a:extLst>
                <a:ext uri="{FF2B5EF4-FFF2-40B4-BE49-F238E27FC236}">
                  <a16:creationId xmlns:a16="http://schemas.microsoft.com/office/drawing/2014/main" id="{85379FE8-8BBB-68D6-B67C-ED56D1F3EA40}"/>
                </a:ext>
              </a:extLst>
            </p:cNvPr>
            <p:cNvSpPr/>
            <p:nvPr/>
          </p:nvSpPr>
          <p:spPr>
            <a:xfrm>
              <a:off x="325297" y="5231483"/>
              <a:ext cx="3657600" cy="1292184"/>
            </a:xfrm>
            <a:custGeom>
              <a:avLst/>
              <a:gdLst>
                <a:gd name="f0" fmla="val 10800000"/>
                <a:gd name="f1" fmla="val 5400000"/>
                <a:gd name="f2" fmla="val 16200000"/>
                <a:gd name="f3" fmla="val w"/>
                <a:gd name="f4" fmla="val h"/>
                <a:gd name="f5" fmla="val ss"/>
                <a:gd name="f6" fmla="val 0"/>
                <a:gd name="f7" fmla="*/ 5419351 1 1725033"/>
                <a:gd name="f8" fmla="val 45"/>
                <a:gd name="f9" fmla="val 27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182880" tIns="91440" rIns="182880" bIns="182880" anchor="t" anchorCtr="0" compatLnSpc="1">
              <a:noAutofit/>
            </a:bodyPr>
            <a:lstStyle/>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Access to Knowledge</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Manual Audit and Verification</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Scheduled Domain Monitoring</a:t>
              </a:r>
            </a:p>
          </p:txBody>
        </p:sp>
        <p:sp>
          <p:nvSpPr>
            <p:cNvPr id="47" name="Rounded Rectangle 24">
              <a:extLst>
                <a:ext uri="{FF2B5EF4-FFF2-40B4-BE49-F238E27FC236}">
                  <a16:creationId xmlns:a16="http://schemas.microsoft.com/office/drawing/2014/main" id="{41C8F2BB-E3DE-4412-E7B9-895FDAD51F8C}"/>
                </a:ext>
              </a:extLst>
            </p:cNvPr>
            <p:cNvSpPr/>
            <p:nvPr/>
          </p:nvSpPr>
          <p:spPr>
            <a:xfrm>
              <a:off x="325297" y="4879997"/>
              <a:ext cx="3657600" cy="351486"/>
            </a:xfrm>
            <a:custGeom>
              <a:avLst/>
              <a:gdLst>
                <a:gd name="f0" fmla="val 10800000"/>
                <a:gd name="f1" fmla="val 5400000"/>
                <a:gd name="f2" fmla="val 16200000"/>
                <a:gd name="f3" fmla="val w"/>
                <a:gd name="f4" fmla="val h"/>
                <a:gd name="f5" fmla="val ss"/>
                <a:gd name="f6" fmla="val 0"/>
                <a:gd name="f7" fmla="*/ 5419351 1 1725033"/>
                <a:gd name="f8" fmla="val 45"/>
                <a:gd name="f9" fmla="val 883"/>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878BC"/>
            </a:solidFill>
            <a:ln cap="flat">
              <a:noFill/>
              <a:prstDash val="solid"/>
            </a:ln>
          </p:spPr>
          <p:txBody>
            <a:bodyPr vert="horz" wrap="square" lIns="182880" tIns="91440" rIns="91440" bIns="9144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1"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Level 1: </a:t>
              </a:r>
              <a:r>
                <a:rPr kumimoji="0" lang="en-US" sz="1400" b="0"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Reactive</a:t>
              </a:r>
            </a:p>
          </p:txBody>
        </p:sp>
      </p:grpSp>
      <p:grpSp>
        <p:nvGrpSpPr>
          <p:cNvPr id="48" name="Group 25" descr="Level 2: Defined&#10;&#10;Actioning on ARC Analytics&#10;Access to On-demand Accessibility expertise (Consulting / Help Desk)&#10;Role-based Training&#10;Design Reviews (Shift Left)&#10;">
            <a:extLst>
              <a:ext uri="{FF2B5EF4-FFF2-40B4-BE49-F238E27FC236}">
                <a16:creationId xmlns:a16="http://schemas.microsoft.com/office/drawing/2014/main" id="{790C73B9-0389-C9E3-C7A2-92A9C1C215D3}"/>
              </a:ext>
            </a:extLst>
          </p:cNvPr>
          <p:cNvGrpSpPr/>
          <p:nvPr/>
        </p:nvGrpSpPr>
        <p:grpSpPr>
          <a:xfrm>
            <a:off x="4317028" y="4888254"/>
            <a:ext cx="3664751" cy="1653399"/>
            <a:chOff x="4317028" y="4888254"/>
            <a:chExt cx="3664751" cy="1653399"/>
          </a:xfrm>
        </p:grpSpPr>
        <p:sp>
          <p:nvSpPr>
            <p:cNvPr id="49" name="Rounded Rectangle 26">
              <a:extLst>
                <a:ext uri="{FF2B5EF4-FFF2-40B4-BE49-F238E27FC236}">
                  <a16:creationId xmlns:a16="http://schemas.microsoft.com/office/drawing/2014/main" id="{2ABA0045-E5F5-E653-1761-A2E97F4D239C}"/>
                </a:ext>
              </a:extLst>
            </p:cNvPr>
            <p:cNvSpPr/>
            <p:nvPr/>
          </p:nvSpPr>
          <p:spPr>
            <a:xfrm>
              <a:off x="4324179" y="5231483"/>
              <a:ext cx="3657600" cy="1310170"/>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cap="flat">
              <a:noFill/>
              <a:prstDash val="solid"/>
            </a:ln>
          </p:spPr>
          <p:txBody>
            <a:bodyPr vert="horz" wrap="square" lIns="182880" tIns="91440" rIns="182880" bIns="182880" anchor="t" anchorCtr="0" compatLnSpc="1">
              <a:noAutofit/>
            </a:bodyPr>
            <a:lstStyle/>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Actioning on ARC Analytics</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Access to On-demand Accessibility expertise (Consulting / Help Desk)</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Role-based Training</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Design Reviews (Shift Left)</a:t>
              </a:r>
            </a:p>
          </p:txBody>
        </p:sp>
        <p:sp>
          <p:nvSpPr>
            <p:cNvPr id="50" name="Rounded Rectangle 27">
              <a:extLst>
                <a:ext uri="{FF2B5EF4-FFF2-40B4-BE49-F238E27FC236}">
                  <a16:creationId xmlns:a16="http://schemas.microsoft.com/office/drawing/2014/main" id="{24A1719B-ADEA-F993-D932-1AA613312A76}"/>
                </a:ext>
              </a:extLst>
            </p:cNvPr>
            <p:cNvSpPr/>
            <p:nvPr/>
          </p:nvSpPr>
          <p:spPr>
            <a:xfrm>
              <a:off x="4317028" y="4888254"/>
              <a:ext cx="3657600" cy="351486"/>
            </a:xfrm>
            <a:custGeom>
              <a:avLst/>
              <a:gdLst>
                <a:gd name="f0" fmla="val 10800000"/>
                <a:gd name="f1" fmla="val 5400000"/>
                <a:gd name="f2" fmla="val 16200000"/>
                <a:gd name="f3" fmla="val w"/>
                <a:gd name="f4" fmla="val h"/>
                <a:gd name="f5" fmla="val ss"/>
                <a:gd name="f6" fmla="val 0"/>
                <a:gd name="f7" fmla="*/ 5419351 1 1725033"/>
                <a:gd name="f8" fmla="val 45"/>
                <a:gd name="f9" fmla="val 883"/>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878BC"/>
            </a:solidFill>
            <a:ln cap="flat">
              <a:noFill/>
              <a:prstDash val="solid"/>
            </a:ln>
          </p:spPr>
          <p:txBody>
            <a:bodyPr vert="horz" wrap="square" lIns="182880" tIns="91440" rIns="91440" bIns="9144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1"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Level 2: </a:t>
              </a:r>
              <a:r>
                <a:rPr kumimoji="0" lang="en-US" sz="1400" b="0"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Defined</a:t>
              </a:r>
            </a:p>
          </p:txBody>
        </p:sp>
      </p:grpSp>
      <p:grpSp>
        <p:nvGrpSpPr>
          <p:cNvPr id="51" name="Group 28" descr="Level 3: Optimized&#10;&#10;Executive Sponsorship/Champion&#10;Enterprise Level ARC Subscription &#10;Integration in CICD pipeline (API)&#10;JI with Automated QA Testing&#10;">
            <a:extLst>
              <a:ext uri="{FF2B5EF4-FFF2-40B4-BE49-F238E27FC236}">
                <a16:creationId xmlns:a16="http://schemas.microsoft.com/office/drawing/2014/main" id="{FCAE3125-E77B-BB4D-AE1A-C05D346DCC6A}"/>
              </a:ext>
            </a:extLst>
          </p:cNvPr>
          <p:cNvGrpSpPr/>
          <p:nvPr/>
        </p:nvGrpSpPr>
        <p:grpSpPr>
          <a:xfrm>
            <a:off x="8315910" y="4893503"/>
            <a:ext cx="3657600" cy="1650290"/>
            <a:chOff x="8315910" y="4893503"/>
            <a:chExt cx="3657600" cy="1650290"/>
          </a:xfrm>
        </p:grpSpPr>
        <p:sp>
          <p:nvSpPr>
            <p:cNvPr id="52" name="Rounded Rectangle 29">
              <a:extLst>
                <a:ext uri="{FF2B5EF4-FFF2-40B4-BE49-F238E27FC236}">
                  <a16:creationId xmlns:a16="http://schemas.microsoft.com/office/drawing/2014/main" id="{30B17B0E-31E2-AF69-E5D9-4DB86942FCB3}"/>
                </a:ext>
              </a:extLst>
            </p:cNvPr>
            <p:cNvSpPr/>
            <p:nvPr/>
          </p:nvSpPr>
          <p:spPr>
            <a:xfrm>
              <a:off x="8315910" y="5247467"/>
              <a:ext cx="3657600" cy="1296326"/>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cap="flat">
              <a:noFill/>
              <a:prstDash val="solid"/>
            </a:ln>
          </p:spPr>
          <p:txBody>
            <a:bodyPr vert="horz" wrap="square" lIns="182880" tIns="91440" rIns="182880" bIns="182880" anchor="t" anchorCtr="0" compatLnSpc="1">
              <a:noAutofit/>
            </a:bodyPr>
            <a:lstStyle/>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Executive Sponsorship/Champion</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Enterprise Level ARC Subscription </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Integration in CICD pipeline (API)</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JI with Automated QA Testing</a:t>
              </a:r>
            </a:p>
            <a:p>
              <a:pPr marL="285750" marR="0" lvl="0" indent="-285750" algn="l" defTabSz="914400" rtl="0" eaLnBrk="1" fontAlgn="auto" latinLnBrk="0" hangingPunct="1">
                <a:lnSpc>
                  <a:spcPct val="100000"/>
                </a:lnSpc>
                <a:spcBef>
                  <a:spcPts val="0"/>
                </a:spcBef>
                <a:spcAft>
                  <a:spcPts val="0"/>
                </a:spcAft>
                <a:buClrTx/>
                <a:buSzPct val="100000"/>
                <a:buFont typeface="Arial" pitchFamily="34"/>
                <a:buChar char="•"/>
                <a:tabLst/>
                <a:defRPr sz="1800" b="0" i="0" u="none" strike="noStrike" kern="0" cap="none" spc="0" baseline="0">
                  <a:solidFill>
                    <a:srgbClr val="000000"/>
                  </a:solidFill>
                  <a:uFillTx/>
                </a:defRPr>
              </a:pPr>
              <a:r>
                <a:rPr kumimoji="0" lang="en-US" sz="1200" b="0" i="0" u="none" strike="noStrike" kern="1200" cap="none" spc="0" normalizeH="0" baseline="0" noProof="0">
                  <a:ln>
                    <a:noFill/>
                  </a:ln>
                  <a:solidFill>
                    <a:srgbClr val="181717"/>
                  </a:solidFill>
                  <a:effectLst/>
                  <a:uLnTx/>
                  <a:uFillTx/>
                  <a:latin typeface="Open Sans" pitchFamily="34"/>
                  <a:ea typeface="Open Sans" pitchFamily="34"/>
                  <a:cs typeface="Open Sans" pitchFamily="34"/>
                </a:rPr>
                <a:t>User Research with People with Disabilities</a:t>
              </a:r>
            </a:p>
          </p:txBody>
        </p:sp>
        <p:sp>
          <p:nvSpPr>
            <p:cNvPr id="53" name="Rounded Rectangle 30">
              <a:extLst>
                <a:ext uri="{FF2B5EF4-FFF2-40B4-BE49-F238E27FC236}">
                  <a16:creationId xmlns:a16="http://schemas.microsoft.com/office/drawing/2014/main" id="{8EDEE0CD-3857-C21D-103C-96164DFA14FB}"/>
                </a:ext>
              </a:extLst>
            </p:cNvPr>
            <p:cNvSpPr/>
            <p:nvPr/>
          </p:nvSpPr>
          <p:spPr>
            <a:xfrm>
              <a:off x="8315910" y="4893503"/>
              <a:ext cx="3657600" cy="351486"/>
            </a:xfrm>
            <a:custGeom>
              <a:avLst/>
              <a:gdLst>
                <a:gd name="f0" fmla="val 10800000"/>
                <a:gd name="f1" fmla="val 5400000"/>
                <a:gd name="f2" fmla="val 16200000"/>
                <a:gd name="f3" fmla="val w"/>
                <a:gd name="f4" fmla="val h"/>
                <a:gd name="f5" fmla="val ss"/>
                <a:gd name="f6" fmla="val 0"/>
                <a:gd name="f7" fmla="*/ 5419351 1 1725033"/>
                <a:gd name="f8" fmla="val 45"/>
                <a:gd name="f9" fmla="val 883"/>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3878BC"/>
            </a:solidFill>
            <a:ln cap="flat">
              <a:noFill/>
              <a:prstDash val="solid"/>
            </a:ln>
          </p:spPr>
          <p:txBody>
            <a:bodyPr vert="horz" wrap="square" lIns="182880" tIns="91440" rIns="91440" bIns="9144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1"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Level 3: </a:t>
              </a:r>
              <a:r>
                <a:rPr kumimoji="0" lang="en-US" sz="1400" b="0" i="0" u="none" strike="noStrike" kern="1200" cap="none" spc="0" normalizeH="0" baseline="0" noProof="0">
                  <a:ln>
                    <a:noFill/>
                  </a:ln>
                  <a:solidFill>
                    <a:srgbClr val="FFFFFF"/>
                  </a:solidFill>
                  <a:effectLst/>
                  <a:uLnTx/>
                  <a:uFillTx/>
                  <a:latin typeface="Open Sans" pitchFamily="34"/>
                  <a:ea typeface="Open Sans" pitchFamily="34"/>
                  <a:cs typeface="Open Sans" pitchFamily="34"/>
                </a:rPr>
                <a:t>Optimized</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EB72-4429-EFC5-BF45-6F1E80732888}"/>
              </a:ext>
            </a:extLst>
          </p:cNvPr>
          <p:cNvSpPr txBox="1">
            <a:spLocks noGrp="1"/>
          </p:cNvSpPr>
          <p:nvPr>
            <p:ph type="title"/>
          </p:nvPr>
        </p:nvSpPr>
        <p:spPr>
          <a:xfrm>
            <a:off x="752002" y="277739"/>
            <a:ext cx="9783165" cy="923287"/>
          </a:xfrm>
        </p:spPr>
        <p:txBody>
          <a:bodyPr/>
          <a:lstStyle/>
          <a:p>
            <a:pPr lvl="0"/>
            <a:r>
              <a:rPr lang="en-US" sz="4000">
                <a:latin typeface="Open Sans"/>
                <a:ea typeface="Open Sans"/>
                <a:cs typeface="Open Sans"/>
              </a:rPr>
              <a:t>Full Spectrum Accessibility Platform</a:t>
            </a:r>
          </a:p>
        </p:txBody>
      </p:sp>
      <p:pic>
        <p:nvPicPr>
          <p:cNvPr id="3" name="Picture 4" descr="A infinity symbol showing:&#10;&#10;Monitor, which includes JAWS Connect to manage user feedback, and ARC Monitoring to track progress and prioritize. Monitor leads to Plan, which includes JAWS Inspect to prioritize user issues and Zapier integration to prioritize accessibility bugs. Next is Code, which includes ARC Toolkit to test as you develop. Toolkit is on-demand and in the browser. Next is Commit, which includes Node SDK , which lets you run ARC Rules together with other tests and set gates before commit. Next comes test, which includes ARC API so you can run ARC rules before release and accept/reject based on policies, as well as JAWS Inspect so you can check rendered pages for content, structure, labels, etc. Finally, you can release, And then it begins again at monitoring.">
            <a:extLst>
              <a:ext uri="{FF2B5EF4-FFF2-40B4-BE49-F238E27FC236}">
                <a16:creationId xmlns:a16="http://schemas.microsoft.com/office/drawing/2014/main" id="{9E994E0B-3B24-454D-052B-7F2A7F779B15}"/>
              </a:ext>
            </a:extLst>
          </p:cNvPr>
          <p:cNvPicPr>
            <a:picLocks noChangeAspect="1"/>
          </p:cNvPicPr>
          <p:nvPr/>
        </p:nvPicPr>
        <p:blipFill>
          <a:blip r:embed="rId3"/>
          <a:stretch>
            <a:fillRect/>
          </a:stretch>
        </p:blipFill>
        <p:spPr>
          <a:xfrm>
            <a:off x="1558229" y="1516239"/>
            <a:ext cx="9719925" cy="4749887"/>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11194C-3D6E-F8C7-C5AA-921E961F8548}"/>
              </a:ext>
            </a:extLst>
          </p:cNvPr>
          <p:cNvSpPr txBox="1">
            <a:spLocks noGrp="1"/>
          </p:cNvSpPr>
          <p:nvPr>
            <p:ph type="title" idx="4294967295"/>
          </p:nvPr>
        </p:nvSpPr>
        <p:spPr>
          <a:xfrm>
            <a:off x="828304" y="2655587"/>
            <a:ext cx="609797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2"/>
                </a:solidFill>
                <a:effectLst/>
                <a:uLnTx/>
                <a:uFillTx/>
                <a:latin typeface="+mn-lt"/>
                <a:ea typeface="+mn-ea"/>
                <a:cs typeface="+mn-cs"/>
              </a:rPr>
              <a:t>Questions?</a:t>
            </a:r>
          </a:p>
        </p:txBody>
      </p:sp>
      <p:sp>
        <p:nvSpPr>
          <p:cNvPr id="2" name="Text Placeholder 1"/>
          <p:cNvSpPr>
            <a:spLocks noGrp="1"/>
          </p:cNvSpPr>
          <p:nvPr>
            <p:ph type="body" sz="quarter" idx="13"/>
          </p:nvPr>
        </p:nvSpPr>
        <p:spPr>
          <a:xfrm>
            <a:off x="946517" y="3214208"/>
            <a:ext cx="5283367" cy="1800791"/>
          </a:xfrm>
        </p:spPr>
        <p:txBody>
          <a:bodyPr>
            <a:normAutofit fontScale="55000" lnSpcReduction="20000"/>
          </a:bodyPr>
          <a:lstStyle/>
          <a:p>
            <a:endParaRPr lang="en-US"/>
          </a:p>
          <a:p>
            <a:endParaRPr lang="en-US"/>
          </a:p>
          <a:p>
            <a:r>
              <a:rPr lang="en-US">
                <a:hlinkClick r:id="rId3"/>
              </a:rPr>
              <a:t>klauney@seyfarth.com</a:t>
            </a:r>
            <a:endParaRPr lang="en-US"/>
          </a:p>
          <a:p>
            <a:r>
              <a:rPr lang="en-US">
                <a:hlinkClick r:id="rId4"/>
              </a:rPr>
              <a:t>asjenkins@seyfarth.com</a:t>
            </a:r>
            <a:r>
              <a:rPr lang="en-US"/>
              <a:t> </a:t>
            </a:r>
          </a:p>
          <a:p>
            <a:r>
              <a:rPr lang="en-US"/>
              <a:t>www.adatitleiii.com</a:t>
            </a:r>
          </a:p>
        </p:txBody>
      </p:sp>
      <p:sp>
        <p:nvSpPr>
          <p:cNvPr id="3" name="Footer Placeholder 2"/>
          <p:cNvSpPr>
            <a:spLocks noGrp="1"/>
          </p:cNvSpPr>
          <p:nvPr>
            <p:ph type="ftr" sz="quarter" idx="11"/>
          </p:nvPr>
        </p:nvSpPr>
        <p:spPr/>
        <p:txBody>
          <a:bodyPr/>
          <a:lstStyle/>
          <a:p>
            <a:r>
              <a:rPr lang="en-US"/>
              <a:t>©2020 Seyfarth Shaw LLP. All rights reserved. Private and Confidential</a:t>
            </a:r>
          </a:p>
        </p:txBody>
      </p:sp>
    </p:spTree>
    <p:extLst>
      <p:ext uri="{BB962C8B-B14F-4D97-AF65-F5344CB8AC3E}">
        <p14:creationId xmlns:p14="http://schemas.microsoft.com/office/powerpoint/2010/main" val="180079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63297"/>
            <a:ext cx="11143506" cy="886397"/>
          </a:xfrm>
        </p:spPr>
        <p:txBody>
          <a:bodyPr/>
          <a:lstStyle/>
          <a:p>
            <a:r>
              <a:rPr lang="en-US"/>
              <a:t>Legal Overview:  What Laws May Require Accessible Technology</a:t>
            </a:r>
          </a:p>
        </p:txBody>
      </p:sp>
      <p:sp>
        <p:nvSpPr>
          <p:cNvPr id="64" name="Content Placeholder 63"/>
          <p:cNvSpPr>
            <a:spLocks noGrp="1"/>
          </p:cNvSpPr>
          <p:nvPr>
            <p:ph idx="1"/>
          </p:nvPr>
        </p:nvSpPr>
        <p:spPr/>
        <p:txBody>
          <a:bodyPr>
            <a:normAutofit/>
          </a:bodyPr>
          <a:lstStyle/>
          <a:p>
            <a:pPr lvl="0">
              <a:spcBef>
                <a:spcPts val="800"/>
              </a:spcBef>
              <a:spcAft>
                <a:spcPts val="800"/>
              </a:spcAft>
            </a:pPr>
            <a:r>
              <a:rPr lang="en-US" b="1">
                <a:solidFill>
                  <a:schemeClr val="bg1"/>
                </a:solidFill>
              </a:rPr>
              <a:t>ADA Title II: </a:t>
            </a:r>
            <a:r>
              <a:rPr lang="en-US">
                <a:solidFill>
                  <a:schemeClr val="bg1"/>
                </a:solidFill>
              </a:rPr>
              <a:t>State &amp; Local Governmental Entities</a:t>
            </a:r>
            <a:endParaRPr lang="en-US" b="1">
              <a:solidFill>
                <a:schemeClr val="bg1"/>
              </a:solidFill>
            </a:endParaRPr>
          </a:p>
          <a:p>
            <a:pPr lvl="0">
              <a:spcBef>
                <a:spcPts val="800"/>
              </a:spcBef>
              <a:spcAft>
                <a:spcPts val="800"/>
              </a:spcAft>
            </a:pPr>
            <a:r>
              <a:rPr lang="en-US" b="1">
                <a:solidFill>
                  <a:schemeClr val="bg1"/>
                </a:solidFill>
              </a:rPr>
              <a:t>ADA Title III</a:t>
            </a:r>
            <a:r>
              <a:rPr lang="en-US">
                <a:solidFill>
                  <a:schemeClr val="bg1"/>
                </a:solidFill>
              </a:rPr>
              <a:t>:  Public Accommodations</a:t>
            </a:r>
          </a:p>
          <a:p>
            <a:pPr lvl="0">
              <a:spcBef>
                <a:spcPts val="800"/>
              </a:spcBef>
              <a:spcAft>
                <a:spcPts val="800"/>
              </a:spcAft>
            </a:pPr>
            <a:r>
              <a:rPr lang="en-US" b="1">
                <a:solidFill>
                  <a:schemeClr val="bg1"/>
                </a:solidFill>
              </a:rPr>
              <a:t>Section 504 Rehabilitation Act</a:t>
            </a:r>
            <a:r>
              <a:rPr lang="en-US">
                <a:solidFill>
                  <a:schemeClr val="bg1"/>
                </a:solidFill>
              </a:rPr>
              <a:t>: Recipients of Federal Funding</a:t>
            </a:r>
          </a:p>
          <a:p>
            <a:pPr lvl="0">
              <a:spcBef>
                <a:spcPts val="800"/>
              </a:spcBef>
              <a:spcAft>
                <a:spcPts val="800"/>
              </a:spcAft>
            </a:pPr>
            <a:r>
              <a:rPr lang="en-US" b="1">
                <a:solidFill>
                  <a:schemeClr val="bg1"/>
                </a:solidFill>
              </a:rPr>
              <a:t>Section 508 Rehabilitation Act:  </a:t>
            </a:r>
            <a:r>
              <a:rPr lang="en-US">
                <a:solidFill>
                  <a:schemeClr val="bg1"/>
                </a:solidFill>
              </a:rPr>
              <a:t>Technology sold to federal agencies may need to be Section 508 compliant under contract.</a:t>
            </a:r>
          </a:p>
          <a:p>
            <a:pPr lvl="0">
              <a:spcBef>
                <a:spcPts val="800"/>
              </a:spcBef>
              <a:spcAft>
                <a:spcPts val="800"/>
              </a:spcAft>
            </a:pPr>
            <a:r>
              <a:rPr lang="en-US" b="1">
                <a:solidFill>
                  <a:schemeClr val="bg1"/>
                </a:solidFill>
              </a:rPr>
              <a:t>State Non-discrimination Laws</a:t>
            </a:r>
            <a:r>
              <a:rPr lang="en-US">
                <a:solidFill>
                  <a:schemeClr val="bg1"/>
                </a:solidFill>
              </a:rPr>
              <a:t>: Public Accommodations</a:t>
            </a:r>
          </a:p>
          <a:p>
            <a:pPr lvl="0">
              <a:spcBef>
                <a:spcPts val="800"/>
              </a:spcBef>
              <a:spcAft>
                <a:spcPts val="800"/>
              </a:spcAft>
            </a:pPr>
            <a:r>
              <a:rPr lang="en-US" b="1">
                <a:solidFill>
                  <a:schemeClr val="bg1"/>
                </a:solidFill>
              </a:rPr>
              <a:t>Air Carrier Access Act:  </a:t>
            </a:r>
            <a:r>
              <a:rPr lang="en-US">
                <a:solidFill>
                  <a:schemeClr val="bg1"/>
                </a:solidFill>
              </a:rPr>
              <a:t>Requires primary websites of airline carriers to conform to WCAG 2.0 AA.</a:t>
            </a:r>
          </a:p>
          <a:p>
            <a:pPr lvl="0">
              <a:spcBef>
                <a:spcPts val="800"/>
              </a:spcBef>
              <a:spcAft>
                <a:spcPts val="800"/>
              </a:spcAft>
            </a:pPr>
            <a:r>
              <a:rPr lang="en-US" b="1">
                <a:solidFill>
                  <a:schemeClr val="bg1"/>
                </a:solidFill>
              </a:rPr>
              <a:t>ACA Section 1557, Medicare Regulations: </a:t>
            </a:r>
            <a:r>
              <a:rPr lang="en-US">
                <a:solidFill>
                  <a:schemeClr val="bg1"/>
                </a:solidFill>
              </a:rPr>
              <a:t>Healthcare  </a:t>
            </a:r>
          </a:p>
          <a:p>
            <a:pPr lvl="0">
              <a:spcBef>
                <a:spcPts val="800"/>
              </a:spcBef>
              <a:spcAft>
                <a:spcPts val="800"/>
              </a:spcAft>
            </a:pPr>
            <a:endParaRPr lang="en-US" b="1">
              <a:solidFill>
                <a:srgbClr val="526166"/>
              </a:solidFill>
            </a:endParaRPr>
          </a:p>
        </p:txBody>
      </p:sp>
      <p:sp>
        <p:nvSpPr>
          <p:cNvPr id="4" name="Footer Placeholder 3"/>
          <p:cNvSpPr>
            <a:spLocks noGrp="1"/>
          </p:cNvSpPr>
          <p:nvPr>
            <p:ph type="ftr" sz="quarter" idx="11"/>
          </p:nvPr>
        </p:nvSpPr>
        <p:spPr/>
        <p:txBody>
          <a:bodyPr/>
          <a:lstStyle/>
          <a:p>
            <a:r>
              <a:rPr lang="en-US"/>
              <a:t>©2021 Seyfarth Shaw LLP. All rights reserved. Private and Confidential</a:t>
            </a:r>
          </a:p>
        </p:txBody>
      </p:sp>
    </p:spTree>
    <p:extLst>
      <p:ext uri="{BB962C8B-B14F-4D97-AF65-F5344CB8AC3E}">
        <p14:creationId xmlns:p14="http://schemas.microsoft.com/office/powerpoint/2010/main" val="81728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0" y="-42389"/>
            <a:ext cx="4402442" cy="7012418"/>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2" name="Title 1"/>
          <p:cNvSpPr>
            <a:spLocks noGrp="1"/>
          </p:cNvSpPr>
          <p:nvPr>
            <p:ph type="title"/>
          </p:nvPr>
        </p:nvSpPr>
        <p:spPr>
          <a:xfrm>
            <a:off x="817512" y="2126573"/>
            <a:ext cx="3409318" cy="886397"/>
          </a:xfrm>
        </p:spPr>
        <p:txBody>
          <a:bodyPr/>
          <a:lstStyle/>
          <a:p>
            <a:r>
              <a:rPr lang="en-US">
                <a:solidFill>
                  <a:schemeClr val="tx2"/>
                </a:solidFill>
              </a:rPr>
              <a:t>ADA</a:t>
            </a:r>
            <a:br>
              <a:rPr lang="en-US">
                <a:solidFill>
                  <a:schemeClr val="tx2"/>
                </a:solidFill>
              </a:rPr>
            </a:br>
            <a:r>
              <a:rPr lang="en-US">
                <a:solidFill>
                  <a:schemeClr val="tx2"/>
                </a:solidFill>
              </a:rPr>
              <a:t>Background</a:t>
            </a:r>
          </a:p>
        </p:txBody>
      </p:sp>
      <p:sp>
        <p:nvSpPr>
          <p:cNvPr id="7" name="Text Placeholder 6"/>
          <p:cNvSpPr>
            <a:spLocks noGrp="1"/>
          </p:cNvSpPr>
          <p:nvPr>
            <p:ph type="body" sz="quarter" idx="14"/>
          </p:nvPr>
        </p:nvSpPr>
        <p:spPr/>
        <p:txBody>
          <a:bodyPr/>
          <a:lstStyle/>
          <a:p>
            <a:pPr>
              <a:lnSpc>
                <a:spcPct val="90000"/>
              </a:lnSpc>
              <a:spcAft>
                <a:spcPts val="1200"/>
              </a:spcAft>
            </a:pPr>
            <a:r>
              <a:rPr lang="en-US" altLang="en-US" sz="2000"/>
              <a:t>The Americans with Disabilities Act (ADA) is a federal civil rights law that prohibits discrimination against individuals with disabilities.</a:t>
            </a:r>
          </a:p>
          <a:p>
            <a:pPr>
              <a:lnSpc>
                <a:spcPct val="90000"/>
              </a:lnSpc>
              <a:spcAft>
                <a:spcPts val="1200"/>
              </a:spcAft>
            </a:pPr>
            <a:r>
              <a:rPr lang="en-US" altLang="en-US" sz="2000"/>
              <a:t>Signed into law by President George H.W. Bush on 7/26/90.</a:t>
            </a:r>
          </a:p>
          <a:p>
            <a:pPr>
              <a:lnSpc>
                <a:spcPct val="90000"/>
              </a:lnSpc>
            </a:pPr>
            <a:r>
              <a:rPr lang="en-US" altLang="en-US" sz="2000"/>
              <a:t>Covers five key areas:</a:t>
            </a:r>
          </a:p>
          <a:p>
            <a:pPr lvl="1">
              <a:lnSpc>
                <a:spcPct val="90000"/>
              </a:lnSpc>
            </a:pPr>
            <a:r>
              <a:rPr lang="en-US" altLang="en-US" sz="2000"/>
              <a:t>Employment (Title I)</a:t>
            </a:r>
          </a:p>
          <a:p>
            <a:pPr lvl="1">
              <a:lnSpc>
                <a:spcPct val="90000"/>
              </a:lnSpc>
            </a:pPr>
            <a:r>
              <a:rPr lang="en-US" altLang="en-US" sz="2000"/>
              <a:t>State and Local Government Activities (Title II)</a:t>
            </a:r>
          </a:p>
          <a:p>
            <a:pPr lvl="1">
              <a:lnSpc>
                <a:spcPct val="90000"/>
              </a:lnSpc>
            </a:pPr>
            <a:r>
              <a:rPr lang="en-US" altLang="en-US" sz="2000"/>
              <a:t>Public Transportation (Title II)</a:t>
            </a:r>
          </a:p>
          <a:p>
            <a:pPr lvl="1">
              <a:lnSpc>
                <a:spcPct val="90000"/>
              </a:lnSpc>
            </a:pPr>
            <a:r>
              <a:rPr lang="en-US" altLang="en-US" sz="2000" b="1" u="sng">
                <a:solidFill>
                  <a:schemeClr val="bg1"/>
                </a:solidFill>
              </a:rPr>
              <a:t>Public Accommodations (Title III)</a:t>
            </a:r>
          </a:p>
          <a:p>
            <a:pPr lvl="1">
              <a:lnSpc>
                <a:spcPct val="90000"/>
              </a:lnSpc>
            </a:pPr>
            <a:r>
              <a:rPr lang="en-US" altLang="en-US" sz="2000"/>
              <a:t>Telecommunications (Title IV)</a:t>
            </a:r>
          </a:p>
          <a:p>
            <a:pPr lvl="1">
              <a:lnSpc>
                <a:spcPct val="90000"/>
              </a:lnSpc>
            </a:pPr>
            <a:endParaRPr lang="en-US" altLang="en-US" sz="2000"/>
          </a:p>
          <a:p>
            <a:pPr lvl="1">
              <a:lnSpc>
                <a:spcPct val="90000"/>
              </a:lnSpc>
              <a:buNone/>
            </a:pPr>
            <a:r>
              <a:rPr lang="en-US" altLang="en-US" sz="2000">
                <a:solidFill>
                  <a:schemeClr val="bg1"/>
                </a:solidFill>
              </a:rPr>
              <a:t>*** Today’s focus = Title III</a:t>
            </a:r>
          </a:p>
          <a:p>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©2020 Seyfarth Shaw LLP. All rights reserved. Private and Confidential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4117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ADA Background</a:t>
            </a:r>
          </a:p>
        </p:txBody>
      </p:sp>
      <p:sp>
        <p:nvSpPr>
          <p:cNvPr id="4" name="Content Placeholder 3"/>
          <p:cNvSpPr>
            <a:spLocks noGrp="1"/>
          </p:cNvSpPr>
          <p:nvPr>
            <p:ph sz="half" idx="2"/>
          </p:nvPr>
        </p:nvSpPr>
        <p:spPr>
          <a:xfrm>
            <a:off x="609600" y="1181100"/>
            <a:ext cx="10363200" cy="5276849"/>
          </a:xfrm>
        </p:spPr>
        <p:txBody>
          <a:bodyPr>
            <a:normAutofit/>
          </a:bodyPr>
          <a:lstStyle/>
          <a:p>
            <a:pPr>
              <a:spcBef>
                <a:spcPts val="400"/>
              </a:spcBef>
            </a:pPr>
            <a:r>
              <a:rPr lang="en-US" altLang="en-US"/>
              <a:t>Under Title III of the ADA, public accommodations must:</a:t>
            </a:r>
          </a:p>
          <a:p>
            <a:pPr lvl="1">
              <a:spcAft>
                <a:spcPts val="1200"/>
              </a:spcAft>
            </a:pPr>
            <a:r>
              <a:rPr lang="en-US" altLang="en-US" sz="2000"/>
              <a:t>have facilities that are accessible to individuals with disabilities (</a:t>
            </a:r>
            <a:r>
              <a:rPr lang="en-US" altLang="en-US" sz="2000" i="1"/>
              <a:t>i.e.,</a:t>
            </a:r>
            <a:r>
              <a:rPr lang="en-US" altLang="en-US" sz="2000"/>
              <a:t> members of the public);</a:t>
            </a:r>
          </a:p>
          <a:p>
            <a:pPr lvl="1">
              <a:spcAft>
                <a:spcPts val="1200"/>
              </a:spcAft>
            </a:pPr>
            <a:r>
              <a:rPr lang="en-US" altLang="en-US" sz="2000"/>
              <a:t>make reasonable modifications to policies, practices, and procedures when necessary to ensure that individuals with disabilities have equal access to public accommodations’ goods, services, facilities, privileges, advantages, and accommodations; and</a:t>
            </a:r>
          </a:p>
          <a:p>
            <a:pPr lvl="1">
              <a:spcAft>
                <a:spcPts val="1200"/>
              </a:spcAft>
            </a:pPr>
            <a:r>
              <a:rPr lang="en-US" altLang="en-US" sz="2000"/>
              <a:t>ensure effective communication with individuals with disabilities by providing them auxiliary aids and services (including </a:t>
            </a:r>
            <a:r>
              <a:rPr lang="en-US" sz="2000">
                <a:solidFill>
                  <a:schemeClr val="bg1"/>
                </a:solidFill>
              </a:rPr>
              <a:t>“accessible electronic information technology”) </a:t>
            </a:r>
            <a:r>
              <a:rPr lang="en-US" altLang="en-US" sz="2000"/>
              <a:t>at no additional charge.</a:t>
            </a:r>
            <a:endParaRPr lang="en-US" altLang="en-US"/>
          </a:p>
          <a:p>
            <a:r>
              <a:rPr lang="en-US" altLang="en-US"/>
              <a:t>Remedies:</a:t>
            </a:r>
          </a:p>
          <a:p>
            <a:pPr lvl="1">
              <a:lnSpc>
                <a:spcPct val="110000"/>
              </a:lnSpc>
              <a:spcAft>
                <a:spcPts val="1200"/>
              </a:spcAft>
            </a:pPr>
            <a:r>
              <a:rPr lang="en-US" altLang="en-US" sz="2000"/>
              <a:t>Private party: Injunctive relief, attorneys’ fees &amp; costs (possible damages/penalties under state corollary laws)</a:t>
            </a:r>
          </a:p>
          <a:p>
            <a:pPr lvl="1">
              <a:lnSpc>
                <a:spcPct val="110000"/>
              </a:lnSpc>
              <a:spcAft>
                <a:spcPts val="1200"/>
              </a:spcAft>
            </a:pPr>
            <a:r>
              <a:rPr lang="en-US" altLang="en-US" sz="2000"/>
              <a:t>DOJ Action: Penalties $115,231 for a first violation and $230,464 for a subsequent violation (as of 2/12/24); injunctive relief, damages</a:t>
            </a:r>
            <a:endParaRPr lang="en-US" sz="2000"/>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©2020 Seyfarth Shaw LLP. All rights reserved. Private and Confidential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7055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a:t>ADA Background: </a:t>
            </a:r>
            <a:r>
              <a:rPr lang="en-US">
                <a:solidFill>
                  <a:schemeClr val="bg1"/>
                </a:solidFill>
              </a:rPr>
              <a:t>A Public Accommodation is:</a:t>
            </a:r>
            <a:endParaRPr lang="en-US"/>
          </a:p>
        </p:txBody>
      </p:sp>
      <p:sp>
        <p:nvSpPr>
          <p:cNvPr id="64" name="Content Placeholder 63"/>
          <p:cNvSpPr>
            <a:spLocks noGrp="1"/>
          </p:cNvSpPr>
          <p:nvPr>
            <p:ph idx="1"/>
          </p:nvPr>
        </p:nvSpPr>
        <p:spPr>
          <a:xfrm>
            <a:off x="609600" y="1143000"/>
            <a:ext cx="11143506" cy="5521997"/>
          </a:xfrm>
        </p:spPr>
        <p:txBody>
          <a:bodyPr>
            <a:noAutofit/>
          </a:bodyPr>
          <a:lstStyle/>
          <a:p>
            <a:r>
              <a:rPr lang="en-US" sz="1600">
                <a:solidFill>
                  <a:schemeClr val="bg1"/>
                </a:solidFill>
              </a:rPr>
              <a:t>Private &amp; Affects commerce</a:t>
            </a:r>
          </a:p>
          <a:p>
            <a:r>
              <a:rPr lang="en-US" sz="1600">
                <a:solidFill>
                  <a:schemeClr val="bg1"/>
                </a:solidFill>
              </a:rPr>
              <a:t>Falls within at least one of the following 12 categories:</a:t>
            </a:r>
          </a:p>
          <a:p>
            <a:pPr marL="237744" lvl="1" indent="0">
              <a:buNone/>
            </a:pPr>
            <a:r>
              <a:rPr lang="en-US" sz="1600">
                <a:solidFill>
                  <a:schemeClr val="bg1"/>
                </a:solidFill>
              </a:rPr>
              <a:t>1) Places of lodging (e.g., inns, hotels, motels) </a:t>
            </a:r>
          </a:p>
          <a:p>
            <a:pPr marL="237744" lvl="1" indent="0">
              <a:buNone/>
            </a:pPr>
            <a:r>
              <a:rPr lang="en-US" sz="1600">
                <a:solidFill>
                  <a:schemeClr val="bg1"/>
                </a:solidFill>
              </a:rPr>
              <a:t>2) Establishments serving food or drink (e.g., restaurants and bars);</a:t>
            </a:r>
          </a:p>
          <a:p>
            <a:pPr marL="237744" lvl="1" indent="0">
              <a:buNone/>
            </a:pPr>
            <a:r>
              <a:rPr lang="en-US" sz="1600">
                <a:solidFill>
                  <a:schemeClr val="bg1"/>
                </a:solidFill>
              </a:rPr>
              <a:t>3) Places of exhibition or entertainment (e.g., motion picture houses, theaters, concert halls, stadiums);</a:t>
            </a:r>
          </a:p>
          <a:p>
            <a:pPr marL="237744" lvl="1" indent="0">
              <a:buNone/>
            </a:pPr>
            <a:r>
              <a:rPr lang="en-US" sz="1600">
                <a:solidFill>
                  <a:schemeClr val="bg1"/>
                </a:solidFill>
              </a:rPr>
              <a:t>4) Places of public gathering (e.g., auditoriums, convention centers, lecture halls);</a:t>
            </a:r>
          </a:p>
          <a:p>
            <a:pPr marL="237744" lvl="1" indent="0">
              <a:buNone/>
            </a:pPr>
            <a:r>
              <a:rPr lang="en-US" sz="1600">
                <a:solidFill>
                  <a:schemeClr val="bg1"/>
                </a:solidFill>
              </a:rPr>
              <a:t>5) Sales or rental establishments (e.g., bakeries, grocery stores, hardware stores, shopping centers);</a:t>
            </a:r>
          </a:p>
          <a:p>
            <a:pPr marL="237744" lvl="1" indent="0">
              <a:buNone/>
            </a:pPr>
            <a:r>
              <a:rPr lang="en-US" sz="1600">
                <a:solidFill>
                  <a:schemeClr val="bg1"/>
                </a:solidFill>
              </a:rPr>
              <a:t>6) Service establishments (e.g., laundromats, dry-cleaners, banks, barber shops, beauty shops, travel services, shoe repair services, funeral parlors, gas stations, offices of accountants or lawyers, pharmacies, insurance offices, professional offices of health care providers, hospitals);</a:t>
            </a:r>
          </a:p>
          <a:p>
            <a:pPr marL="237744" lvl="1" indent="0">
              <a:buNone/>
            </a:pPr>
            <a:r>
              <a:rPr lang="en-US" sz="1600">
                <a:solidFill>
                  <a:schemeClr val="bg1"/>
                </a:solidFill>
              </a:rPr>
              <a:t>7) Public transportation terminals, depots, or stations (not including facilities relating to air transportation);</a:t>
            </a:r>
          </a:p>
          <a:p>
            <a:pPr marL="237744" lvl="1" indent="0">
              <a:buNone/>
            </a:pPr>
            <a:r>
              <a:rPr lang="en-US" sz="1600">
                <a:solidFill>
                  <a:schemeClr val="bg1"/>
                </a:solidFill>
              </a:rPr>
              <a:t>8) Places of public display or collection (e.g., museums, libraries, galleries);</a:t>
            </a:r>
          </a:p>
          <a:p>
            <a:pPr marL="237744" lvl="1" indent="0">
              <a:buNone/>
            </a:pPr>
            <a:r>
              <a:rPr lang="en-US" sz="1600">
                <a:solidFill>
                  <a:schemeClr val="bg1"/>
                </a:solidFill>
              </a:rPr>
              <a:t>9) Places of recreation (e.g., parks, zoos, amusement parks);</a:t>
            </a:r>
          </a:p>
          <a:p>
            <a:pPr marL="237744" lvl="1" indent="0">
              <a:buNone/>
            </a:pPr>
            <a:r>
              <a:rPr lang="en-US" sz="1600">
                <a:solidFill>
                  <a:schemeClr val="bg1"/>
                </a:solidFill>
              </a:rPr>
              <a:t>10) Places of education (e.g., nursery schools, elementary, secondary, undergraduate, or postgraduate private schools);</a:t>
            </a:r>
          </a:p>
          <a:p>
            <a:pPr marL="237744" lvl="1" indent="0">
              <a:buNone/>
            </a:pPr>
            <a:r>
              <a:rPr lang="en-US" sz="1600">
                <a:solidFill>
                  <a:schemeClr val="bg1"/>
                </a:solidFill>
              </a:rPr>
              <a:t>11) Social service center establishments (e.g., day care centers, senior citizen centers, homeless shelters, food banks, adoption agencies); and</a:t>
            </a:r>
          </a:p>
          <a:p>
            <a:pPr marL="237744" lvl="1" indent="0">
              <a:buNone/>
            </a:pPr>
            <a:r>
              <a:rPr lang="en-US" sz="1600">
                <a:solidFill>
                  <a:schemeClr val="bg1"/>
                </a:solidFill>
              </a:rPr>
              <a:t>12) Places of exercise or recreation (e.g., gymnasiums, health spas, bowling alleys, golf courses).</a:t>
            </a:r>
          </a:p>
          <a:p>
            <a:r>
              <a:rPr lang="en-US" sz="1600" b="1" i="1">
                <a:solidFill>
                  <a:schemeClr val="accent4"/>
                </a:solidFill>
              </a:rPr>
              <a:t>Must it be a physical place? 9</a:t>
            </a:r>
            <a:r>
              <a:rPr lang="en-US" sz="1600" b="1" i="1" baseline="30000">
                <a:solidFill>
                  <a:schemeClr val="accent4"/>
                </a:solidFill>
              </a:rPr>
              <a:t>th</a:t>
            </a:r>
            <a:r>
              <a:rPr lang="en-US" sz="1600" b="1" i="1">
                <a:solidFill>
                  <a:schemeClr val="accent4"/>
                </a:solidFill>
              </a:rPr>
              <a:t>, 11</a:t>
            </a:r>
            <a:r>
              <a:rPr lang="en-US" sz="1600" b="1" i="1" baseline="30000">
                <a:solidFill>
                  <a:schemeClr val="accent4"/>
                </a:solidFill>
              </a:rPr>
              <a:t>th</a:t>
            </a:r>
            <a:r>
              <a:rPr lang="en-US" sz="1600" b="1" i="1">
                <a:solidFill>
                  <a:schemeClr val="accent4"/>
                </a:solidFill>
              </a:rPr>
              <a:t>, 3d Cir. say yes; 1</a:t>
            </a:r>
            <a:r>
              <a:rPr lang="en-US" sz="1600" b="1" i="1" baseline="30000">
                <a:solidFill>
                  <a:schemeClr val="accent4"/>
                </a:solidFill>
              </a:rPr>
              <a:t>st</a:t>
            </a:r>
            <a:r>
              <a:rPr lang="en-US" sz="1600" b="1" i="1">
                <a:solidFill>
                  <a:schemeClr val="accent4"/>
                </a:solidFill>
              </a:rPr>
              <a:t> Cir. says no.</a:t>
            </a:r>
            <a:endParaRPr lang="en-US" sz="1600" i="1">
              <a:solidFill>
                <a:schemeClr val="accent4"/>
              </a:solidFill>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©2021 Seyfarth Shaw LLP. All rights reserved. Private and Confidential</a:t>
            </a:r>
          </a:p>
        </p:txBody>
      </p:sp>
    </p:spTree>
    <p:extLst>
      <p:ext uri="{BB962C8B-B14F-4D97-AF65-F5344CB8AC3E}">
        <p14:creationId xmlns:p14="http://schemas.microsoft.com/office/powerpoint/2010/main" val="385139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p:txBody>
          <a:bodyPr/>
          <a:lstStyle/>
          <a:p>
            <a:r>
              <a:rPr lang="en-US"/>
              <a:t>What is an “accessible” website?</a:t>
            </a:r>
          </a:p>
        </p:txBody>
      </p:sp>
      <p:sp>
        <p:nvSpPr>
          <p:cNvPr id="64" name="Content Placeholder 63"/>
          <p:cNvSpPr>
            <a:spLocks noGrp="1"/>
          </p:cNvSpPr>
          <p:nvPr>
            <p:ph idx="1"/>
          </p:nvPr>
        </p:nvSpPr>
        <p:spPr>
          <a:xfrm>
            <a:off x="609598" y="1274597"/>
            <a:ext cx="7836569" cy="5183353"/>
          </a:xfrm>
        </p:spPr>
        <p:txBody>
          <a:bodyPr>
            <a:noAutofit/>
          </a:bodyPr>
          <a:lstStyle/>
          <a:p>
            <a:r>
              <a:rPr lang="en-US" sz="2000"/>
              <a:t>One that can be used by people with various types of disabilities</a:t>
            </a:r>
          </a:p>
          <a:p>
            <a:r>
              <a:rPr lang="en-US" sz="1800" b="1"/>
              <a:t>Blind:</a:t>
            </a:r>
            <a:r>
              <a:rPr lang="en-US" sz="1800"/>
              <a:t> Screen reader compatibility</a:t>
            </a:r>
          </a:p>
          <a:p>
            <a:pPr lvl="1"/>
            <a:r>
              <a:rPr lang="en-US" sz="1800"/>
              <a:t>Alternative text for images</a:t>
            </a:r>
          </a:p>
          <a:p>
            <a:pPr lvl="1"/>
            <a:r>
              <a:rPr lang="en-US" sz="1800"/>
              <a:t>Properly labeled form fields</a:t>
            </a:r>
          </a:p>
          <a:p>
            <a:pPr lvl="1"/>
            <a:r>
              <a:rPr lang="en-US" sz="1800"/>
              <a:t>Proper use of headings</a:t>
            </a:r>
          </a:p>
          <a:p>
            <a:pPr lvl="1"/>
            <a:r>
              <a:rPr lang="en-US" sz="1800"/>
              <a:t>Keyboard-only access</a:t>
            </a:r>
          </a:p>
          <a:p>
            <a:pPr lvl="1"/>
            <a:r>
              <a:rPr lang="en-US" sz="1800"/>
              <a:t>Audio descriptions for videos</a:t>
            </a:r>
          </a:p>
          <a:p>
            <a:pPr>
              <a:spcBef>
                <a:spcPts val="600"/>
              </a:spcBef>
            </a:pPr>
            <a:r>
              <a:rPr lang="en-US" sz="2000" b="1"/>
              <a:t>Low Vision:</a:t>
            </a:r>
            <a:r>
              <a:rPr lang="en-US" sz="2000"/>
              <a:t>  Color contrast, text resizing</a:t>
            </a:r>
          </a:p>
          <a:p>
            <a:r>
              <a:rPr lang="en-US" sz="2000" b="1"/>
              <a:t>Deaf or Hard of Hearing:</a:t>
            </a:r>
            <a:r>
              <a:rPr lang="en-US" sz="2000"/>
              <a:t>  Captions for audio content</a:t>
            </a:r>
          </a:p>
          <a:p>
            <a:r>
              <a:rPr lang="en-US" sz="2000" b="1"/>
              <a:t>Mobility:</a:t>
            </a:r>
            <a:r>
              <a:rPr lang="en-US" sz="2000"/>
              <a:t>  Keyboard-only access; ability to slow down or turn off time outs</a:t>
            </a:r>
          </a:p>
          <a:p>
            <a:r>
              <a:rPr lang="en-US" sz="2000" b="1"/>
              <a:t>Epilepsy:</a:t>
            </a:r>
            <a:r>
              <a:rPr lang="en-US" sz="2000"/>
              <a:t>  No flashing content</a:t>
            </a:r>
          </a:p>
          <a:p>
            <a:r>
              <a:rPr lang="en-US" sz="2000" b="1"/>
              <a:t>Color Blind:  </a:t>
            </a:r>
            <a:r>
              <a:rPr lang="en-US" sz="2000"/>
              <a:t>Color not used as sole method of conveying  information</a:t>
            </a:r>
          </a:p>
        </p:txBody>
      </p:sp>
      <p:cxnSp>
        <p:nvCxnSpPr>
          <p:cNvPr id="15" name="Straight Connector 14">
            <a:extLst>
              <a:ext uri="{C183D7F6-B498-43B3-948B-1728B52AA6E4}">
                <adec:decorative xmlns:adec="http://schemas.microsoft.com/office/drawing/2017/decorative" val="1"/>
              </a:ext>
            </a:extLst>
          </p:cNvPr>
          <p:cNvCxnSpPr/>
          <p:nvPr/>
        </p:nvCxnSpPr>
        <p:spPr>
          <a:xfrm>
            <a:off x="8710863" y="1274597"/>
            <a:ext cx="0" cy="51833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79" descr="Laptop"/>
          <p:cNvGrpSpPr/>
          <p:nvPr/>
        </p:nvGrpSpPr>
        <p:grpSpPr>
          <a:xfrm>
            <a:off x="9284937" y="1674133"/>
            <a:ext cx="2054390" cy="1540424"/>
            <a:chOff x="1919150" y="3044496"/>
            <a:chExt cx="666391" cy="475141"/>
          </a:xfrm>
          <a:solidFill>
            <a:schemeClr val="tx1"/>
          </a:solidFill>
        </p:grpSpPr>
        <p:sp>
          <p:nvSpPr>
            <p:cNvPr id="11"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DADADA">
                    <a:lumMod val="10000"/>
                  </a:srgbClr>
                </a:solidFill>
                <a:effectLst/>
                <a:uLnTx/>
                <a:uFillTx/>
                <a:latin typeface="Segoe"/>
                <a:ea typeface="+mn-ea"/>
                <a:cs typeface="+mn-cs"/>
              </a:endParaRPr>
            </a:p>
          </p:txBody>
        </p:sp>
        <p:sp>
          <p:nvSpPr>
            <p:cNvPr id="12"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DADADA">
                    <a:lumMod val="10000"/>
                  </a:srgbClr>
                </a:solidFill>
                <a:effectLst/>
                <a:uLnTx/>
                <a:uFillTx/>
                <a:latin typeface="Segoe"/>
                <a:ea typeface="+mn-ea"/>
                <a:cs typeface="+mn-cs"/>
              </a:endParaRPr>
            </a:p>
          </p:txBody>
        </p:sp>
        <p:sp>
          <p:nvSpPr>
            <p:cNvPr id="13" name="Rectangle 12"/>
            <p:cNvSpPr/>
            <p:nvPr/>
          </p:nvSpPr>
          <p:spPr>
            <a:xfrm>
              <a:off x="1919446" y="3492205"/>
              <a:ext cx="665798" cy="27432"/>
            </a:xfrm>
            <a:prstGeom prst="rect">
              <a:avLst/>
            </a:pr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DADADA">
                    <a:lumMod val="10000"/>
                  </a:srgbClr>
                </a:solidFill>
                <a:effectLst/>
                <a:uLnTx/>
                <a:uFillTx/>
                <a:latin typeface="Segoe"/>
                <a:ea typeface="+mn-ea"/>
                <a:cs typeface="+mn-cs"/>
              </a:endParaRPr>
            </a:p>
          </p:txBody>
        </p:sp>
      </p:grpSp>
      <p:pic>
        <p:nvPicPr>
          <p:cNvPr id="3" name="Picture 2" descr="A11y logo">
            <a:extLst>
              <a:ext uri="{FF2B5EF4-FFF2-40B4-BE49-F238E27FC236}">
                <a16:creationId xmlns:a16="http://schemas.microsoft.com/office/drawing/2014/main" id="{9A06182D-D693-7641-A797-9DC5EEB37209}"/>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20664" t="6130" r="15836" b="29384"/>
          <a:stretch/>
        </p:blipFill>
        <p:spPr>
          <a:xfrm>
            <a:off x="9865889" y="1867176"/>
            <a:ext cx="892482" cy="718524"/>
          </a:xfrm>
          <a:prstGeom prst="rect">
            <a:avLst/>
          </a:prstGeom>
        </p:spPr>
      </p:pic>
      <p:grpSp>
        <p:nvGrpSpPr>
          <p:cNvPr id="6" name="Group 79" descr="Laptop"/>
          <p:cNvGrpSpPr/>
          <p:nvPr/>
        </p:nvGrpSpPr>
        <p:grpSpPr>
          <a:xfrm>
            <a:off x="9284022" y="3905411"/>
            <a:ext cx="2054390" cy="1540424"/>
            <a:chOff x="1919150" y="3044496"/>
            <a:chExt cx="666391" cy="475141"/>
          </a:xfrm>
          <a:solidFill>
            <a:schemeClr val="tx1"/>
          </a:solidFill>
        </p:grpSpPr>
        <p:sp>
          <p:nvSpPr>
            <p:cNvPr id="7"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DADADA">
                    <a:lumMod val="10000"/>
                  </a:srgbClr>
                </a:solidFill>
                <a:effectLst/>
                <a:uLnTx/>
                <a:uFillTx/>
                <a:latin typeface="Segoe"/>
                <a:ea typeface="+mn-ea"/>
                <a:cs typeface="+mn-cs"/>
              </a:endParaRPr>
            </a:p>
          </p:txBody>
        </p:sp>
        <p:sp>
          <p:nvSpPr>
            <p:cNvPr id="8"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DADADA">
                    <a:lumMod val="10000"/>
                  </a:srgbClr>
                </a:solidFill>
                <a:effectLst/>
                <a:uLnTx/>
                <a:uFillTx/>
                <a:latin typeface="Segoe"/>
                <a:ea typeface="+mn-ea"/>
                <a:cs typeface="+mn-cs"/>
              </a:endParaRPr>
            </a:p>
          </p:txBody>
        </p:sp>
        <p:sp>
          <p:nvSpPr>
            <p:cNvPr id="9" name="Rectangle 8"/>
            <p:cNvSpPr/>
            <p:nvPr/>
          </p:nvSpPr>
          <p:spPr>
            <a:xfrm>
              <a:off x="1919446" y="3492205"/>
              <a:ext cx="665798" cy="27432"/>
            </a:xfrm>
            <a:prstGeom prst="rect">
              <a:avLst/>
            </a:pr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DADADA">
                    <a:lumMod val="10000"/>
                  </a:srgbClr>
                </a:solidFill>
                <a:effectLst/>
                <a:uLnTx/>
                <a:uFillTx/>
                <a:latin typeface="Segoe"/>
                <a:ea typeface="+mn-ea"/>
                <a:cs typeface="+mn-cs"/>
              </a:endParaRPr>
            </a:p>
          </p:txBody>
        </p:sp>
      </p:grpSp>
      <p:pic>
        <p:nvPicPr>
          <p:cNvPr id="14" name="Picture 13" descr="A11y logo">
            <a:extLst>
              <a:ext uri="{FF2B5EF4-FFF2-40B4-BE49-F238E27FC236}">
                <a16:creationId xmlns:a16="http://schemas.microsoft.com/office/drawing/2014/main" id="{9A06182D-D693-7641-A797-9DC5EEB372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4" t="6130" r="15836" b="29384"/>
          <a:stretch/>
        </p:blipFill>
        <p:spPr>
          <a:xfrm>
            <a:off x="9864974" y="4132594"/>
            <a:ext cx="892482" cy="718524"/>
          </a:xfrm>
          <a:prstGeom prst="rect">
            <a:avLst/>
          </a:prstGeom>
        </p:spPr>
      </p:pic>
      <p:sp>
        <p:nvSpPr>
          <p:cNvPr id="16" name="Freeform 6" descr="Green check"/>
          <p:cNvSpPr>
            <a:spLocks/>
          </p:cNvSpPr>
          <p:nvPr/>
        </p:nvSpPr>
        <p:spPr bwMode="auto">
          <a:xfrm>
            <a:off x="10738204" y="3832511"/>
            <a:ext cx="806319" cy="765415"/>
          </a:xfrm>
          <a:custGeom>
            <a:avLst/>
            <a:gdLst/>
            <a:ahLst/>
            <a:cxnLst>
              <a:cxn ang="0">
                <a:pos x="106" y="466"/>
              </a:cxn>
              <a:cxn ang="0">
                <a:pos x="0" y="282"/>
              </a:cxn>
              <a:cxn ang="0">
                <a:pos x="28" y="257"/>
              </a:cxn>
              <a:cxn ang="0">
                <a:pos x="98" y="268"/>
              </a:cxn>
              <a:cxn ang="0">
                <a:pos x="139" y="344"/>
              </a:cxn>
              <a:cxn ang="0">
                <a:pos x="478" y="0"/>
              </a:cxn>
              <a:cxn ang="0">
                <a:pos x="491" y="16"/>
              </a:cxn>
              <a:cxn ang="0">
                <a:pos x="410" y="91"/>
              </a:cxn>
              <a:cxn ang="0">
                <a:pos x="206" y="364"/>
              </a:cxn>
              <a:cxn ang="0">
                <a:pos x="106" y="466"/>
              </a:cxn>
            </a:cxnLst>
            <a:rect l="0" t="0" r="r" b="b"/>
            <a:pathLst>
              <a:path w="491" h="466">
                <a:moveTo>
                  <a:pt x="106" y="466"/>
                </a:moveTo>
                <a:cubicBezTo>
                  <a:pt x="85" y="396"/>
                  <a:pt x="58" y="332"/>
                  <a:pt x="0" y="282"/>
                </a:cubicBezTo>
                <a:cubicBezTo>
                  <a:pt x="10" y="273"/>
                  <a:pt x="18" y="264"/>
                  <a:pt x="28" y="257"/>
                </a:cubicBezTo>
                <a:cubicBezTo>
                  <a:pt x="55" y="239"/>
                  <a:pt x="79" y="242"/>
                  <a:pt x="98" y="268"/>
                </a:cubicBezTo>
                <a:cubicBezTo>
                  <a:pt x="113" y="291"/>
                  <a:pt x="124" y="317"/>
                  <a:pt x="139" y="344"/>
                </a:cubicBezTo>
                <a:cubicBezTo>
                  <a:pt x="228" y="208"/>
                  <a:pt x="336" y="90"/>
                  <a:pt x="478" y="0"/>
                </a:cubicBezTo>
                <a:cubicBezTo>
                  <a:pt x="482" y="5"/>
                  <a:pt x="487" y="10"/>
                  <a:pt x="491" y="16"/>
                </a:cubicBezTo>
                <a:cubicBezTo>
                  <a:pt x="463" y="42"/>
                  <a:pt x="436" y="66"/>
                  <a:pt x="410" y="91"/>
                </a:cubicBezTo>
                <a:cubicBezTo>
                  <a:pt x="326" y="171"/>
                  <a:pt x="263" y="265"/>
                  <a:pt x="206" y="364"/>
                </a:cubicBezTo>
                <a:cubicBezTo>
                  <a:pt x="172" y="422"/>
                  <a:pt x="172" y="422"/>
                  <a:pt x="106" y="466"/>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©2020 Seyfarth Shaw LLP. All rights reserved. Private and Confidential</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971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p:txBody>
          <a:bodyPr/>
          <a:lstStyle/>
          <a:p>
            <a:r>
              <a:rPr lang="en-US"/>
              <a:t>Web Content Accessibility Guidelines (WCAG)</a:t>
            </a:r>
          </a:p>
        </p:txBody>
      </p:sp>
      <p:sp>
        <p:nvSpPr>
          <p:cNvPr id="64" name="Content Placeholder 63"/>
          <p:cNvSpPr>
            <a:spLocks noGrp="1"/>
          </p:cNvSpPr>
          <p:nvPr>
            <p:ph idx="1"/>
          </p:nvPr>
        </p:nvSpPr>
        <p:spPr/>
        <p:txBody>
          <a:bodyPr>
            <a:noAutofit/>
          </a:bodyPr>
          <a:lstStyle/>
          <a:p>
            <a:endParaRPr lang="en-US"/>
          </a:p>
          <a:p>
            <a:r>
              <a:rPr lang="en-US"/>
              <a:t>Published by private group of experts, W3C</a:t>
            </a:r>
          </a:p>
          <a:p>
            <a:pPr lvl="1"/>
            <a:r>
              <a:rPr lang="en-US" sz="2400"/>
              <a:t>Adopted </a:t>
            </a:r>
            <a:r>
              <a:rPr lang="en-US" sz="2400" err="1"/>
              <a:t>WCAG</a:t>
            </a:r>
            <a:r>
              <a:rPr lang="en-US" sz="2400"/>
              <a:t> 2.1 in June 2018</a:t>
            </a:r>
          </a:p>
          <a:p>
            <a:pPr lvl="2"/>
            <a:r>
              <a:rPr lang="en-US" sz="2400"/>
              <a:t>Adds 17 Success Criteria to WCAG 2.0 </a:t>
            </a:r>
          </a:p>
          <a:p>
            <a:pPr lvl="2"/>
            <a:r>
              <a:rPr lang="en-US" sz="2400"/>
              <a:t>Mobile Apps, Low Vision, Cognitive Impairments</a:t>
            </a:r>
          </a:p>
          <a:p>
            <a:pPr lvl="1"/>
            <a:r>
              <a:rPr lang="en-US" sz="2400"/>
              <a:t>Issued </a:t>
            </a:r>
            <a:r>
              <a:rPr lang="en-US" sz="2400" err="1"/>
              <a:t>WCAG</a:t>
            </a:r>
            <a:r>
              <a:rPr lang="en-US" sz="2400"/>
              <a:t> 2.2 October 2023</a:t>
            </a:r>
          </a:p>
          <a:p>
            <a:pPr lvl="2"/>
            <a:r>
              <a:rPr lang="en-US" sz="2400"/>
              <a:t>Adds 9 new success criteria to 2.1</a:t>
            </a:r>
          </a:p>
          <a:p>
            <a:pPr lvl="2"/>
            <a:r>
              <a:rPr lang="en-US" sz="2400"/>
              <a:t>Removes 1</a:t>
            </a:r>
          </a:p>
          <a:p>
            <a:pPr lvl="2"/>
            <a:r>
              <a:rPr lang="en-US" sz="2400"/>
              <a:t>86 total success criteria</a:t>
            </a:r>
          </a:p>
          <a:p>
            <a:r>
              <a:rPr lang="en-US"/>
              <a:t>Not a legal standard under Title III of the ADA</a:t>
            </a:r>
          </a:p>
        </p:txBody>
      </p:sp>
      <p:sp>
        <p:nvSpPr>
          <p:cNvPr id="4" name="Footer Placeholder 3"/>
          <p:cNvSpPr>
            <a:spLocks noGrp="1"/>
          </p:cNvSpPr>
          <p:nvPr>
            <p:ph type="ftr" sz="quarter" idx="11"/>
          </p:nvPr>
        </p:nvSpPr>
        <p:spPr/>
        <p:txBody>
          <a:bodyPr/>
          <a:lstStyle/>
          <a:p>
            <a:r>
              <a:rPr lang="en-US"/>
              <a:t>©2020 Seyfarth Shaw LLP. All rights reserved. Private and Confidential</a:t>
            </a:r>
          </a:p>
        </p:txBody>
      </p:sp>
    </p:spTree>
    <p:extLst>
      <p:ext uri="{BB962C8B-B14F-4D97-AF65-F5344CB8AC3E}">
        <p14:creationId xmlns:p14="http://schemas.microsoft.com/office/powerpoint/2010/main" val="1377783508"/>
      </p:ext>
    </p:extLst>
  </p:cSld>
  <p:clrMapOvr>
    <a:masterClrMapping/>
  </p:clrMapOvr>
</p:sld>
</file>

<file path=ppt/theme/theme1.xml><?xml version="1.0" encoding="utf-8"?>
<a:theme xmlns:a="http://schemas.openxmlformats.org/drawingml/2006/main" name="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24E5DE9B-66E2-4ACF-A773-E83D5B4E642C}" vid="{5AEB8444-A2DE-42B4-AC07-E4AB2C63AFF7}"/>
    </a:ext>
  </a:extLst>
</a:theme>
</file>

<file path=ppt/theme/theme2.xml><?xml version="1.0" encoding="utf-8"?>
<a:theme xmlns:a="http://schemas.openxmlformats.org/drawingml/2006/main" name="3_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descreen Full U.S.-Shanghai.potx" id="{38063066-0534-48CA-A1F6-F89A5EEBF96E}" vid="{BCE58CB5-683D-4BE9-9ABD-69C4AF9A1274}"/>
    </a:ext>
  </a:extLst>
</a:theme>
</file>

<file path=ppt/theme/theme3.xml><?xml version="1.0" encoding="utf-8"?>
<a:theme xmlns:a="http://schemas.openxmlformats.org/drawingml/2006/main" name="1_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descreen Basic U.S.-Shanghai.potx" id="{3AE759C7-45B7-42AA-8B3D-B80CA24F9D3D}" vid="{F48F256D-76B8-4384-8829-BD6FA97123EA}"/>
    </a:ext>
  </a:extLst>
</a:theme>
</file>

<file path=ppt/theme/theme4.xml><?xml version="1.0" encoding="utf-8"?>
<a:theme xmlns:a="http://schemas.openxmlformats.org/drawingml/2006/main" name="2_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C32DEF2F-57F0-47F0-8308-6EA372752904}" vid="{2E126FAF-93A9-4BA5-90AD-5094A0AF0748}"/>
    </a:ext>
  </a:extLst>
</a:theme>
</file>

<file path=ppt/theme/theme5.xml><?xml version="1.0" encoding="utf-8"?>
<a:theme xmlns:a="http://schemas.openxmlformats.org/drawingml/2006/main" name="9_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descreen Basic U.S.-Shanghai.potx" id="{3AE759C7-45B7-42AA-8B3D-B80CA24F9D3D}" vid="{F48F256D-76B8-4384-8829-BD6FA97123EA}"/>
    </a:ext>
  </a:extLst>
</a:theme>
</file>

<file path=ppt/theme/theme6.xml><?xml version="1.0" encoding="utf-8"?>
<a:theme xmlns:a="http://schemas.openxmlformats.org/drawingml/2006/main" name="11_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descreen Basic U.S.-Shanghai.potx" id="{3AE759C7-45B7-42AA-8B3D-B80CA24F9D3D}" vid="{F48F256D-76B8-4384-8829-BD6FA97123EA}"/>
    </a:ext>
  </a:extLst>
</a:theme>
</file>

<file path=ppt/theme/theme7.xml><?xml version="1.0" encoding="utf-8"?>
<a:theme xmlns:a="http://schemas.openxmlformats.org/drawingml/2006/main" name="Office Theme">
  <a:themeElements>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fontScheme name="TPG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Real New template TPGi (002)  -  Read-Only" id="{3A9E05F6-C963-4FDF-A049-A7878B522062}" vid="{E839ECBB-1FC0-4F1E-B943-1FB4B6E53C3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3486</Words>
  <Application>Microsoft Office PowerPoint</Application>
  <PresentationFormat>Widescreen</PresentationFormat>
  <Paragraphs>360</Paragraphs>
  <Slides>34</Slides>
  <Notes>28</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34</vt:i4>
      </vt:variant>
    </vt:vector>
  </HeadingPairs>
  <TitlesOfParts>
    <vt:vector size="51" baseType="lpstr">
      <vt:lpstr>HGGothicE</vt:lpstr>
      <vt:lpstr>Arial</vt:lpstr>
      <vt:lpstr>Arial</vt:lpstr>
      <vt:lpstr>Calibri</vt:lpstr>
      <vt:lpstr>Courier New</vt:lpstr>
      <vt:lpstr>Helvetica</vt:lpstr>
      <vt:lpstr>Open Sans</vt:lpstr>
      <vt:lpstr>Open Sans Semibold</vt:lpstr>
      <vt:lpstr>Segoe</vt:lpstr>
      <vt:lpstr>Wingdings</vt:lpstr>
      <vt:lpstr>2019 Seyfarth theme</vt:lpstr>
      <vt:lpstr>3_2019 Seyfarth theme</vt:lpstr>
      <vt:lpstr>1_2019 Seyfarth theme</vt:lpstr>
      <vt:lpstr>2_2019 Seyfarth theme</vt:lpstr>
      <vt:lpstr>9_2019 Seyfarth theme</vt:lpstr>
      <vt:lpstr>11_2019 Seyfarth theme</vt:lpstr>
      <vt:lpstr>Office Theme</vt:lpstr>
      <vt:lpstr> Digital Accessibility Legal Update</vt:lpstr>
      <vt:lpstr>Legal Disclaimer</vt:lpstr>
      <vt:lpstr>Agenda</vt:lpstr>
      <vt:lpstr>Legal Overview:  What Laws May Require Accessible Technology</vt:lpstr>
      <vt:lpstr>ADA Background</vt:lpstr>
      <vt:lpstr>ADA Background</vt:lpstr>
      <vt:lpstr>ADA Background: A Public Accommodation is:</vt:lpstr>
      <vt:lpstr>What is an “accessible” website?</vt:lpstr>
      <vt:lpstr>Web Content Accessibility Guidelines (WCAG)</vt:lpstr>
      <vt:lpstr>Legal Overview: DOJ Position &amp; (In)Action Over the Years</vt:lpstr>
      <vt:lpstr>Legal Overview: DOJ Position &amp; (In)Action Over the Years (cont.)</vt:lpstr>
      <vt:lpstr>Some States are Stepping In</vt:lpstr>
      <vt:lpstr>ADA Title III Accessibility Lawsuit Numbers (All Bases) </vt:lpstr>
      <vt:lpstr>ADA Title III Lawsuit Numbers (All Bases) – Top 10 States</vt:lpstr>
      <vt:lpstr>ADA Title III Website Accessibility Lawsuit Numbers (2022) </vt:lpstr>
      <vt:lpstr>ADA Title III Web Lawsuits by State: Top 10 in 2022</vt:lpstr>
      <vt:lpstr>ADA Title III Web Lawsuits by State: Top 3 2017-2022</vt:lpstr>
      <vt:lpstr>Title III Website Litigation: Themes</vt:lpstr>
      <vt:lpstr>2023 “Big Case” - Serial Plaintiff Tester Standing</vt:lpstr>
      <vt:lpstr>Title III Website Litigation: Key Cases &amp; Themes</vt:lpstr>
      <vt:lpstr>Title III Website Litigation: Key Cases &amp; Themes The Winn Dixie Saga</vt:lpstr>
      <vt:lpstr>Title III Website Litigation: California Unruh Act</vt:lpstr>
      <vt:lpstr>Title III Website Litigation: Key Cases &amp; Themes (cont.)</vt:lpstr>
      <vt:lpstr>Title III Website Litigation: Physical Nexus </vt:lpstr>
      <vt:lpstr>Typical Roadmap to Accessibility</vt:lpstr>
      <vt:lpstr>Technical Manual Review</vt:lpstr>
      <vt:lpstr>Reporting</vt:lpstr>
      <vt:lpstr>Monitoring</vt:lpstr>
      <vt:lpstr>User Experience </vt:lpstr>
      <vt:lpstr>Training</vt:lpstr>
      <vt:lpstr>VPATs</vt:lpstr>
      <vt:lpstr>Accessibility Maturity Model</vt:lpstr>
      <vt:lpstr>Full Spectrum Accessibility Platform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Digital Accessibility Legal Update</dc:title>
  <dc:creator>Anthony Priore</dc:creator>
  <cp:lastModifiedBy>Anthony Priore</cp:lastModifiedBy>
  <cp:revision>1</cp:revision>
  <cp:lastPrinted>1900-01-01T06:00:00Z</cp:lastPrinted>
  <dcterms:created xsi:type="dcterms:W3CDTF">1900-01-01T06:00:00Z</dcterms:created>
  <dcterms:modified xsi:type="dcterms:W3CDTF">2024-02-14T15:34:42Z</dcterms:modified>
</cp:coreProperties>
</file>