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notesMasterIdLst>
    <p:notesMasterId r:id="rId17"/>
  </p:notesMasterIdLst>
  <p:sldIdLst>
    <p:sldId id="306" r:id="rId6"/>
    <p:sldId id="302" r:id="rId7"/>
    <p:sldId id="307" r:id="rId8"/>
    <p:sldId id="308" r:id="rId9"/>
    <p:sldId id="309" r:id="rId10"/>
    <p:sldId id="2145708018" r:id="rId11"/>
    <p:sldId id="9304" r:id="rId12"/>
    <p:sldId id="311" r:id="rId13"/>
    <p:sldId id="313" r:id="rId14"/>
    <p:sldId id="314" r:id="rId15"/>
    <p:sldId id="303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8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Travis Brown" initials="TB" lastIdx="14" clrIdx="6">
    <p:extLst>
      <p:ext uri="{19B8F6BF-5375-455C-9EA6-DF929625EA0E}">
        <p15:presenceInfo xmlns:p15="http://schemas.microsoft.com/office/powerpoint/2012/main" userId="S::tbrown@tpgi.com::b4a28253-2f7f-4f55-a8bc-05cd32e81a84" providerId="AD"/>
      </p:ext>
    </p:extLst>
  </p:cmAuthor>
  <p:cmAuthor id="1" name="Matt Feldman" initials="MF" lastIdx="1" clrIdx="0"/>
  <p:cmAuthor id="8" name="Brad Henry" initials="BH" lastIdx="4" clrIdx="7">
    <p:extLst>
      <p:ext uri="{19B8F6BF-5375-455C-9EA6-DF929625EA0E}">
        <p15:presenceInfo xmlns:p15="http://schemas.microsoft.com/office/powerpoint/2012/main" userId="S::bhenry@paciellogroup.onmicrosoft.com::4c2f4af8-75e4-4a56-bfc5-8095413d36a6" providerId="AD"/>
      </p:ext>
    </p:extLst>
  </p:cmAuthor>
  <p:cmAuthor id="2" name="Matt Feldman" initials="MF [2]" lastIdx="1" clrIdx="1"/>
  <p:cmAuthor id="3" name="Matt Feldman" initials="MF [3]" lastIdx="1" clrIdx="2"/>
  <p:cmAuthor id="4" name="Marissa Sapega" initials="MS" lastIdx="1" clrIdx="3">
    <p:extLst>
      <p:ext uri="{19B8F6BF-5375-455C-9EA6-DF929625EA0E}">
        <p15:presenceInfo xmlns:p15="http://schemas.microsoft.com/office/powerpoint/2012/main" userId="S::msapega@paciellogroup.onmicrosoft.com::2e4a50be-ddbe-47b0-91e7-d802e67350d0" providerId="AD"/>
      </p:ext>
    </p:extLst>
  </p:cmAuthor>
  <p:cmAuthor id="5" name="Marissa Sapega" initials="MS [2]" lastIdx="1" clrIdx="4">
    <p:extLst>
      <p:ext uri="{19B8F6BF-5375-455C-9EA6-DF929625EA0E}">
        <p15:presenceInfo xmlns:p15="http://schemas.microsoft.com/office/powerpoint/2012/main" userId="S::msapega@tpgi.com::0ec66201-f55b-4757-8792-6d236d6d6d24" providerId="AD"/>
      </p:ext>
    </p:extLst>
  </p:cmAuthor>
  <p:cmAuthor id="6" name="Hans Hillen" initials="HH" lastIdx="9" clrIdx="5">
    <p:extLst>
      <p:ext uri="{19B8F6BF-5375-455C-9EA6-DF929625EA0E}">
        <p15:presenceInfo xmlns:p15="http://schemas.microsoft.com/office/powerpoint/2012/main" userId="S::hhillen@tpgi.com::9f5ea6c4-68ba-48e2-baa1-68285eca040e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20395A"/>
    <a:srgbClr val="1A1A1A"/>
    <a:srgbClr val="1D75BD"/>
    <a:srgbClr val="31A2F1"/>
    <a:srgbClr val="F9B317"/>
    <a:srgbClr val="941100"/>
    <a:srgbClr val="6239B4"/>
    <a:srgbClr val="208FEA"/>
    <a:srgbClr val="2727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F8CE08C-409E-1665-BB8A-495C18C4A842}" v="20" dt="2025-04-21T13:37:45.763"/>
    <p1510:client id="{732901FC-F944-438D-A505-E320BA596687}" v="267" dt="2025-04-21T14:01:05.627"/>
    <p1510:client id="{F6DC6042-4E14-F274-6553-074596F8A6E8}" v="3" dt="2025-04-22T13:04:58.48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1" d="100"/>
          <a:sy n="71" d="100"/>
        </p:scale>
        <p:origin x="240" y="-20"/>
      </p:cViewPr>
      <p:guideLst>
        <p:guide orient="horz" pos="2160"/>
        <p:guide pos="3888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microsoft.com/office/2015/10/relationships/revisionInfo" Target="revisionInfo.xml"/><Relationship Id="rId10" Type="http://schemas.openxmlformats.org/officeDocument/2006/relationships/slide" Target="slides/slide5.xml"/><Relationship Id="rId19" Type="http://schemas.openxmlformats.org/officeDocument/2006/relationships/presProps" Target="presProp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F488D9-06FB-6543-BBFF-1738237CD9EF}" type="datetimeFigureOut">
              <a:rPr lang="en-US" smtClean="0"/>
              <a:t>4/22/2025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455CA1-8AB9-7F4B-8B56-30FA76A041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8915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E32494-D034-405E-8558-4997F04F487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72405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sv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sv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sv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svg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svg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svg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sv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svg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9.emf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7" Type="http://schemas.openxmlformats.org/officeDocument/2006/relationships/image" Target="../media/image13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sv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C604AE5-A136-DA44-A46E-C337DF104A8B}"/>
              </a:ext>
            </a:extLst>
          </p:cNvPr>
          <p:cNvSpPr/>
          <p:nvPr userDrawn="1"/>
        </p:nvSpPr>
        <p:spPr>
          <a:xfrm>
            <a:off x="228600" y="4518824"/>
            <a:ext cx="9624060" cy="2064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966AB78-4592-2941-894F-7686F3475CE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Not a template – use this for logos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6B44B3CF-68FA-D34B-AAEF-5E736E5481D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273622" y="2313932"/>
            <a:ext cx="4648200" cy="1790700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747C90F4-6E24-8A43-956D-866A6E1BBCE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56583" y="4789525"/>
            <a:ext cx="3421140" cy="1317980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ACFE4A18-253C-234C-846C-97A26FDBE56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93840" y="2104880"/>
            <a:ext cx="4648200" cy="1790700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FE30D27E-1AB1-9840-8A73-C62C8F028358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754020" y="2888553"/>
            <a:ext cx="1905000" cy="1905000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68138D33-974F-1147-AD4E-A5B61417447C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006484" y="4928652"/>
            <a:ext cx="3975100" cy="124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4558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ection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iagonal Stripe 7">
            <a:extLst>
              <a:ext uri="{FF2B5EF4-FFF2-40B4-BE49-F238E27FC236}">
                <a16:creationId xmlns:a16="http://schemas.microsoft.com/office/drawing/2014/main" id="{9F5C0735-F265-FD4C-83E6-ED399923784A}"/>
              </a:ext>
            </a:extLst>
          </p:cNvPr>
          <p:cNvSpPr/>
          <p:nvPr userDrawn="1"/>
        </p:nvSpPr>
        <p:spPr>
          <a:xfrm rot="9208565">
            <a:off x="-744382" y="1472083"/>
            <a:ext cx="2346070" cy="4775013"/>
          </a:xfrm>
          <a:prstGeom prst="diagStripe">
            <a:avLst>
              <a:gd name="adj" fmla="val 86230"/>
            </a:avLst>
          </a:prstGeom>
          <a:solidFill>
            <a:srgbClr val="EB4D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C20F5B4-39D8-4129-9214-8F3393F62F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66800" y="365125"/>
            <a:ext cx="10058400" cy="1325563"/>
          </a:xfrm>
        </p:spPr>
        <p:txBody>
          <a:bodyPr anchor="b" anchorCtr="0"/>
          <a:lstStyle>
            <a:lvl1pPr>
              <a:defRPr>
                <a:solidFill>
                  <a:srgbClr val="1A3B5B"/>
                </a:solidFill>
              </a:defRPr>
            </a:lvl1pPr>
          </a:lstStyle>
          <a:p>
            <a:r>
              <a:rPr lang="en-US"/>
              <a:t>[Click to edit Master title style]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09B8B1-BEA4-400F-985B-DEF0895F418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066800" y="2254827"/>
            <a:ext cx="10058400" cy="3922136"/>
          </a:xfrm>
        </p:spPr>
        <p:txBody>
          <a:bodyPr numCol="1"/>
          <a:lstStyle>
            <a:lvl1pPr>
              <a:buClr>
                <a:srgbClr val="EB4D00"/>
              </a:buClr>
              <a:defRPr>
                <a:solidFill>
                  <a:schemeClr val="accent1">
                    <a:lumMod val="25000"/>
                  </a:schemeClr>
                </a:solidFill>
              </a:defRPr>
            </a:lvl1pPr>
            <a:lvl2pPr>
              <a:buClr>
                <a:srgbClr val="EB4D00"/>
              </a:buClr>
              <a:defRPr>
                <a:solidFill>
                  <a:schemeClr val="accent1">
                    <a:lumMod val="25000"/>
                  </a:schemeClr>
                </a:solidFill>
              </a:defRPr>
            </a:lvl2pPr>
            <a:lvl3pPr>
              <a:buClr>
                <a:srgbClr val="EB4D00"/>
              </a:buClr>
              <a:defRPr>
                <a:solidFill>
                  <a:schemeClr val="accent1">
                    <a:lumMod val="25000"/>
                  </a:schemeClr>
                </a:solidFill>
              </a:defRPr>
            </a:lvl3pPr>
            <a:lvl4pPr>
              <a:buClr>
                <a:srgbClr val="EB4D00"/>
              </a:buClr>
              <a:defRPr>
                <a:solidFill>
                  <a:schemeClr val="accent1">
                    <a:lumMod val="25000"/>
                  </a:schemeClr>
                </a:solidFill>
              </a:defRPr>
            </a:lvl4pPr>
            <a:lvl5pPr>
              <a:buClr>
                <a:srgbClr val="EB4D00"/>
              </a:buClr>
              <a:defRPr>
                <a:solidFill>
                  <a:schemeClr val="accent1">
                    <a:lumMod val="25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F939BEAD-F09B-C346-9D18-25CAAF45EE3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37632" y="6272460"/>
            <a:ext cx="1283288" cy="494381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B43224D9-F0FF-7F49-8041-6C67929333C8}"/>
              </a:ext>
            </a:extLst>
          </p:cNvPr>
          <p:cNvSpPr/>
          <p:nvPr userDrawn="1"/>
        </p:nvSpPr>
        <p:spPr>
          <a:xfrm>
            <a:off x="1" y="0"/>
            <a:ext cx="503430" cy="6858000"/>
          </a:xfrm>
          <a:prstGeom prst="rect">
            <a:avLst/>
          </a:prstGeom>
          <a:solidFill>
            <a:srgbClr val="1A3B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3573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Audit Content Blue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CAF1D04-C19A-4063-AAB0-AD957B1E703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A3B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C20F5B4-39D8-4129-9214-8F3393F62F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11584" y="253693"/>
            <a:ext cx="8590556" cy="1325563"/>
          </a:xfrm>
        </p:spPr>
        <p:txBody>
          <a:bodyPr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[Click to edit Master title style]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09B8B1-BEA4-400F-985B-DEF0895F41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1584" y="2173184"/>
            <a:ext cx="10324354" cy="4003778"/>
          </a:xfrm>
        </p:spPr>
        <p:txBody>
          <a:bodyPr>
            <a:normAutofit/>
          </a:bodyPr>
          <a:lstStyle>
            <a:lvl1pPr>
              <a:buClr>
                <a:schemeClr val="bg1"/>
              </a:buClr>
              <a:defRPr sz="20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20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20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B6BDF93-DBE6-4985-9AF8-29A2553848CD}"/>
              </a:ext>
            </a:extLst>
          </p:cNvPr>
          <p:cNvCxnSpPr>
            <a:cxnSpLocks/>
          </p:cNvCxnSpPr>
          <p:nvPr userDrawn="1"/>
        </p:nvCxnSpPr>
        <p:spPr>
          <a:xfrm>
            <a:off x="0" y="1706256"/>
            <a:ext cx="5213684" cy="0"/>
          </a:xfrm>
          <a:prstGeom prst="line">
            <a:avLst/>
          </a:prstGeom>
          <a:ln w="38100">
            <a:solidFill>
              <a:srgbClr val="FE66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Graphic 7">
            <a:extLst>
              <a:ext uri="{FF2B5EF4-FFF2-40B4-BE49-F238E27FC236}">
                <a16:creationId xmlns:a16="http://schemas.microsoft.com/office/drawing/2014/main" id="{F90654AD-21AB-B644-BFB5-6FD1BEF3604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80474" y="6281931"/>
            <a:ext cx="1060932" cy="408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02273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66AB78-4592-2941-894F-7686F3475C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4343" y="2353583"/>
            <a:ext cx="5159829" cy="1565275"/>
          </a:xfrm>
        </p:spPr>
        <p:txBody>
          <a:bodyPr/>
          <a:lstStyle>
            <a:lvl1pPr>
              <a:defRPr b="1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BF90B608-39F4-8C4A-ADEF-6FA5EF5542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199022" y="-1795043"/>
            <a:ext cx="5617269" cy="10448086"/>
          </a:xfrm>
          <a:prstGeom prst="rect">
            <a:avLst/>
          </a:prstGeom>
        </p:spPr>
      </p:pic>
      <p:sp>
        <p:nvSpPr>
          <p:cNvPr id="11" name="Subtitle 2">
            <a:extLst>
              <a:ext uri="{FF2B5EF4-FFF2-40B4-BE49-F238E27FC236}">
                <a16:creationId xmlns:a16="http://schemas.microsoft.com/office/drawing/2014/main" id="{5A710E25-E809-7243-9D58-76156D7B143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184343" y="4618041"/>
            <a:ext cx="4572000" cy="369459"/>
          </a:xfrm>
        </p:spPr>
        <p:txBody>
          <a:bodyPr>
            <a:normAutofit/>
          </a:bodyPr>
          <a:lstStyle>
            <a:lvl1pPr marL="0" indent="0" algn="l">
              <a:buNone/>
              <a:defRPr sz="1500" b="0" i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[</a:t>
            </a:r>
            <a:r>
              <a:rPr lang="en-US" err="1"/>
              <a:t>Firstname</a:t>
            </a:r>
            <a:r>
              <a:rPr lang="en-US"/>
              <a:t> </a:t>
            </a:r>
            <a:r>
              <a:rPr lang="en-US" err="1"/>
              <a:t>Lastname</a:t>
            </a:r>
            <a:r>
              <a:rPr lang="en-US"/>
              <a:t>]</a:t>
            </a:r>
          </a:p>
        </p:txBody>
      </p:sp>
      <p:sp>
        <p:nvSpPr>
          <p:cNvPr id="13" name="Text Placeholder 26">
            <a:extLst>
              <a:ext uri="{FF2B5EF4-FFF2-40B4-BE49-F238E27FC236}">
                <a16:creationId xmlns:a16="http://schemas.microsoft.com/office/drawing/2014/main" id="{669678ED-4BE6-5B40-B90A-F1DCBF910A0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84343" y="5132643"/>
            <a:ext cx="4572000" cy="422275"/>
          </a:xfrm>
        </p:spPr>
        <p:txBody>
          <a:bodyPr>
            <a:normAutofit/>
          </a:bodyPr>
          <a:lstStyle>
            <a:lvl1pPr marL="0" indent="0">
              <a:buNone/>
              <a:defRPr sz="1200" b="0" i="1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365760" indent="0">
              <a:buNone/>
              <a:defRPr>
                <a:solidFill>
                  <a:schemeClr val="bg1"/>
                </a:solidFill>
              </a:defRPr>
            </a:lvl2pPr>
            <a:lvl3pPr marL="731520" indent="0">
              <a:buNone/>
              <a:defRPr>
                <a:solidFill>
                  <a:schemeClr val="bg1"/>
                </a:solidFill>
              </a:defRPr>
            </a:lvl3pPr>
            <a:lvl4pPr marL="1097280" indent="0">
              <a:buNone/>
              <a:defRPr>
                <a:solidFill>
                  <a:schemeClr val="bg1"/>
                </a:solidFill>
              </a:defRPr>
            </a:lvl4pPr>
            <a:lvl5pPr marL="146304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[Job title]</a:t>
            </a:r>
          </a:p>
        </p:txBody>
      </p:sp>
      <p:pic>
        <p:nvPicPr>
          <p:cNvPr id="14" name="Graphic 13" descr="TPGi">
            <a:extLst>
              <a:ext uri="{FF2B5EF4-FFF2-40B4-BE49-F238E27FC236}">
                <a16:creationId xmlns:a16="http://schemas.microsoft.com/office/drawing/2014/main" id="{C14B5255-FF06-BD4C-8536-329CCB142539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84342" y="846671"/>
            <a:ext cx="3911557" cy="1506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1193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21AB9A-FDEA-4284-9A29-96F36D8BEAE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40532" y="1167419"/>
            <a:ext cx="4237794" cy="3451891"/>
          </a:xfrm>
        </p:spPr>
        <p:txBody>
          <a:bodyPr anchor="b">
            <a:normAutofit/>
          </a:bodyPr>
          <a:lstStyle>
            <a:lvl1pPr algn="l">
              <a:defRPr sz="55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[Click to edit Master title style]</a:t>
            </a:r>
          </a:p>
        </p:txBody>
      </p:sp>
      <p:sp>
        <p:nvSpPr>
          <p:cNvPr id="12" name="Rectangle 11"/>
          <p:cNvSpPr/>
          <p:nvPr userDrawn="1"/>
        </p:nvSpPr>
        <p:spPr>
          <a:xfrm>
            <a:off x="0" y="4810325"/>
            <a:ext cx="12192000" cy="204767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3C854E8-C2B0-48CB-B2DE-E631AC5E03E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0532" y="5117011"/>
            <a:ext cx="3345656" cy="369459"/>
          </a:xfrm>
        </p:spPr>
        <p:txBody>
          <a:bodyPr>
            <a:normAutofit/>
          </a:bodyPr>
          <a:lstStyle>
            <a:lvl1pPr marL="0" indent="0" algn="l">
              <a:buNone/>
              <a:defRPr sz="15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[</a:t>
            </a:r>
            <a:r>
              <a:rPr lang="en-US" err="1"/>
              <a:t>Firstname</a:t>
            </a:r>
            <a:r>
              <a:rPr lang="en-US"/>
              <a:t> </a:t>
            </a:r>
            <a:r>
              <a:rPr lang="en-US" err="1"/>
              <a:t>Lastname</a:t>
            </a:r>
            <a:r>
              <a:rPr lang="en-US"/>
              <a:t>]</a:t>
            </a:r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3C86F298-D7E2-4FBE-82F0-23654585659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0532" y="5529967"/>
            <a:ext cx="3345656" cy="422275"/>
          </a:xfrm>
        </p:spPr>
        <p:txBody>
          <a:bodyPr>
            <a:normAutofit/>
          </a:bodyPr>
          <a:lstStyle>
            <a:lvl1pPr marL="0" indent="0">
              <a:buNone/>
              <a:defRPr sz="12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365760" indent="0">
              <a:buNone/>
              <a:defRPr>
                <a:solidFill>
                  <a:schemeClr val="bg1"/>
                </a:solidFill>
              </a:defRPr>
            </a:lvl2pPr>
            <a:lvl3pPr marL="731520" indent="0">
              <a:buNone/>
              <a:defRPr>
                <a:solidFill>
                  <a:schemeClr val="bg1"/>
                </a:solidFill>
              </a:defRPr>
            </a:lvl3pPr>
            <a:lvl4pPr marL="1097280" indent="0">
              <a:buNone/>
              <a:defRPr>
                <a:solidFill>
                  <a:schemeClr val="bg1"/>
                </a:solidFill>
              </a:defRPr>
            </a:lvl4pPr>
            <a:lvl5pPr marL="146304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[Job title]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6716068" y="0"/>
            <a:ext cx="3504378" cy="5625296"/>
          </a:xfrm>
          <a:prstGeom prst="rect">
            <a:avLst/>
          </a:prstGeom>
          <a:solidFill>
            <a:srgbClr val="F9B3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5421275" y="1624205"/>
            <a:ext cx="6298092" cy="40010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9137" y="1433191"/>
            <a:ext cx="8048625" cy="474811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882360" y="0"/>
            <a:ext cx="2604304" cy="6858000"/>
          </a:xfrm>
          <a:prstGeom prst="rect">
            <a:avLst/>
          </a:prstGeom>
          <a:solidFill>
            <a:srgbClr val="F9B3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4755636"/>
            <a:ext cx="12192000" cy="210236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21AB9A-FDEA-4284-9A29-96F36D8BEAE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40532" y="1103251"/>
            <a:ext cx="5751924" cy="3451891"/>
          </a:xfrm>
        </p:spPr>
        <p:txBody>
          <a:bodyPr anchor="b">
            <a:normAutofit/>
          </a:bodyPr>
          <a:lstStyle>
            <a:lvl1pPr algn="l">
              <a:defRPr sz="5500" b="1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[Click to edit Master title style]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3C854E8-C2B0-48CB-B2DE-E631AC5E03E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0532" y="5117011"/>
            <a:ext cx="3345656" cy="369459"/>
          </a:xfrm>
        </p:spPr>
        <p:txBody>
          <a:bodyPr>
            <a:normAutofit/>
          </a:bodyPr>
          <a:lstStyle>
            <a:lvl1pPr marL="0" indent="0" algn="l">
              <a:buNone/>
              <a:defRPr sz="15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[</a:t>
            </a:r>
            <a:r>
              <a:rPr lang="en-US" err="1"/>
              <a:t>Firstname</a:t>
            </a:r>
            <a:r>
              <a:rPr lang="en-US"/>
              <a:t> </a:t>
            </a:r>
            <a:r>
              <a:rPr lang="en-US" err="1"/>
              <a:t>Lastname</a:t>
            </a:r>
            <a:r>
              <a:rPr lang="en-US"/>
              <a:t>]</a:t>
            </a:r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3C86F298-D7E2-4FBE-82F0-23654585659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0532" y="5529967"/>
            <a:ext cx="3345656" cy="422275"/>
          </a:xfrm>
        </p:spPr>
        <p:txBody>
          <a:bodyPr>
            <a:normAutofit/>
          </a:bodyPr>
          <a:lstStyle>
            <a:lvl1pPr marL="0" indent="0">
              <a:buNone/>
              <a:defRPr sz="12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365760" indent="0">
              <a:buNone/>
              <a:defRPr>
                <a:solidFill>
                  <a:schemeClr val="bg1"/>
                </a:solidFill>
              </a:defRPr>
            </a:lvl2pPr>
            <a:lvl3pPr marL="731520" indent="0">
              <a:buNone/>
              <a:defRPr>
                <a:solidFill>
                  <a:schemeClr val="bg1"/>
                </a:solidFill>
              </a:defRPr>
            </a:lvl3pPr>
            <a:lvl4pPr marL="1097280" indent="0">
              <a:buNone/>
              <a:defRPr>
                <a:solidFill>
                  <a:schemeClr val="bg1"/>
                </a:solidFill>
              </a:defRPr>
            </a:lvl4pPr>
            <a:lvl5pPr marL="146304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[Job title]</a:t>
            </a:r>
          </a:p>
        </p:txBody>
      </p:sp>
      <p:sp>
        <p:nvSpPr>
          <p:cNvPr id="11" name="Freeform 13">
            <a:extLst>
              <a:ext uri="{FF2B5EF4-FFF2-40B4-BE49-F238E27FC236}">
                <a16:creationId xmlns:a16="http://schemas.microsoft.com/office/drawing/2014/main" id="{D82B087F-9B39-4634-A2AD-3D2D0D736F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 flipV="1">
            <a:off x="-11576" y="4667693"/>
            <a:ext cx="12292315" cy="87942"/>
          </a:xfrm>
          <a:custGeom>
            <a:avLst/>
            <a:gdLst>
              <a:gd name="T0" fmla="*/ 7680 w 7680"/>
              <a:gd name="T1" fmla="*/ 16 h 32"/>
              <a:gd name="T2" fmla="*/ 7680 w 7680"/>
              <a:gd name="T3" fmla="*/ 16 h 32"/>
              <a:gd name="T4" fmla="*/ 7655 w 7680"/>
              <a:gd name="T5" fmla="*/ 0 h 32"/>
              <a:gd name="T6" fmla="*/ 0 w 7680"/>
              <a:gd name="T7" fmla="*/ 0 h 32"/>
              <a:gd name="T8" fmla="*/ 0 w 7680"/>
              <a:gd name="T9" fmla="*/ 32 h 32"/>
              <a:gd name="T10" fmla="*/ 7675 w 7680"/>
              <a:gd name="T11" fmla="*/ 32 h 32"/>
              <a:gd name="T12" fmla="*/ 7680 w 7680"/>
              <a:gd name="T13" fmla="*/ 16 h 32"/>
              <a:gd name="connsiteX0" fmla="*/ 9852 w 10000"/>
              <a:gd name="connsiteY0" fmla="*/ 6562 h 10000"/>
              <a:gd name="connsiteX1" fmla="*/ 10000 w 10000"/>
              <a:gd name="connsiteY1" fmla="*/ 5000 h 10000"/>
              <a:gd name="connsiteX2" fmla="*/ 9967 w 10000"/>
              <a:gd name="connsiteY2" fmla="*/ 0 h 10000"/>
              <a:gd name="connsiteX3" fmla="*/ 0 w 10000"/>
              <a:gd name="connsiteY3" fmla="*/ 0 h 10000"/>
              <a:gd name="connsiteX4" fmla="*/ 0 w 10000"/>
              <a:gd name="connsiteY4" fmla="*/ 10000 h 10000"/>
              <a:gd name="connsiteX5" fmla="*/ 9993 w 10000"/>
              <a:gd name="connsiteY5" fmla="*/ 10000 h 10000"/>
              <a:gd name="connsiteX6" fmla="*/ 9852 w 10000"/>
              <a:gd name="connsiteY6" fmla="*/ 6562 h 10000"/>
              <a:gd name="connsiteX0" fmla="*/ 9875 w 10000"/>
              <a:gd name="connsiteY0" fmla="*/ 4479 h 10000"/>
              <a:gd name="connsiteX1" fmla="*/ 10000 w 10000"/>
              <a:gd name="connsiteY1" fmla="*/ 5000 h 10000"/>
              <a:gd name="connsiteX2" fmla="*/ 9967 w 10000"/>
              <a:gd name="connsiteY2" fmla="*/ 0 h 10000"/>
              <a:gd name="connsiteX3" fmla="*/ 0 w 10000"/>
              <a:gd name="connsiteY3" fmla="*/ 0 h 10000"/>
              <a:gd name="connsiteX4" fmla="*/ 0 w 10000"/>
              <a:gd name="connsiteY4" fmla="*/ 10000 h 10000"/>
              <a:gd name="connsiteX5" fmla="*/ 9993 w 10000"/>
              <a:gd name="connsiteY5" fmla="*/ 10000 h 10000"/>
              <a:gd name="connsiteX6" fmla="*/ 9875 w 10000"/>
              <a:gd name="connsiteY6" fmla="*/ 4479 h 10000"/>
              <a:gd name="connsiteX0" fmla="*/ 9993 w 10736"/>
              <a:gd name="connsiteY0" fmla="*/ 10000 h 10000"/>
              <a:gd name="connsiteX1" fmla="*/ 10000 w 10736"/>
              <a:gd name="connsiteY1" fmla="*/ 5000 h 10000"/>
              <a:gd name="connsiteX2" fmla="*/ 9967 w 10736"/>
              <a:gd name="connsiteY2" fmla="*/ 0 h 10000"/>
              <a:gd name="connsiteX3" fmla="*/ 0 w 10736"/>
              <a:gd name="connsiteY3" fmla="*/ 0 h 10000"/>
              <a:gd name="connsiteX4" fmla="*/ 0 w 10736"/>
              <a:gd name="connsiteY4" fmla="*/ 10000 h 10000"/>
              <a:gd name="connsiteX5" fmla="*/ 9993 w 10736"/>
              <a:gd name="connsiteY5" fmla="*/ 10000 h 10000"/>
              <a:gd name="connsiteX0" fmla="*/ 9993 w 10022"/>
              <a:gd name="connsiteY0" fmla="*/ 10000 h 10541"/>
              <a:gd name="connsiteX1" fmla="*/ 10000 w 10022"/>
              <a:gd name="connsiteY1" fmla="*/ 5000 h 10541"/>
              <a:gd name="connsiteX2" fmla="*/ 9967 w 10022"/>
              <a:gd name="connsiteY2" fmla="*/ 0 h 10541"/>
              <a:gd name="connsiteX3" fmla="*/ 0 w 10022"/>
              <a:gd name="connsiteY3" fmla="*/ 0 h 10541"/>
              <a:gd name="connsiteX4" fmla="*/ 0 w 10022"/>
              <a:gd name="connsiteY4" fmla="*/ 10000 h 10541"/>
              <a:gd name="connsiteX5" fmla="*/ 9993 w 10022"/>
              <a:gd name="connsiteY5" fmla="*/ 10000 h 10541"/>
              <a:gd name="connsiteX0" fmla="*/ 9993 w 10736"/>
              <a:gd name="connsiteY0" fmla="*/ 10000 h 10962"/>
              <a:gd name="connsiteX1" fmla="*/ 10000 w 10736"/>
              <a:gd name="connsiteY1" fmla="*/ 5000 h 10962"/>
              <a:gd name="connsiteX2" fmla="*/ 9967 w 10736"/>
              <a:gd name="connsiteY2" fmla="*/ 0 h 10962"/>
              <a:gd name="connsiteX3" fmla="*/ 0 w 10736"/>
              <a:gd name="connsiteY3" fmla="*/ 0 h 10962"/>
              <a:gd name="connsiteX4" fmla="*/ 0 w 10736"/>
              <a:gd name="connsiteY4" fmla="*/ 10000 h 10962"/>
              <a:gd name="connsiteX5" fmla="*/ 9993 w 10736"/>
              <a:gd name="connsiteY5" fmla="*/ 10000 h 10962"/>
              <a:gd name="connsiteX0" fmla="*/ 9993 w 10736"/>
              <a:gd name="connsiteY0" fmla="*/ 10000 h 10740"/>
              <a:gd name="connsiteX1" fmla="*/ 10000 w 10736"/>
              <a:gd name="connsiteY1" fmla="*/ 5000 h 10740"/>
              <a:gd name="connsiteX2" fmla="*/ 9967 w 10736"/>
              <a:gd name="connsiteY2" fmla="*/ 0 h 10740"/>
              <a:gd name="connsiteX3" fmla="*/ 0 w 10736"/>
              <a:gd name="connsiteY3" fmla="*/ 0 h 10740"/>
              <a:gd name="connsiteX4" fmla="*/ 0 w 10736"/>
              <a:gd name="connsiteY4" fmla="*/ 10000 h 10740"/>
              <a:gd name="connsiteX5" fmla="*/ 9993 w 10736"/>
              <a:gd name="connsiteY5" fmla="*/ 10000 h 10740"/>
              <a:gd name="connsiteX0" fmla="*/ 9993 w 10000"/>
              <a:gd name="connsiteY0" fmla="*/ 10000 h 10740"/>
              <a:gd name="connsiteX1" fmla="*/ 10000 w 10000"/>
              <a:gd name="connsiteY1" fmla="*/ 5000 h 10740"/>
              <a:gd name="connsiteX2" fmla="*/ 9967 w 10000"/>
              <a:gd name="connsiteY2" fmla="*/ 0 h 10740"/>
              <a:gd name="connsiteX3" fmla="*/ 0 w 10000"/>
              <a:gd name="connsiteY3" fmla="*/ 0 h 10740"/>
              <a:gd name="connsiteX4" fmla="*/ 0 w 10000"/>
              <a:gd name="connsiteY4" fmla="*/ 10000 h 10740"/>
              <a:gd name="connsiteX5" fmla="*/ 9993 w 10000"/>
              <a:gd name="connsiteY5" fmla="*/ 10000 h 10740"/>
              <a:gd name="connsiteX0" fmla="*/ 9993 w 9993"/>
              <a:gd name="connsiteY0" fmla="*/ 10000 h 10740"/>
              <a:gd name="connsiteX1" fmla="*/ 9812 w 9993"/>
              <a:gd name="connsiteY1" fmla="*/ 3958 h 10740"/>
              <a:gd name="connsiteX2" fmla="*/ 9967 w 9993"/>
              <a:gd name="connsiteY2" fmla="*/ 0 h 10740"/>
              <a:gd name="connsiteX3" fmla="*/ 0 w 9993"/>
              <a:gd name="connsiteY3" fmla="*/ 0 h 10740"/>
              <a:gd name="connsiteX4" fmla="*/ 0 w 9993"/>
              <a:gd name="connsiteY4" fmla="*/ 10000 h 10740"/>
              <a:gd name="connsiteX5" fmla="*/ 9993 w 9993"/>
              <a:gd name="connsiteY5" fmla="*/ 10000 h 10740"/>
              <a:gd name="connsiteX0" fmla="*/ 10000 w 10010"/>
              <a:gd name="connsiteY0" fmla="*/ 9311 h 10000"/>
              <a:gd name="connsiteX1" fmla="*/ 10010 w 10010"/>
              <a:gd name="connsiteY1" fmla="*/ 4170 h 10000"/>
              <a:gd name="connsiteX2" fmla="*/ 9974 w 10010"/>
              <a:gd name="connsiteY2" fmla="*/ 0 h 10000"/>
              <a:gd name="connsiteX3" fmla="*/ 0 w 10010"/>
              <a:gd name="connsiteY3" fmla="*/ 0 h 10000"/>
              <a:gd name="connsiteX4" fmla="*/ 0 w 10010"/>
              <a:gd name="connsiteY4" fmla="*/ 9311 h 10000"/>
              <a:gd name="connsiteX5" fmla="*/ 10000 w 10010"/>
              <a:gd name="connsiteY5" fmla="*/ 9311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10" h="10000">
                <a:moveTo>
                  <a:pt x="10000" y="9311"/>
                </a:moveTo>
                <a:cubicBezTo>
                  <a:pt x="9998" y="9506"/>
                  <a:pt x="10014" y="5722"/>
                  <a:pt x="10010" y="4170"/>
                </a:cubicBezTo>
                <a:cubicBezTo>
                  <a:pt x="9999" y="2618"/>
                  <a:pt x="9985" y="1552"/>
                  <a:pt x="9974" y="0"/>
                </a:cubicBezTo>
                <a:lnTo>
                  <a:pt x="0" y="0"/>
                </a:lnTo>
                <a:lnTo>
                  <a:pt x="0" y="9311"/>
                </a:lnTo>
                <a:cubicBezTo>
                  <a:pt x="1666" y="10863"/>
                  <a:pt x="4999" y="9311"/>
                  <a:pt x="10000" y="9311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7377396" y="1951151"/>
            <a:ext cx="3572255" cy="49068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7457" y="673355"/>
            <a:ext cx="4135262" cy="62725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18611" y="469528"/>
            <a:ext cx="5267461" cy="6040193"/>
          </a:xfrm>
          <a:prstGeom prst="rect">
            <a:avLst/>
          </a:prstGeom>
          <a:solidFill>
            <a:schemeClr val="tx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5760" rIns="457200" rtlCol="0" anchor="ctr"/>
          <a:lstStyle/>
          <a:p>
            <a:endParaRPr lang="en-US" sz="2400">
              <a:solidFill>
                <a:schemeClr val="bg1"/>
              </a:solidFill>
              <a:ea typeface="Roboto Slab" charset="0"/>
              <a:cs typeface="Roboto Slab" charset="0"/>
            </a:endParaRPr>
          </a:p>
        </p:txBody>
      </p:sp>
      <p:pic>
        <p:nvPicPr>
          <p:cNvPr id="6" name="Picture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3714" y="4426217"/>
            <a:ext cx="3391550" cy="3750919"/>
          </a:xfrm>
          <a:prstGeom prst="rect">
            <a:avLst/>
          </a:prstGeom>
        </p:spPr>
      </p:pic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D8816C4D-C074-46E9-95BD-C9631EDBDD1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729728" y="1414272"/>
            <a:ext cx="2926080" cy="3011945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[Insert Avatar Picture]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6498336" y="14813"/>
            <a:ext cx="5388864" cy="959168"/>
          </a:xfrm>
        </p:spPr>
        <p:txBody>
          <a:bodyPr/>
          <a:lstStyle>
            <a:lvl1pPr algn="ctr">
              <a:defRPr baseline="0">
                <a:solidFill>
                  <a:schemeClr val="tx1">
                    <a:lumMod val="20000"/>
                    <a:lumOff val="8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[Name]</a:t>
            </a:r>
          </a:p>
        </p:txBody>
      </p:sp>
      <p:sp>
        <p:nvSpPr>
          <p:cNvPr id="9" name="Content Placeholder 6"/>
          <p:cNvSpPr>
            <a:spLocks noGrp="1"/>
          </p:cNvSpPr>
          <p:nvPr>
            <p:ph sz="quarter" idx="10"/>
          </p:nvPr>
        </p:nvSpPr>
        <p:spPr>
          <a:xfrm>
            <a:off x="780288" y="694944"/>
            <a:ext cx="4925568" cy="5629656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365760" indent="0">
              <a:buNone/>
              <a:defRPr/>
            </a:lvl2pPr>
            <a:lvl3pPr marL="731520" indent="0">
              <a:buNone/>
              <a:defRPr/>
            </a:lvl3pPr>
            <a:lvl4pPr marL="1097280" indent="0">
              <a:buNone/>
              <a:defRPr/>
            </a:lvl4pPr>
            <a:lvl5pPr marL="146304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645747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out M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7283566" y="-528034"/>
            <a:ext cx="4029565" cy="6383841"/>
            <a:chOff x="7852246" y="-8205"/>
            <a:chExt cx="4029565" cy="6383841"/>
          </a:xfrm>
        </p:grpSpPr>
        <p:sp>
          <p:nvSpPr>
            <p:cNvPr id="3" name="Rounded Rectangle 2"/>
            <p:cNvSpPr/>
            <p:nvPr/>
          </p:nvSpPr>
          <p:spPr>
            <a:xfrm>
              <a:off x="8732614" y="1487176"/>
              <a:ext cx="401781" cy="126425"/>
            </a:xfrm>
            <a:prstGeom prst="round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8933505" y="0"/>
              <a:ext cx="0" cy="1471808"/>
            </a:xfrm>
            <a:prstGeom prst="line">
              <a:avLst/>
            </a:prstGeom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Rounded Rectangle 4"/>
            <p:cNvSpPr/>
            <p:nvPr/>
          </p:nvSpPr>
          <p:spPr>
            <a:xfrm>
              <a:off x="10566669" y="1478971"/>
              <a:ext cx="401781" cy="126425"/>
            </a:xfrm>
            <a:prstGeom prst="round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" name="Straight Connector 5"/>
            <p:cNvCxnSpPr/>
            <p:nvPr/>
          </p:nvCxnSpPr>
          <p:spPr>
            <a:xfrm>
              <a:off x="10767560" y="-8205"/>
              <a:ext cx="0" cy="1471808"/>
            </a:xfrm>
            <a:prstGeom prst="line">
              <a:avLst/>
            </a:prstGeom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" name="Group 6"/>
            <p:cNvGrpSpPr/>
            <p:nvPr/>
          </p:nvGrpSpPr>
          <p:grpSpPr>
            <a:xfrm>
              <a:off x="7852246" y="1550388"/>
              <a:ext cx="4029565" cy="4825248"/>
              <a:chOff x="8182988" y="1595007"/>
              <a:chExt cx="3376612" cy="4043362"/>
            </a:xfrm>
          </p:grpSpPr>
          <p:sp>
            <p:nvSpPr>
              <p:cNvPr id="8" name="Rectangle 7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/>
            </p:nvSpPr>
            <p:spPr>
              <a:xfrm>
                <a:off x="8182988" y="1595007"/>
                <a:ext cx="3376612" cy="4043362"/>
              </a:xfrm>
              <a:prstGeom prst="rect">
                <a:avLst/>
              </a:prstGeom>
              <a:solidFill>
                <a:schemeClr val="accent1">
                  <a:lumMod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8349770" y="1762558"/>
                <a:ext cx="3043237" cy="370046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8516364" y="1930109"/>
                <a:ext cx="2705194" cy="3375749"/>
              </a:xfrm>
              <a:prstGeom prst="rect">
                <a:avLst/>
              </a:prstGeom>
              <a:gradFill flip="none" rotWithShape="1">
                <a:gsLst>
                  <a:gs pos="44000">
                    <a:schemeClr val="bg1"/>
                  </a:gs>
                  <a:gs pos="88000">
                    <a:schemeClr val="accent1">
                      <a:lumMod val="95000"/>
                      <a:lumOff val="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path path="circle">
                  <a:fillToRect l="50000" t="130000" r="50000" b="-30000"/>
                </a:path>
                <a:tileRect/>
              </a:gradFill>
              <a:ln w="9525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503447" y="365125"/>
            <a:ext cx="6212454" cy="1325563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[First Name] [Last Name]</a:t>
            </a:r>
          </a:p>
        </p:txBody>
      </p:sp>
      <p:sp>
        <p:nvSpPr>
          <p:cNvPr id="15" name="Content Placeholder 6"/>
          <p:cNvSpPr>
            <a:spLocks noGrp="1"/>
          </p:cNvSpPr>
          <p:nvPr>
            <p:ph sz="quarter" idx="10"/>
          </p:nvPr>
        </p:nvSpPr>
        <p:spPr>
          <a:xfrm>
            <a:off x="503238" y="2171700"/>
            <a:ext cx="6212872" cy="41529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  <a:lvl2pPr marL="365760" indent="0">
              <a:buNone/>
              <a:defRPr/>
            </a:lvl2pPr>
            <a:lvl3pPr marL="731520" indent="0">
              <a:buNone/>
              <a:defRPr/>
            </a:lvl3pPr>
            <a:lvl4pPr marL="1097280" indent="0">
              <a:buNone/>
              <a:defRPr/>
            </a:lvl4pPr>
            <a:lvl5pPr marL="146304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Picture Placeholder 6">
            <a:extLst>
              <a:ext uri="{FF2B5EF4-FFF2-40B4-BE49-F238E27FC236}">
                <a16:creationId xmlns:a16="http://schemas.microsoft.com/office/drawing/2014/main" id="{D8816C4D-C074-46E9-95BD-C9631EDBDD1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681409" y="1430461"/>
            <a:ext cx="3228311" cy="402853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[Insert Avatar Picture]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out Me - 2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Name badge read Hello My Name Is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0441" y="566744"/>
            <a:ext cx="4368392" cy="2696431"/>
          </a:xfrm>
          <a:prstGeom prst="rect">
            <a:avLst/>
          </a:prstGeom>
        </p:spPr>
      </p:pic>
      <p:pic>
        <p:nvPicPr>
          <p:cNvPr id="5" name="Content Placeholder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102814">
            <a:off x="4143010" y="4135827"/>
            <a:ext cx="2633779" cy="3168091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7159399" y="1529251"/>
            <a:ext cx="4289434" cy="922361"/>
          </a:xfrm>
        </p:spPr>
        <p:txBody>
          <a:bodyPr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[Name]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D8816C4D-C074-46E9-95BD-C9631EDBDD1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 rot="1636993">
            <a:off x="-827136" y="788610"/>
            <a:ext cx="5724870" cy="714393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[Insert Avatar Picture]</a:t>
            </a:r>
          </a:p>
        </p:txBody>
      </p:sp>
    </p:spTree>
    <p:extLst>
      <p:ext uri="{BB962C8B-B14F-4D97-AF65-F5344CB8AC3E}">
        <p14:creationId xmlns:p14="http://schemas.microsoft.com/office/powerpoint/2010/main" val="3707221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out Me - 3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6">
            <a:extLst>
              <a:ext uri="{FF2B5EF4-FFF2-40B4-BE49-F238E27FC236}">
                <a16:creationId xmlns:a16="http://schemas.microsoft.com/office/drawing/2014/main" id="{D8816C4D-C074-46E9-95BD-C9631EDBDD1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820426" y="881498"/>
            <a:ext cx="4489404" cy="4641478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[Insert Avatar Picture]</a:t>
            </a:r>
          </a:p>
        </p:txBody>
      </p:sp>
      <p:sp>
        <p:nvSpPr>
          <p:cNvPr id="6" name="Rectangular Callout 5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 userDrawn="1"/>
        </p:nvSpPr>
        <p:spPr>
          <a:xfrm>
            <a:off x="1757620" y="881498"/>
            <a:ext cx="4294710" cy="2675141"/>
          </a:xfrm>
          <a:prstGeom prst="wedgeRectCallout">
            <a:avLst>
              <a:gd name="adj1" fmla="val 64042"/>
              <a:gd name="adj2" fmla="val 3261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b="1">
                <a:solidFill>
                  <a:schemeClr val="tx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Hi!</a:t>
            </a:r>
            <a:r>
              <a:rPr lang="en-US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</a:t>
            </a:r>
          </a:p>
        </p:txBody>
      </p:sp>
      <p:sp>
        <p:nvSpPr>
          <p:cNvPr id="7" name="Rectangle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547104" y="5522976"/>
            <a:ext cx="5644896" cy="1072896"/>
          </a:xfrm>
          <a:prstGeom prst="rect">
            <a:avLst/>
          </a:prstGeom>
          <a:solidFill>
            <a:schemeClr val="tx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6820426" y="5522976"/>
            <a:ext cx="5286230" cy="959168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[Name]</a:t>
            </a:r>
          </a:p>
        </p:txBody>
      </p:sp>
    </p:spTree>
    <p:extLst>
      <p:ext uri="{BB962C8B-B14F-4D97-AF65-F5344CB8AC3E}">
        <p14:creationId xmlns:p14="http://schemas.microsoft.com/office/powerpoint/2010/main" val="2440790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out Me -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 descr="Curtain backdrop"/>
          <p:cNvGrpSpPr/>
          <p:nvPr userDrawn="1"/>
        </p:nvGrpSpPr>
        <p:grpSpPr>
          <a:xfrm rot="10800000">
            <a:off x="-20317" y="-21"/>
            <a:ext cx="12212317" cy="5493997"/>
            <a:chOff x="-20317" y="-21"/>
            <a:chExt cx="12744735" cy="5493997"/>
          </a:xfrm>
        </p:grpSpPr>
        <p:sp>
          <p:nvSpPr>
            <p:cNvPr id="4" name="Rectangle 3"/>
            <p:cNvSpPr/>
            <p:nvPr/>
          </p:nvSpPr>
          <p:spPr>
            <a:xfrm rot="10800000">
              <a:off x="-20317" y="0"/>
              <a:ext cx="867104" cy="5493971"/>
            </a:xfrm>
            <a:prstGeom prst="rect">
              <a:avLst/>
            </a:prstGeom>
            <a:gradFill flip="none" rotWithShape="1">
              <a:gsLst>
                <a:gs pos="44000">
                  <a:srgbClr val="C00000"/>
                </a:gs>
                <a:gs pos="88000">
                  <a:srgbClr val="941100"/>
                </a:gs>
                <a:gs pos="100000">
                  <a:srgbClr val="941100"/>
                </a:gs>
              </a:gsLst>
              <a:lin ang="2700000" scaled="1"/>
              <a:tileRect/>
            </a:gradFill>
            <a:ln w="158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 rot="10800000">
              <a:off x="821741" y="-5"/>
              <a:ext cx="867104" cy="5493971"/>
            </a:xfrm>
            <a:prstGeom prst="rect">
              <a:avLst/>
            </a:prstGeom>
            <a:gradFill flip="none" rotWithShape="1">
              <a:gsLst>
                <a:gs pos="44000">
                  <a:srgbClr val="C00000"/>
                </a:gs>
                <a:gs pos="88000">
                  <a:srgbClr val="941100"/>
                </a:gs>
                <a:gs pos="100000">
                  <a:srgbClr val="941100"/>
                </a:gs>
              </a:gsLst>
              <a:lin ang="2700000" scaled="1"/>
              <a:tileRect/>
            </a:gradFill>
            <a:ln w="158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 rot="10800000">
              <a:off x="1678686" y="5"/>
              <a:ext cx="867104" cy="5493971"/>
            </a:xfrm>
            <a:prstGeom prst="rect">
              <a:avLst/>
            </a:prstGeom>
            <a:gradFill flip="none" rotWithShape="1">
              <a:gsLst>
                <a:gs pos="44000">
                  <a:srgbClr val="C00000"/>
                </a:gs>
                <a:gs pos="88000">
                  <a:srgbClr val="941100"/>
                </a:gs>
                <a:gs pos="100000">
                  <a:srgbClr val="941100"/>
                </a:gs>
              </a:gsLst>
              <a:lin ang="2700000" scaled="1"/>
              <a:tileRect/>
            </a:gradFill>
            <a:ln w="158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 rot="10800000">
              <a:off x="2520744" y="0"/>
              <a:ext cx="867104" cy="5493971"/>
            </a:xfrm>
            <a:prstGeom prst="rect">
              <a:avLst/>
            </a:prstGeom>
            <a:gradFill flip="none" rotWithShape="1">
              <a:gsLst>
                <a:gs pos="44000">
                  <a:srgbClr val="C00000"/>
                </a:gs>
                <a:gs pos="88000">
                  <a:srgbClr val="941100"/>
                </a:gs>
                <a:gs pos="100000">
                  <a:srgbClr val="941100"/>
                </a:gs>
              </a:gsLst>
              <a:lin ang="2700000" scaled="1"/>
              <a:tileRect/>
            </a:gradFill>
            <a:ln w="158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 rot="10800000">
              <a:off x="3377589" y="5"/>
              <a:ext cx="867104" cy="5493971"/>
            </a:xfrm>
            <a:prstGeom prst="rect">
              <a:avLst/>
            </a:prstGeom>
            <a:gradFill flip="none" rotWithShape="1">
              <a:gsLst>
                <a:gs pos="44000">
                  <a:srgbClr val="C00000"/>
                </a:gs>
                <a:gs pos="88000">
                  <a:srgbClr val="941100"/>
                </a:gs>
                <a:gs pos="100000">
                  <a:srgbClr val="941100"/>
                </a:gs>
              </a:gsLst>
              <a:lin ang="2700000" scaled="1"/>
              <a:tileRect/>
            </a:gradFill>
            <a:ln w="158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 rot="10800000">
              <a:off x="4219647" y="0"/>
              <a:ext cx="867104" cy="5493971"/>
            </a:xfrm>
            <a:prstGeom prst="rect">
              <a:avLst/>
            </a:prstGeom>
            <a:gradFill flip="none" rotWithShape="1">
              <a:gsLst>
                <a:gs pos="44000">
                  <a:srgbClr val="C00000"/>
                </a:gs>
                <a:gs pos="88000">
                  <a:srgbClr val="941100"/>
                </a:gs>
                <a:gs pos="100000">
                  <a:srgbClr val="941100"/>
                </a:gs>
              </a:gsLst>
              <a:lin ang="2700000" scaled="1"/>
              <a:tileRect/>
            </a:gradFill>
            <a:ln w="158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 rot="10800000">
              <a:off x="5076491" y="-10"/>
              <a:ext cx="867104" cy="5493971"/>
            </a:xfrm>
            <a:prstGeom prst="rect">
              <a:avLst/>
            </a:prstGeom>
            <a:gradFill flip="none" rotWithShape="1">
              <a:gsLst>
                <a:gs pos="44000">
                  <a:srgbClr val="C00000"/>
                </a:gs>
                <a:gs pos="88000">
                  <a:srgbClr val="941100"/>
                </a:gs>
                <a:gs pos="100000">
                  <a:srgbClr val="941100"/>
                </a:gs>
              </a:gsLst>
              <a:lin ang="2700000" scaled="1"/>
              <a:tileRect/>
            </a:gradFill>
            <a:ln w="158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 rot="10800000">
              <a:off x="5918549" y="-15"/>
              <a:ext cx="867104" cy="5493971"/>
            </a:xfrm>
            <a:prstGeom prst="rect">
              <a:avLst/>
            </a:prstGeom>
            <a:gradFill flip="none" rotWithShape="1">
              <a:gsLst>
                <a:gs pos="44000">
                  <a:srgbClr val="C00000"/>
                </a:gs>
                <a:gs pos="88000">
                  <a:srgbClr val="941100"/>
                </a:gs>
                <a:gs pos="100000">
                  <a:srgbClr val="941100"/>
                </a:gs>
              </a:gsLst>
              <a:lin ang="2700000" scaled="1"/>
              <a:tileRect/>
            </a:gradFill>
            <a:ln w="158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 rot="10800000">
              <a:off x="6775494" y="-5"/>
              <a:ext cx="867104" cy="5493971"/>
            </a:xfrm>
            <a:prstGeom prst="rect">
              <a:avLst/>
            </a:prstGeom>
            <a:gradFill flip="none" rotWithShape="1">
              <a:gsLst>
                <a:gs pos="44000">
                  <a:srgbClr val="C00000"/>
                </a:gs>
                <a:gs pos="88000">
                  <a:srgbClr val="941100"/>
                </a:gs>
                <a:gs pos="100000">
                  <a:srgbClr val="941100"/>
                </a:gs>
              </a:gsLst>
              <a:lin ang="2700000" scaled="1"/>
              <a:tileRect/>
            </a:gradFill>
            <a:ln w="158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 rot="10800000">
              <a:off x="7617552" y="-10"/>
              <a:ext cx="867104" cy="5493971"/>
            </a:xfrm>
            <a:prstGeom prst="rect">
              <a:avLst/>
            </a:prstGeom>
            <a:gradFill flip="none" rotWithShape="1">
              <a:gsLst>
                <a:gs pos="44000">
                  <a:srgbClr val="C00000"/>
                </a:gs>
                <a:gs pos="88000">
                  <a:srgbClr val="941100"/>
                </a:gs>
                <a:gs pos="100000">
                  <a:srgbClr val="941100"/>
                </a:gs>
              </a:gsLst>
              <a:lin ang="2700000" scaled="1"/>
              <a:tileRect/>
            </a:gradFill>
            <a:ln w="158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 rot="10800000">
              <a:off x="8474397" y="-5"/>
              <a:ext cx="867104" cy="5493971"/>
            </a:xfrm>
            <a:prstGeom prst="rect">
              <a:avLst/>
            </a:prstGeom>
            <a:gradFill flip="none" rotWithShape="1">
              <a:gsLst>
                <a:gs pos="44000">
                  <a:srgbClr val="C00000"/>
                </a:gs>
                <a:gs pos="88000">
                  <a:srgbClr val="941100"/>
                </a:gs>
                <a:gs pos="100000">
                  <a:srgbClr val="941100"/>
                </a:gs>
              </a:gsLst>
              <a:lin ang="2700000" scaled="1"/>
              <a:tileRect/>
            </a:gradFill>
            <a:ln w="158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 rot="10800000">
              <a:off x="9316455" y="-10"/>
              <a:ext cx="867104" cy="5493971"/>
            </a:xfrm>
            <a:prstGeom prst="rect">
              <a:avLst/>
            </a:prstGeom>
            <a:gradFill flip="none" rotWithShape="1">
              <a:gsLst>
                <a:gs pos="44000">
                  <a:srgbClr val="C00000"/>
                </a:gs>
                <a:gs pos="88000">
                  <a:srgbClr val="941100"/>
                </a:gs>
                <a:gs pos="100000">
                  <a:srgbClr val="941100"/>
                </a:gs>
              </a:gsLst>
              <a:lin ang="2700000" scaled="1"/>
              <a:tileRect/>
            </a:gradFill>
            <a:ln w="158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 rot="10800000">
              <a:off x="10158411" y="-21"/>
              <a:ext cx="867104" cy="5493971"/>
            </a:xfrm>
            <a:prstGeom prst="rect">
              <a:avLst/>
            </a:prstGeom>
            <a:gradFill flip="none" rotWithShape="1">
              <a:gsLst>
                <a:gs pos="44000">
                  <a:srgbClr val="C00000"/>
                </a:gs>
                <a:gs pos="88000">
                  <a:srgbClr val="941100"/>
                </a:gs>
                <a:gs pos="100000">
                  <a:srgbClr val="941100"/>
                </a:gs>
              </a:gsLst>
              <a:lin ang="2700000" scaled="1"/>
              <a:tileRect/>
            </a:gradFill>
            <a:ln w="158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 rot="10800000">
              <a:off x="11015256" y="-16"/>
              <a:ext cx="867104" cy="5493971"/>
            </a:xfrm>
            <a:prstGeom prst="rect">
              <a:avLst/>
            </a:prstGeom>
            <a:gradFill flip="none" rotWithShape="1">
              <a:gsLst>
                <a:gs pos="44000">
                  <a:srgbClr val="C00000"/>
                </a:gs>
                <a:gs pos="88000">
                  <a:srgbClr val="941100"/>
                </a:gs>
                <a:gs pos="100000">
                  <a:srgbClr val="941100"/>
                </a:gs>
              </a:gsLst>
              <a:lin ang="2700000" scaled="1"/>
              <a:tileRect/>
            </a:gradFill>
            <a:ln w="158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 rot="10800000">
              <a:off x="11857314" y="-21"/>
              <a:ext cx="867104" cy="5493971"/>
            </a:xfrm>
            <a:prstGeom prst="rect">
              <a:avLst/>
            </a:prstGeom>
            <a:gradFill flip="none" rotWithShape="1">
              <a:gsLst>
                <a:gs pos="44000">
                  <a:srgbClr val="C00000"/>
                </a:gs>
                <a:gs pos="88000">
                  <a:srgbClr val="941100"/>
                </a:gs>
                <a:gs pos="100000">
                  <a:srgbClr val="941100"/>
                </a:gs>
              </a:gsLst>
              <a:lin ang="2700000" scaled="1"/>
              <a:tileRect/>
            </a:gradFill>
            <a:ln w="158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4" name="Picture 23" descr="Podium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454" y="3253181"/>
            <a:ext cx="3374136" cy="3731660"/>
          </a:xfrm>
          <a:prstGeom prst="rect">
            <a:avLst/>
          </a:prstGeom>
        </p:spPr>
      </p:pic>
      <p:sp>
        <p:nvSpPr>
          <p:cNvPr id="21" name="Rectangle 2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5493971"/>
            <a:ext cx="12192000" cy="149087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Picture Placeholder 6">
            <a:extLst>
              <a:ext uri="{FF2B5EF4-FFF2-40B4-BE49-F238E27FC236}">
                <a16:creationId xmlns:a16="http://schemas.microsoft.com/office/drawing/2014/main" id="{D8816C4D-C074-46E9-95BD-C9631EDBDD1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396674" y="320990"/>
            <a:ext cx="3228311" cy="2932192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[Insert Avatar Picture]</a:t>
            </a:r>
          </a:p>
        </p:txBody>
      </p:sp>
      <p:sp>
        <p:nvSpPr>
          <p:cNvPr id="27" name="Title 1"/>
          <p:cNvSpPr>
            <a:spLocks noGrp="1"/>
          </p:cNvSpPr>
          <p:nvPr>
            <p:ph type="title" hasCustomPrompt="1"/>
          </p:nvPr>
        </p:nvSpPr>
        <p:spPr>
          <a:xfrm>
            <a:off x="353568" y="5655168"/>
            <a:ext cx="11521439" cy="959168"/>
          </a:xfrm>
        </p:spPr>
        <p:txBody>
          <a:bodyPr/>
          <a:lstStyle>
            <a:lvl1pPr algn="ctr">
              <a:defRPr baseline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[Name] | [Title}</a:t>
            </a:r>
          </a:p>
        </p:txBody>
      </p:sp>
    </p:spTree>
    <p:extLst>
      <p:ext uri="{BB962C8B-B14F-4D97-AF65-F5344CB8AC3E}">
        <p14:creationId xmlns:p14="http://schemas.microsoft.com/office/powerpoint/2010/main" val="17302854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EB146D3-C2CA-114D-AFBB-6BE6BD3840A4}"/>
              </a:ext>
            </a:extLst>
          </p:cNvPr>
          <p:cNvSpPr/>
          <p:nvPr userDrawn="1"/>
        </p:nvSpPr>
        <p:spPr>
          <a:xfrm>
            <a:off x="0" y="0"/>
            <a:ext cx="8621486" cy="6858000"/>
          </a:xfrm>
          <a:prstGeom prst="rect">
            <a:avLst/>
          </a:prstGeom>
          <a:solidFill>
            <a:srgbClr val="1A3B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966AB78-4592-2941-894F-7686F3475C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4343" y="2353583"/>
            <a:ext cx="5159829" cy="1565275"/>
          </a:xfrm>
        </p:spPr>
        <p:txBody>
          <a:bodyPr/>
          <a:lstStyle>
            <a:lvl1pPr>
              <a:defRPr b="1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5A710E25-E809-7243-9D58-76156D7B143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915883" y="4618041"/>
            <a:ext cx="3840460" cy="369459"/>
          </a:xfrm>
        </p:spPr>
        <p:txBody>
          <a:bodyPr>
            <a:noAutofit/>
          </a:bodyPr>
          <a:lstStyle>
            <a:lvl1pPr marL="0" indent="0" algn="l">
              <a:buNone/>
              <a:defRPr sz="2000" b="1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[</a:t>
            </a:r>
            <a:r>
              <a:rPr lang="en-US" err="1"/>
              <a:t>Firstname</a:t>
            </a:r>
            <a:r>
              <a:rPr lang="en-US"/>
              <a:t> </a:t>
            </a:r>
            <a:r>
              <a:rPr lang="en-US" err="1"/>
              <a:t>Lastname</a:t>
            </a:r>
            <a:r>
              <a:rPr lang="en-US"/>
              <a:t>]</a:t>
            </a:r>
          </a:p>
        </p:txBody>
      </p:sp>
      <p:sp>
        <p:nvSpPr>
          <p:cNvPr id="13" name="Text Placeholder 26">
            <a:extLst>
              <a:ext uri="{FF2B5EF4-FFF2-40B4-BE49-F238E27FC236}">
                <a16:creationId xmlns:a16="http://schemas.microsoft.com/office/drawing/2014/main" id="{669678ED-4BE6-5B40-B90A-F1DCBF910A0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915881" y="5132643"/>
            <a:ext cx="3840461" cy="422275"/>
          </a:xfrm>
        </p:spPr>
        <p:txBody>
          <a:bodyPr>
            <a:normAutofit/>
          </a:bodyPr>
          <a:lstStyle>
            <a:lvl1pPr marL="0" indent="0">
              <a:buNone/>
              <a:defRPr sz="1600" b="0" i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365760" indent="0">
              <a:buNone/>
              <a:defRPr>
                <a:solidFill>
                  <a:schemeClr val="bg1"/>
                </a:solidFill>
              </a:defRPr>
            </a:lvl2pPr>
            <a:lvl3pPr marL="731520" indent="0">
              <a:buNone/>
              <a:defRPr>
                <a:solidFill>
                  <a:schemeClr val="bg1"/>
                </a:solidFill>
              </a:defRPr>
            </a:lvl3pPr>
            <a:lvl4pPr marL="1097280" indent="0">
              <a:buNone/>
              <a:defRPr>
                <a:solidFill>
                  <a:schemeClr val="bg1"/>
                </a:solidFill>
              </a:defRPr>
            </a:lvl4pPr>
            <a:lvl5pPr marL="146304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[Job title]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48A7D4F1-6B69-3343-9061-E645B995C58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874782" y="344634"/>
            <a:ext cx="6168732" cy="6168732"/>
          </a:xfrm>
          <a:prstGeom prst="rect">
            <a:avLst/>
          </a:prstGeom>
        </p:spPr>
      </p:pic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0B6DD8C9-F29A-994C-BABD-DD7A451571F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650" y="719402"/>
            <a:ext cx="2257268" cy="874229"/>
          </a:xfrm>
          <a:prstGeom prst="rect">
            <a:avLst/>
          </a:prstGeom>
        </p:spPr>
      </p:pic>
      <p:pic>
        <p:nvPicPr>
          <p:cNvPr id="12" name="Graphic 11" descr="User outline">
            <a:extLst>
              <a:ext uri="{FF2B5EF4-FFF2-40B4-BE49-F238E27FC236}">
                <a16:creationId xmlns:a16="http://schemas.microsoft.com/office/drawing/2014/main" id="{98B39284-94E1-D84A-B46B-C1AF674ED0EE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01483" y="4583949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8924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21AB9A-FDEA-4284-9A29-96F36D8BEAE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40531" y="1167419"/>
            <a:ext cx="5138465" cy="3451891"/>
          </a:xfrm>
        </p:spPr>
        <p:txBody>
          <a:bodyPr anchor="b">
            <a:normAutofit/>
          </a:bodyPr>
          <a:lstStyle>
            <a:lvl1pPr algn="l">
              <a:defRPr sz="5500">
                <a:solidFill>
                  <a:schemeClr val="tx1">
                    <a:lumMod val="20000"/>
                    <a:lumOff val="8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[Click to edit Master title style]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3C854E8-C2B0-48CB-B2DE-E631AC5E03E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60999" y="5105436"/>
            <a:ext cx="3345656" cy="369459"/>
          </a:xfrm>
        </p:spPr>
        <p:txBody>
          <a:bodyPr>
            <a:normAutofit/>
          </a:bodyPr>
          <a:lstStyle>
            <a:lvl1pPr marL="0" indent="0" algn="r">
              <a:buNone/>
              <a:defRPr sz="1500" b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[</a:t>
            </a:r>
            <a:r>
              <a:rPr lang="en-US" err="1"/>
              <a:t>Firstname</a:t>
            </a:r>
            <a:r>
              <a:rPr lang="en-US"/>
              <a:t> </a:t>
            </a:r>
            <a:r>
              <a:rPr lang="en-US" err="1"/>
              <a:t>Lastname</a:t>
            </a:r>
            <a:r>
              <a:rPr lang="en-US"/>
              <a:t>]</a:t>
            </a:r>
          </a:p>
        </p:txBody>
      </p:sp>
      <p:sp>
        <p:nvSpPr>
          <p:cNvPr id="20" name="Freeform 13">
            <a:extLst>
              <a:ext uri="{FF2B5EF4-FFF2-40B4-BE49-F238E27FC236}">
                <a16:creationId xmlns:a16="http://schemas.microsoft.com/office/drawing/2014/main" id="{D82B087F-9B39-4634-A2AD-3D2D0D736F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-1" y="4730513"/>
            <a:ext cx="5806656" cy="83677"/>
          </a:xfrm>
          <a:custGeom>
            <a:avLst/>
            <a:gdLst>
              <a:gd name="T0" fmla="*/ 7680 w 7680"/>
              <a:gd name="T1" fmla="*/ 16 h 32"/>
              <a:gd name="T2" fmla="*/ 7680 w 7680"/>
              <a:gd name="T3" fmla="*/ 16 h 32"/>
              <a:gd name="T4" fmla="*/ 7655 w 7680"/>
              <a:gd name="T5" fmla="*/ 0 h 32"/>
              <a:gd name="T6" fmla="*/ 0 w 7680"/>
              <a:gd name="T7" fmla="*/ 0 h 32"/>
              <a:gd name="T8" fmla="*/ 0 w 7680"/>
              <a:gd name="T9" fmla="*/ 32 h 32"/>
              <a:gd name="T10" fmla="*/ 7675 w 7680"/>
              <a:gd name="T11" fmla="*/ 32 h 32"/>
              <a:gd name="T12" fmla="*/ 7680 w 7680"/>
              <a:gd name="T13" fmla="*/ 16 h 32"/>
              <a:gd name="connsiteX0" fmla="*/ 9852 w 10000"/>
              <a:gd name="connsiteY0" fmla="*/ 6562 h 10000"/>
              <a:gd name="connsiteX1" fmla="*/ 10000 w 10000"/>
              <a:gd name="connsiteY1" fmla="*/ 5000 h 10000"/>
              <a:gd name="connsiteX2" fmla="*/ 9967 w 10000"/>
              <a:gd name="connsiteY2" fmla="*/ 0 h 10000"/>
              <a:gd name="connsiteX3" fmla="*/ 0 w 10000"/>
              <a:gd name="connsiteY3" fmla="*/ 0 h 10000"/>
              <a:gd name="connsiteX4" fmla="*/ 0 w 10000"/>
              <a:gd name="connsiteY4" fmla="*/ 10000 h 10000"/>
              <a:gd name="connsiteX5" fmla="*/ 9993 w 10000"/>
              <a:gd name="connsiteY5" fmla="*/ 10000 h 10000"/>
              <a:gd name="connsiteX6" fmla="*/ 9852 w 10000"/>
              <a:gd name="connsiteY6" fmla="*/ 6562 h 10000"/>
              <a:gd name="connsiteX0" fmla="*/ 9875 w 10000"/>
              <a:gd name="connsiteY0" fmla="*/ 4479 h 10000"/>
              <a:gd name="connsiteX1" fmla="*/ 10000 w 10000"/>
              <a:gd name="connsiteY1" fmla="*/ 5000 h 10000"/>
              <a:gd name="connsiteX2" fmla="*/ 9967 w 10000"/>
              <a:gd name="connsiteY2" fmla="*/ 0 h 10000"/>
              <a:gd name="connsiteX3" fmla="*/ 0 w 10000"/>
              <a:gd name="connsiteY3" fmla="*/ 0 h 10000"/>
              <a:gd name="connsiteX4" fmla="*/ 0 w 10000"/>
              <a:gd name="connsiteY4" fmla="*/ 10000 h 10000"/>
              <a:gd name="connsiteX5" fmla="*/ 9993 w 10000"/>
              <a:gd name="connsiteY5" fmla="*/ 10000 h 10000"/>
              <a:gd name="connsiteX6" fmla="*/ 9875 w 10000"/>
              <a:gd name="connsiteY6" fmla="*/ 4479 h 10000"/>
              <a:gd name="connsiteX0" fmla="*/ 9993 w 10736"/>
              <a:gd name="connsiteY0" fmla="*/ 10000 h 10000"/>
              <a:gd name="connsiteX1" fmla="*/ 10000 w 10736"/>
              <a:gd name="connsiteY1" fmla="*/ 5000 h 10000"/>
              <a:gd name="connsiteX2" fmla="*/ 9967 w 10736"/>
              <a:gd name="connsiteY2" fmla="*/ 0 h 10000"/>
              <a:gd name="connsiteX3" fmla="*/ 0 w 10736"/>
              <a:gd name="connsiteY3" fmla="*/ 0 h 10000"/>
              <a:gd name="connsiteX4" fmla="*/ 0 w 10736"/>
              <a:gd name="connsiteY4" fmla="*/ 10000 h 10000"/>
              <a:gd name="connsiteX5" fmla="*/ 9993 w 10736"/>
              <a:gd name="connsiteY5" fmla="*/ 10000 h 10000"/>
              <a:gd name="connsiteX0" fmla="*/ 9993 w 10022"/>
              <a:gd name="connsiteY0" fmla="*/ 10000 h 10541"/>
              <a:gd name="connsiteX1" fmla="*/ 10000 w 10022"/>
              <a:gd name="connsiteY1" fmla="*/ 5000 h 10541"/>
              <a:gd name="connsiteX2" fmla="*/ 9967 w 10022"/>
              <a:gd name="connsiteY2" fmla="*/ 0 h 10541"/>
              <a:gd name="connsiteX3" fmla="*/ 0 w 10022"/>
              <a:gd name="connsiteY3" fmla="*/ 0 h 10541"/>
              <a:gd name="connsiteX4" fmla="*/ 0 w 10022"/>
              <a:gd name="connsiteY4" fmla="*/ 10000 h 10541"/>
              <a:gd name="connsiteX5" fmla="*/ 9993 w 10022"/>
              <a:gd name="connsiteY5" fmla="*/ 10000 h 10541"/>
              <a:gd name="connsiteX0" fmla="*/ 9993 w 10736"/>
              <a:gd name="connsiteY0" fmla="*/ 10000 h 10962"/>
              <a:gd name="connsiteX1" fmla="*/ 10000 w 10736"/>
              <a:gd name="connsiteY1" fmla="*/ 5000 h 10962"/>
              <a:gd name="connsiteX2" fmla="*/ 9967 w 10736"/>
              <a:gd name="connsiteY2" fmla="*/ 0 h 10962"/>
              <a:gd name="connsiteX3" fmla="*/ 0 w 10736"/>
              <a:gd name="connsiteY3" fmla="*/ 0 h 10962"/>
              <a:gd name="connsiteX4" fmla="*/ 0 w 10736"/>
              <a:gd name="connsiteY4" fmla="*/ 10000 h 10962"/>
              <a:gd name="connsiteX5" fmla="*/ 9993 w 10736"/>
              <a:gd name="connsiteY5" fmla="*/ 10000 h 10962"/>
              <a:gd name="connsiteX0" fmla="*/ 9993 w 10736"/>
              <a:gd name="connsiteY0" fmla="*/ 10000 h 10740"/>
              <a:gd name="connsiteX1" fmla="*/ 10000 w 10736"/>
              <a:gd name="connsiteY1" fmla="*/ 5000 h 10740"/>
              <a:gd name="connsiteX2" fmla="*/ 9967 w 10736"/>
              <a:gd name="connsiteY2" fmla="*/ 0 h 10740"/>
              <a:gd name="connsiteX3" fmla="*/ 0 w 10736"/>
              <a:gd name="connsiteY3" fmla="*/ 0 h 10740"/>
              <a:gd name="connsiteX4" fmla="*/ 0 w 10736"/>
              <a:gd name="connsiteY4" fmla="*/ 10000 h 10740"/>
              <a:gd name="connsiteX5" fmla="*/ 9993 w 10736"/>
              <a:gd name="connsiteY5" fmla="*/ 10000 h 10740"/>
              <a:gd name="connsiteX0" fmla="*/ 9993 w 10000"/>
              <a:gd name="connsiteY0" fmla="*/ 10000 h 10740"/>
              <a:gd name="connsiteX1" fmla="*/ 10000 w 10000"/>
              <a:gd name="connsiteY1" fmla="*/ 5000 h 10740"/>
              <a:gd name="connsiteX2" fmla="*/ 9967 w 10000"/>
              <a:gd name="connsiteY2" fmla="*/ 0 h 10740"/>
              <a:gd name="connsiteX3" fmla="*/ 0 w 10000"/>
              <a:gd name="connsiteY3" fmla="*/ 0 h 10740"/>
              <a:gd name="connsiteX4" fmla="*/ 0 w 10000"/>
              <a:gd name="connsiteY4" fmla="*/ 10000 h 10740"/>
              <a:gd name="connsiteX5" fmla="*/ 9993 w 10000"/>
              <a:gd name="connsiteY5" fmla="*/ 10000 h 10740"/>
              <a:gd name="connsiteX0" fmla="*/ 9993 w 9993"/>
              <a:gd name="connsiteY0" fmla="*/ 10000 h 10740"/>
              <a:gd name="connsiteX1" fmla="*/ 9812 w 9993"/>
              <a:gd name="connsiteY1" fmla="*/ 3958 h 10740"/>
              <a:gd name="connsiteX2" fmla="*/ 9967 w 9993"/>
              <a:gd name="connsiteY2" fmla="*/ 0 h 10740"/>
              <a:gd name="connsiteX3" fmla="*/ 0 w 9993"/>
              <a:gd name="connsiteY3" fmla="*/ 0 h 10740"/>
              <a:gd name="connsiteX4" fmla="*/ 0 w 9993"/>
              <a:gd name="connsiteY4" fmla="*/ 10000 h 10740"/>
              <a:gd name="connsiteX5" fmla="*/ 9993 w 9993"/>
              <a:gd name="connsiteY5" fmla="*/ 10000 h 10740"/>
              <a:gd name="connsiteX0" fmla="*/ 10000 w 10010"/>
              <a:gd name="connsiteY0" fmla="*/ 9311 h 10000"/>
              <a:gd name="connsiteX1" fmla="*/ 10010 w 10010"/>
              <a:gd name="connsiteY1" fmla="*/ 4170 h 10000"/>
              <a:gd name="connsiteX2" fmla="*/ 9974 w 10010"/>
              <a:gd name="connsiteY2" fmla="*/ 0 h 10000"/>
              <a:gd name="connsiteX3" fmla="*/ 0 w 10010"/>
              <a:gd name="connsiteY3" fmla="*/ 0 h 10000"/>
              <a:gd name="connsiteX4" fmla="*/ 0 w 10010"/>
              <a:gd name="connsiteY4" fmla="*/ 9311 h 10000"/>
              <a:gd name="connsiteX5" fmla="*/ 10000 w 10010"/>
              <a:gd name="connsiteY5" fmla="*/ 9311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10" h="10000">
                <a:moveTo>
                  <a:pt x="10000" y="9311"/>
                </a:moveTo>
                <a:cubicBezTo>
                  <a:pt x="9998" y="9506"/>
                  <a:pt x="10014" y="5722"/>
                  <a:pt x="10010" y="4170"/>
                </a:cubicBezTo>
                <a:cubicBezTo>
                  <a:pt x="9999" y="2618"/>
                  <a:pt x="9985" y="1552"/>
                  <a:pt x="9974" y="0"/>
                </a:cubicBezTo>
                <a:lnTo>
                  <a:pt x="0" y="0"/>
                </a:lnTo>
                <a:lnTo>
                  <a:pt x="0" y="9311"/>
                </a:lnTo>
                <a:cubicBezTo>
                  <a:pt x="1666" y="10863"/>
                  <a:pt x="4999" y="9311"/>
                  <a:pt x="10000" y="9311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3C86F298-D7E2-4FBE-82F0-23654585659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460999" y="5541541"/>
            <a:ext cx="3345656" cy="422275"/>
          </a:xfrm>
        </p:spPr>
        <p:txBody>
          <a:bodyPr>
            <a:normAutofit/>
          </a:bodyPr>
          <a:lstStyle>
            <a:lvl1pPr marL="0" indent="0" algn="r">
              <a:buNone/>
              <a:defRPr sz="12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365760" indent="0">
              <a:buNone/>
              <a:defRPr>
                <a:solidFill>
                  <a:schemeClr val="bg1"/>
                </a:solidFill>
              </a:defRPr>
            </a:lvl2pPr>
            <a:lvl3pPr marL="731520" indent="0">
              <a:buNone/>
              <a:defRPr>
                <a:solidFill>
                  <a:schemeClr val="bg1"/>
                </a:solidFill>
              </a:defRPr>
            </a:lvl3pPr>
            <a:lvl4pPr marL="1097280" indent="0">
              <a:buNone/>
              <a:defRPr>
                <a:solidFill>
                  <a:schemeClr val="bg1"/>
                </a:solidFill>
              </a:defRPr>
            </a:lvl4pPr>
            <a:lvl5pPr marL="146304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[Job title]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- Blu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lank"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47" y="365125"/>
            <a:ext cx="3103353" cy="132556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A0B3300-0BE5-4BEB-9CC4-0065B5212F73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 userDrawn="1"/>
        </p:nvSpPr>
        <p:spPr>
          <a:xfrm>
            <a:off x="4051300" y="0"/>
            <a:ext cx="81407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0"/>
          </p:nvPr>
        </p:nvSpPr>
        <p:spPr>
          <a:xfrm>
            <a:off x="503238" y="2171700"/>
            <a:ext cx="3103562" cy="41529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  <a:lvl2pPr marL="365760" indent="0">
              <a:buNone/>
              <a:defRPr/>
            </a:lvl2pPr>
            <a:lvl3pPr marL="731520" indent="0">
              <a:buNone/>
              <a:defRPr/>
            </a:lvl3pPr>
            <a:lvl4pPr marL="1097280" indent="0">
              <a:buNone/>
              <a:defRPr/>
            </a:lvl4pPr>
            <a:lvl5pPr marL="146304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5" name="Straight Connector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287079" y="1924493"/>
            <a:ext cx="3764221" cy="0"/>
          </a:xfrm>
          <a:prstGeom prst="line">
            <a:avLst/>
          </a:prstGeom>
          <a:ln w="444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Graphic 5">
            <a:extLst>
              <a:ext uri="{FF2B5EF4-FFF2-40B4-BE49-F238E27FC236}">
                <a16:creationId xmlns:a16="http://schemas.microsoft.com/office/drawing/2014/main" id="{A445F694-BA73-DA4F-9DF6-1B37520575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37632" y="6272460"/>
            <a:ext cx="1283288" cy="49438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47" y="365125"/>
            <a:ext cx="3103353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A0B3300-0BE5-4BEB-9CC4-0065B5212F73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 userDrawn="1"/>
        </p:nvSpPr>
        <p:spPr>
          <a:xfrm>
            <a:off x="4051300" y="0"/>
            <a:ext cx="81407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0"/>
          </p:nvPr>
        </p:nvSpPr>
        <p:spPr>
          <a:xfrm>
            <a:off x="503238" y="2171700"/>
            <a:ext cx="3103562" cy="41529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365760" indent="0">
              <a:buNone/>
              <a:defRPr/>
            </a:lvl2pPr>
            <a:lvl3pPr marL="731520" indent="0">
              <a:buNone/>
              <a:defRPr/>
            </a:lvl3pPr>
            <a:lvl4pPr marL="1097280" indent="0">
              <a:buNone/>
              <a:defRPr/>
            </a:lvl4pPr>
            <a:lvl5pPr marL="146304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287079" y="1924493"/>
            <a:ext cx="3764221" cy="0"/>
          </a:xfrm>
          <a:prstGeom prst="line">
            <a:avLst/>
          </a:prstGeom>
          <a:ln w="444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Graphic 5">
            <a:extLst>
              <a:ext uri="{FF2B5EF4-FFF2-40B4-BE49-F238E27FC236}">
                <a16:creationId xmlns:a16="http://schemas.microsoft.com/office/drawing/2014/main" id="{D3FE8917-ED19-0B41-911F-AF0EA731E7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37632" y="6272460"/>
            <a:ext cx="1283288" cy="494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44175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47" y="365125"/>
            <a:ext cx="3103353" cy="132556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A0B3300-0BE5-4BEB-9CC4-0065B5212F73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 userDrawn="1"/>
        </p:nvSpPr>
        <p:spPr>
          <a:xfrm>
            <a:off x="4051300" y="0"/>
            <a:ext cx="81407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0"/>
          </p:nvPr>
        </p:nvSpPr>
        <p:spPr>
          <a:xfrm>
            <a:off x="503238" y="2171700"/>
            <a:ext cx="3103562" cy="41529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  <a:lvl2pPr marL="365760" indent="0">
              <a:buNone/>
              <a:defRPr/>
            </a:lvl2pPr>
            <a:lvl3pPr marL="731520" indent="0">
              <a:buNone/>
              <a:defRPr/>
            </a:lvl3pPr>
            <a:lvl4pPr marL="1097280" indent="0">
              <a:buNone/>
              <a:defRPr/>
            </a:lvl4pPr>
            <a:lvl5pPr marL="146304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287079" y="1924493"/>
            <a:ext cx="3764221" cy="0"/>
          </a:xfrm>
          <a:prstGeom prst="line">
            <a:avLst/>
          </a:prstGeom>
          <a:ln w="444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Graphic 5">
            <a:extLst>
              <a:ext uri="{FF2B5EF4-FFF2-40B4-BE49-F238E27FC236}">
                <a16:creationId xmlns:a16="http://schemas.microsoft.com/office/drawing/2014/main" id="{7B3AAA52-2219-3A4E-963F-FE7E434899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37632" y="6272460"/>
            <a:ext cx="1283288" cy="49438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20F5B4-39D8-4129-9214-8F3393F62F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66800" y="365125"/>
            <a:ext cx="10058400" cy="1325563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lang="en-US"/>
              <a:t>[Click to edit Master title style]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09B8B1-BEA4-400F-985B-DEF0895F41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B3507D84-A691-5743-BDA3-2A405961D2F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37632" y="6272460"/>
            <a:ext cx="1283288" cy="494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220696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20F5B4-39D8-4129-9214-8F3393F62F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66800" y="365125"/>
            <a:ext cx="10058400" cy="1325563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lang="en-US"/>
              <a:t>[Click to edit Master title style]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09B8B1-BEA4-400F-985B-DEF0895F418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066800" y="2254827"/>
            <a:ext cx="10058400" cy="3922136"/>
          </a:xfrm>
        </p:spPr>
        <p:txBody>
          <a:bodyPr numCol="1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reeform 5">
            <a:extLst>
              <a:ext uri="{FF2B5EF4-FFF2-40B4-BE49-F238E27FC236}">
                <a16:creationId xmlns:a16="http://schemas.microsoft.com/office/drawing/2014/main" id="{C5D4B8B4-D064-49FF-8181-6F2F29C7CF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0" y="0"/>
            <a:ext cx="1476375" cy="6858000"/>
          </a:xfrm>
          <a:custGeom>
            <a:avLst/>
            <a:gdLst>
              <a:gd name="T0" fmla="*/ 0 w 930"/>
              <a:gd name="T1" fmla="*/ 0 h 4320"/>
              <a:gd name="T2" fmla="*/ 0 w 930"/>
              <a:gd name="T3" fmla="*/ 4320 h 4320"/>
              <a:gd name="T4" fmla="*/ 137 w 930"/>
              <a:gd name="T5" fmla="*/ 4320 h 4320"/>
              <a:gd name="T6" fmla="*/ 296 w 930"/>
              <a:gd name="T7" fmla="*/ 737 h 4320"/>
              <a:gd name="T8" fmla="*/ 296 w 930"/>
              <a:gd name="T9" fmla="*/ 737 h 4320"/>
              <a:gd name="T10" fmla="*/ 296 w 930"/>
              <a:gd name="T11" fmla="*/ 737 h 4320"/>
              <a:gd name="T12" fmla="*/ 296 w 930"/>
              <a:gd name="T13" fmla="*/ 737 h 4320"/>
              <a:gd name="T14" fmla="*/ 299 w 930"/>
              <a:gd name="T15" fmla="*/ 696 h 4320"/>
              <a:gd name="T16" fmla="*/ 307 w 930"/>
              <a:gd name="T17" fmla="*/ 658 h 4320"/>
              <a:gd name="T18" fmla="*/ 316 w 930"/>
              <a:gd name="T19" fmla="*/ 623 h 4320"/>
              <a:gd name="T20" fmla="*/ 327 w 930"/>
              <a:gd name="T21" fmla="*/ 593 h 4320"/>
              <a:gd name="T22" fmla="*/ 341 w 930"/>
              <a:gd name="T23" fmla="*/ 564 h 4320"/>
              <a:gd name="T24" fmla="*/ 354 w 930"/>
              <a:gd name="T25" fmla="*/ 542 h 4320"/>
              <a:gd name="T26" fmla="*/ 367 w 930"/>
              <a:gd name="T27" fmla="*/ 521 h 4320"/>
              <a:gd name="T28" fmla="*/ 380 w 930"/>
              <a:gd name="T29" fmla="*/ 504 h 4320"/>
              <a:gd name="T30" fmla="*/ 930 w 930"/>
              <a:gd name="T31" fmla="*/ 0 h 4320"/>
              <a:gd name="T32" fmla="*/ 0 w 930"/>
              <a:gd name="T33" fmla="*/ 0 h 4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930" h="4320">
                <a:moveTo>
                  <a:pt x="0" y="0"/>
                </a:moveTo>
                <a:lnTo>
                  <a:pt x="0" y="4320"/>
                </a:lnTo>
                <a:lnTo>
                  <a:pt x="137" y="4320"/>
                </a:lnTo>
                <a:lnTo>
                  <a:pt x="296" y="737"/>
                </a:lnTo>
                <a:lnTo>
                  <a:pt x="296" y="737"/>
                </a:lnTo>
                <a:lnTo>
                  <a:pt x="296" y="737"/>
                </a:lnTo>
                <a:lnTo>
                  <a:pt x="296" y="737"/>
                </a:lnTo>
                <a:lnTo>
                  <a:pt x="299" y="696"/>
                </a:lnTo>
                <a:lnTo>
                  <a:pt x="307" y="658"/>
                </a:lnTo>
                <a:lnTo>
                  <a:pt x="316" y="623"/>
                </a:lnTo>
                <a:lnTo>
                  <a:pt x="327" y="593"/>
                </a:lnTo>
                <a:lnTo>
                  <a:pt x="341" y="564"/>
                </a:lnTo>
                <a:lnTo>
                  <a:pt x="354" y="542"/>
                </a:lnTo>
                <a:lnTo>
                  <a:pt x="367" y="521"/>
                </a:lnTo>
                <a:lnTo>
                  <a:pt x="380" y="504"/>
                </a:lnTo>
                <a:lnTo>
                  <a:pt x="93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F939BEAD-F09B-C346-9D18-25CAAF45EE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37632" y="6272460"/>
            <a:ext cx="1283288" cy="49438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20F5B4-39D8-4129-9214-8F3393F62F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66800" y="365125"/>
            <a:ext cx="10058400" cy="1325563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lang="en-US"/>
              <a:t>[Click to edit Master title style]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09B8B1-BEA4-400F-985B-DEF0895F418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066800" y="2254827"/>
            <a:ext cx="4789990" cy="3922136"/>
          </a:xfrm>
        </p:spPr>
        <p:txBody>
          <a:bodyPr numCol="1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reeform 5">
            <a:extLst>
              <a:ext uri="{FF2B5EF4-FFF2-40B4-BE49-F238E27FC236}">
                <a16:creationId xmlns:a16="http://schemas.microsoft.com/office/drawing/2014/main" id="{C5D4B8B4-D064-49FF-8181-6F2F29C7CF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0" y="0"/>
            <a:ext cx="1476375" cy="6858000"/>
          </a:xfrm>
          <a:custGeom>
            <a:avLst/>
            <a:gdLst>
              <a:gd name="T0" fmla="*/ 0 w 930"/>
              <a:gd name="T1" fmla="*/ 0 h 4320"/>
              <a:gd name="T2" fmla="*/ 0 w 930"/>
              <a:gd name="T3" fmla="*/ 4320 h 4320"/>
              <a:gd name="T4" fmla="*/ 137 w 930"/>
              <a:gd name="T5" fmla="*/ 4320 h 4320"/>
              <a:gd name="T6" fmla="*/ 296 w 930"/>
              <a:gd name="T7" fmla="*/ 737 h 4320"/>
              <a:gd name="T8" fmla="*/ 296 w 930"/>
              <a:gd name="T9" fmla="*/ 737 h 4320"/>
              <a:gd name="T10" fmla="*/ 296 w 930"/>
              <a:gd name="T11" fmla="*/ 737 h 4320"/>
              <a:gd name="T12" fmla="*/ 296 w 930"/>
              <a:gd name="T13" fmla="*/ 737 h 4320"/>
              <a:gd name="T14" fmla="*/ 299 w 930"/>
              <a:gd name="T15" fmla="*/ 696 h 4320"/>
              <a:gd name="T16" fmla="*/ 307 w 930"/>
              <a:gd name="T17" fmla="*/ 658 h 4320"/>
              <a:gd name="T18" fmla="*/ 316 w 930"/>
              <a:gd name="T19" fmla="*/ 623 h 4320"/>
              <a:gd name="T20" fmla="*/ 327 w 930"/>
              <a:gd name="T21" fmla="*/ 593 h 4320"/>
              <a:gd name="T22" fmla="*/ 341 w 930"/>
              <a:gd name="T23" fmla="*/ 564 h 4320"/>
              <a:gd name="T24" fmla="*/ 354 w 930"/>
              <a:gd name="T25" fmla="*/ 542 h 4320"/>
              <a:gd name="T26" fmla="*/ 367 w 930"/>
              <a:gd name="T27" fmla="*/ 521 h 4320"/>
              <a:gd name="T28" fmla="*/ 380 w 930"/>
              <a:gd name="T29" fmla="*/ 504 h 4320"/>
              <a:gd name="T30" fmla="*/ 930 w 930"/>
              <a:gd name="T31" fmla="*/ 0 h 4320"/>
              <a:gd name="T32" fmla="*/ 0 w 930"/>
              <a:gd name="T33" fmla="*/ 0 h 4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930" h="4320">
                <a:moveTo>
                  <a:pt x="0" y="0"/>
                </a:moveTo>
                <a:lnTo>
                  <a:pt x="0" y="4320"/>
                </a:lnTo>
                <a:lnTo>
                  <a:pt x="137" y="4320"/>
                </a:lnTo>
                <a:lnTo>
                  <a:pt x="296" y="737"/>
                </a:lnTo>
                <a:lnTo>
                  <a:pt x="296" y="737"/>
                </a:lnTo>
                <a:lnTo>
                  <a:pt x="296" y="737"/>
                </a:lnTo>
                <a:lnTo>
                  <a:pt x="296" y="737"/>
                </a:lnTo>
                <a:lnTo>
                  <a:pt x="299" y="696"/>
                </a:lnTo>
                <a:lnTo>
                  <a:pt x="307" y="658"/>
                </a:lnTo>
                <a:lnTo>
                  <a:pt x="316" y="623"/>
                </a:lnTo>
                <a:lnTo>
                  <a:pt x="327" y="593"/>
                </a:lnTo>
                <a:lnTo>
                  <a:pt x="341" y="564"/>
                </a:lnTo>
                <a:lnTo>
                  <a:pt x="354" y="542"/>
                </a:lnTo>
                <a:lnTo>
                  <a:pt x="367" y="521"/>
                </a:lnTo>
                <a:lnTo>
                  <a:pt x="380" y="504"/>
                </a:lnTo>
                <a:lnTo>
                  <a:pt x="93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02F21F96-5A43-415F-A9BA-49D344A7E31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28686" y="128588"/>
            <a:ext cx="497054" cy="497054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/>
              <a:t>[Icon]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809B8B1-BEA4-400F-985B-DEF0895F4182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6169307" y="2254827"/>
            <a:ext cx="4955894" cy="3922136"/>
          </a:xfrm>
        </p:spPr>
        <p:txBody>
          <a:bodyPr numCol="1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8EDB861A-AA5E-454A-A41D-D4824C8847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37632" y="6272460"/>
            <a:ext cx="1283288" cy="494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8841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bg>
      <p:bgPr>
        <a:solidFill>
          <a:srgbClr val="1A3B5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66AB78-4592-2941-894F-7686F3475C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4343" y="2353583"/>
            <a:ext cx="5159829" cy="1565275"/>
          </a:xfrm>
        </p:spPr>
        <p:txBody>
          <a:bodyPr/>
          <a:lstStyle>
            <a:lvl1pPr>
              <a:defRPr b="1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D9DE154A-C79F-0F47-91E0-C4490C2FE65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650" y="719402"/>
            <a:ext cx="2257268" cy="874229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81483517-6F39-774D-930D-AFDD4891821C}"/>
              </a:ext>
            </a:extLst>
          </p:cNvPr>
          <p:cNvSpPr/>
          <p:nvPr userDrawn="1"/>
        </p:nvSpPr>
        <p:spPr>
          <a:xfrm rot="20785132">
            <a:off x="7296447" y="-1107483"/>
            <a:ext cx="5959043" cy="8820185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28E1A8D-8B79-6646-A108-3735C332D570}"/>
              </a:ext>
            </a:extLst>
          </p:cNvPr>
          <p:cNvSpPr/>
          <p:nvPr userDrawn="1"/>
        </p:nvSpPr>
        <p:spPr>
          <a:xfrm rot="20785132">
            <a:off x="7374430" y="-452585"/>
            <a:ext cx="381222" cy="8820185"/>
          </a:xfrm>
          <a:prstGeom prst="rect">
            <a:avLst/>
          </a:prstGeom>
          <a:solidFill>
            <a:srgbClr val="1A3B5B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726DB18-06AA-0541-90F5-5EEBDE0F82AE}"/>
              </a:ext>
            </a:extLst>
          </p:cNvPr>
          <p:cNvSpPr/>
          <p:nvPr userDrawn="1"/>
        </p:nvSpPr>
        <p:spPr>
          <a:xfrm rot="5400000" flipH="1">
            <a:off x="9218991" y="-3235706"/>
            <a:ext cx="182648" cy="6207652"/>
          </a:xfrm>
          <a:prstGeom prst="rect">
            <a:avLst/>
          </a:prstGeom>
          <a:solidFill>
            <a:schemeClr val="accent1">
              <a:lumMod val="10000"/>
              <a:alpha val="66139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D94ABFB-C94B-8045-9556-45C4E7D1038F}"/>
              </a:ext>
            </a:extLst>
          </p:cNvPr>
          <p:cNvSpPr/>
          <p:nvPr userDrawn="1"/>
        </p:nvSpPr>
        <p:spPr>
          <a:xfrm rot="5400000" flipH="1">
            <a:off x="10053382" y="4717989"/>
            <a:ext cx="182648" cy="4538873"/>
          </a:xfrm>
          <a:prstGeom prst="rect">
            <a:avLst/>
          </a:prstGeom>
          <a:solidFill>
            <a:schemeClr val="accent1">
              <a:lumMod val="10000"/>
              <a:alpha val="66139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666351C-7F29-3C40-ABDA-9C808235A295}"/>
              </a:ext>
            </a:extLst>
          </p:cNvPr>
          <p:cNvSpPr/>
          <p:nvPr userDrawn="1"/>
        </p:nvSpPr>
        <p:spPr>
          <a:xfrm flipH="1">
            <a:off x="12252486" y="-40552"/>
            <a:ext cx="161656" cy="6936651"/>
          </a:xfrm>
          <a:prstGeom prst="rect">
            <a:avLst/>
          </a:prstGeom>
          <a:solidFill>
            <a:schemeClr val="accent1">
              <a:lumMod val="10000"/>
              <a:alpha val="66139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id="{04D7C28C-CA19-8449-8852-7FF0B7A46A1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915883" y="4618041"/>
            <a:ext cx="3840460" cy="369459"/>
          </a:xfrm>
        </p:spPr>
        <p:txBody>
          <a:bodyPr>
            <a:normAutofit/>
          </a:bodyPr>
          <a:lstStyle>
            <a:lvl1pPr marL="0" indent="0" algn="l">
              <a:buNone/>
              <a:defRPr sz="15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[</a:t>
            </a:r>
            <a:r>
              <a:rPr lang="en-US" err="1"/>
              <a:t>Firstname</a:t>
            </a:r>
            <a:r>
              <a:rPr lang="en-US"/>
              <a:t> </a:t>
            </a:r>
            <a:r>
              <a:rPr lang="en-US" err="1"/>
              <a:t>Lastname</a:t>
            </a:r>
            <a:r>
              <a:rPr lang="en-US"/>
              <a:t>]</a:t>
            </a:r>
          </a:p>
        </p:txBody>
      </p:sp>
      <p:sp>
        <p:nvSpPr>
          <p:cNvPr id="24" name="Text Placeholder 26">
            <a:extLst>
              <a:ext uri="{FF2B5EF4-FFF2-40B4-BE49-F238E27FC236}">
                <a16:creationId xmlns:a16="http://schemas.microsoft.com/office/drawing/2014/main" id="{C992668E-CFC3-D744-BBA3-1B3FCA29AC4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915881" y="5132643"/>
            <a:ext cx="3840461" cy="422275"/>
          </a:xfrm>
        </p:spPr>
        <p:txBody>
          <a:bodyPr>
            <a:normAutofit/>
          </a:bodyPr>
          <a:lstStyle>
            <a:lvl1pPr marL="0" indent="0">
              <a:buNone/>
              <a:defRPr sz="1200" b="0" i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365760" indent="0">
              <a:buNone/>
              <a:defRPr>
                <a:solidFill>
                  <a:schemeClr val="bg1"/>
                </a:solidFill>
              </a:defRPr>
            </a:lvl2pPr>
            <a:lvl3pPr marL="731520" indent="0">
              <a:buNone/>
              <a:defRPr>
                <a:solidFill>
                  <a:schemeClr val="bg1"/>
                </a:solidFill>
              </a:defRPr>
            </a:lvl3pPr>
            <a:lvl4pPr marL="1097280" indent="0">
              <a:buNone/>
              <a:defRPr>
                <a:solidFill>
                  <a:schemeClr val="bg1"/>
                </a:solidFill>
              </a:defRPr>
            </a:lvl4pPr>
            <a:lvl5pPr marL="146304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[Job title]</a:t>
            </a:r>
          </a:p>
        </p:txBody>
      </p:sp>
      <p:pic>
        <p:nvPicPr>
          <p:cNvPr id="25" name="Graphic 24" descr="User outline">
            <a:extLst>
              <a:ext uri="{FF2B5EF4-FFF2-40B4-BE49-F238E27FC236}">
                <a16:creationId xmlns:a16="http://schemas.microsoft.com/office/drawing/2014/main" id="{91A24D51-61CC-F542-810A-6A75C4C5D5B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01483" y="4583949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848003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09B8B1-BEA4-400F-985B-DEF0895F4182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>
                <a:latin typeface="Courier New" panose="02070309020205020404" pitchFamily="49" charset="0"/>
                <a:cs typeface="Courier New" panose="02070309020205020404" pitchFamily="49" charset="0"/>
              </a:defRPr>
            </a:lvl1pPr>
            <a:lvl2pPr marL="365760" indent="0">
              <a:spcBef>
                <a:spcPts val="0"/>
              </a:spcBef>
              <a:spcAft>
                <a:spcPts val="0"/>
              </a:spcAft>
              <a:buNone/>
              <a:defRPr>
                <a:latin typeface="Courier New" panose="02070309020205020404" pitchFamily="49" charset="0"/>
                <a:cs typeface="Courier New" panose="02070309020205020404" pitchFamily="49" charset="0"/>
              </a:defRPr>
            </a:lvl2pPr>
            <a:lvl3pPr marL="731520" indent="0">
              <a:spcBef>
                <a:spcPts val="0"/>
              </a:spcBef>
              <a:spcAft>
                <a:spcPts val="0"/>
              </a:spcAft>
              <a:buNone/>
              <a:defRPr>
                <a:latin typeface="Courier New" panose="02070309020205020404" pitchFamily="49" charset="0"/>
                <a:cs typeface="Courier New" panose="02070309020205020404" pitchFamily="49" charset="0"/>
              </a:defRPr>
            </a:lvl3pPr>
            <a:lvl4pPr marL="1097280" indent="0">
              <a:spcBef>
                <a:spcPts val="0"/>
              </a:spcBef>
              <a:spcAft>
                <a:spcPts val="0"/>
              </a:spcAft>
              <a:buNone/>
              <a:defRPr>
                <a:latin typeface="Courier New" panose="02070309020205020404" pitchFamily="49" charset="0"/>
                <a:cs typeface="Courier New" panose="02070309020205020404" pitchFamily="49" charset="0"/>
              </a:defRPr>
            </a:lvl4pPr>
            <a:lvl5pPr marL="1463040" indent="0">
              <a:spcBef>
                <a:spcPts val="0"/>
              </a:spcBef>
              <a:spcAft>
                <a:spcPts val="0"/>
              </a:spcAft>
              <a:buNone/>
              <a:defRPr>
                <a:latin typeface="Courier New" panose="02070309020205020404" pitchFamily="49" charset="0"/>
                <a:cs typeface="Courier New" panose="02070309020205020404" pitchFamily="49" charset="0"/>
              </a:defRPr>
            </a:lvl5pPr>
          </a:lstStyle>
          <a:p>
            <a:pPr lvl="0"/>
            <a:r>
              <a:rPr lang="en-US"/>
              <a:t>&lt;code examples&gt;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EEEFD1BD-01CC-4A4A-B6E4-2A6AA57D2D1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66800" y="365125"/>
            <a:ext cx="10058400" cy="1325563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lang="en-US"/>
              <a:t>[Click to edit Master title style]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525E4F7E-9D5C-0647-AE44-C114E20D4B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37632" y="6272460"/>
            <a:ext cx="1283288" cy="494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096815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Featur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20F5B4-39D8-4129-9214-8F3393F62F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65900" y="1132464"/>
            <a:ext cx="4102100" cy="1325563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lang="en-US"/>
              <a:t>[Click to edit Master title style]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09B8B1-BEA4-400F-985B-DEF0895F41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65900" y="2933699"/>
            <a:ext cx="4102100" cy="32432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B6BDF93-DBE6-4985-9AF8-29A2553848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6654800" y="2585027"/>
            <a:ext cx="5537200" cy="0"/>
          </a:xfrm>
          <a:prstGeom prst="line">
            <a:avLst/>
          </a:prstGeom>
          <a:ln w="381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D8816C4D-C074-46E9-95BD-C9631EDBDD1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863600" y="622300"/>
            <a:ext cx="5168900" cy="62357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[Picture]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9DC8AF6E-0E05-D04A-B789-036B46D4B7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37632" y="6272460"/>
            <a:ext cx="1283288" cy="494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165161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Featur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20F5B4-39D8-4129-9214-8F3393F62F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65900" y="1132464"/>
            <a:ext cx="4102100" cy="1325563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lang="en-US"/>
              <a:t>[Click to edit Master title style]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09B8B1-BEA4-400F-985B-DEF0895F41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65900" y="2933699"/>
            <a:ext cx="5012956" cy="32432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B6BDF93-DBE6-4985-9AF8-29A2553848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6654800" y="2585027"/>
            <a:ext cx="5537200" cy="0"/>
          </a:xfrm>
          <a:prstGeom prst="line">
            <a:avLst/>
          </a:prstGeom>
          <a:ln w="381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0ECBD87C-C001-41F9-83C0-B2F7EEA1A05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53344" y="1019068"/>
            <a:ext cx="8208144" cy="4736183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75E4C5EC-1910-DC4A-A86C-CB00410056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637632" y="6272460"/>
            <a:ext cx="1283288" cy="49438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 Featur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C20F5B4-39D8-4129-9214-8F3393F62F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65900" y="1132464"/>
            <a:ext cx="4102100" cy="1325563"/>
          </a:xfrm>
        </p:spPr>
        <p:txBody>
          <a:bodyPr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[Click to edit Master title style]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09B8B1-BEA4-400F-985B-DEF0895F41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65900" y="2933699"/>
            <a:ext cx="5012956" cy="3243263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B6BDF93-DBE6-4985-9AF8-29A2553848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6654800" y="2585027"/>
            <a:ext cx="5537200" cy="0"/>
          </a:xfrm>
          <a:prstGeom prst="line">
            <a:avLst/>
          </a:prstGeom>
          <a:ln w="381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0ECBD87C-C001-41F9-83C0-B2F7EEA1A05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53344" y="1019068"/>
            <a:ext cx="8208144" cy="4736183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-560440" y="1297858"/>
            <a:ext cx="6248317" cy="39230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E1C00D4A-D1BD-AF42-B4FC-1EE62FC10E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637632" y="6272460"/>
            <a:ext cx="1283288" cy="49438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Feature 3 (Repor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A1C8171-8A51-4EF6-B972-D1F39BFEA5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296783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D8816C4D-C074-46E9-95BD-C9631EDBDD1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410450" y="257174"/>
            <a:ext cx="3619500" cy="2710656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[Picture]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C616BAA2-D2A9-41F3-95FD-CF24254080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79500" y="1284864"/>
            <a:ext cx="5740400" cy="1325563"/>
          </a:xfrm>
        </p:spPr>
        <p:txBody>
          <a:bodyPr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[Click to edit Master title style]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FF5C0ADE-BEC0-4EF9-940B-819C4012F4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9500" y="3699667"/>
            <a:ext cx="9950450" cy="2574133"/>
          </a:xfrm>
        </p:spPr>
        <p:txBody>
          <a:bodyPr numCol="3" spcCol="914400">
            <a:normAutofit/>
          </a:bodyPr>
          <a:lstStyle>
            <a:lvl1pPr marL="0" indent="0">
              <a:buNone/>
              <a:defRPr sz="1200"/>
            </a:lvl1pPr>
            <a:lvl2pPr marL="365760" indent="0">
              <a:buNone/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E991B888-F47E-0947-8A3D-0826076182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37632" y="6272460"/>
            <a:ext cx="1283288" cy="494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619108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Feature 3 (Presentatio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F0A1E0A-EB4E-44B0-B59B-F33B2B0ECD50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079500" y="3699667"/>
            <a:ext cx="9950450" cy="257413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A1C8171-8A51-4EF6-B972-D1F39BFEA5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296783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D8816C4D-C074-46E9-95BD-C9631EDBDD1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410450" y="257174"/>
            <a:ext cx="3619500" cy="2710656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[Picture]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C616BAA2-D2A9-41F3-95FD-CF24254080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79500" y="1284864"/>
            <a:ext cx="5740400" cy="1325563"/>
          </a:xfrm>
        </p:spPr>
        <p:txBody>
          <a:bodyPr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[Click to edit Master title style]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4F2D4436-44AE-3143-AC2B-11CA662B48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37632" y="6272460"/>
            <a:ext cx="1283288" cy="494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74994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eenshot Examp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C616BAA2-D2A9-41F3-95FD-CF24254080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8002" y="262989"/>
            <a:ext cx="9950450" cy="1147763"/>
          </a:xfrm>
        </p:spPr>
        <p:txBody>
          <a:bodyPr anchor="b" anchorCtr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[Click to edit Master title style]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0116" y="1494960"/>
            <a:ext cx="2220278" cy="457017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7590" y="1494959"/>
            <a:ext cx="2220278" cy="457017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2642" y="1494958"/>
            <a:ext cx="2220278" cy="4570175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1762642" y="6149339"/>
            <a:ext cx="2244921" cy="425450"/>
          </a:xfrm>
        </p:spPr>
        <p:txBody>
          <a:bodyPr anchor="b">
            <a:noAutofit/>
          </a:bodyPr>
          <a:lstStyle>
            <a:lvl1pPr marL="0" indent="0" algn="ctr">
              <a:buNone/>
              <a:defRPr sz="1200" b="0"/>
            </a:lvl1pPr>
            <a:lvl2pPr marL="365760" indent="0">
              <a:buNone/>
              <a:defRPr sz="1200"/>
            </a:lvl2pPr>
            <a:lvl3pPr marL="731520" indent="0">
              <a:buNone/>
              <a:defRPr sz="1200"/>
            </a:lvl3pPr>
            <a:lvl4pPr marL="1097280" indent="0">
              <a:buNone/>
              <a:defRPr sz="1200"/>
            </a:lvl4pPr>
            <a:lvl5pPr marL="1463040" indent="0">
              <a:buNone/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quarter" idx="11"/>
          </p:nvPr>
        </p:nvSpPr>
        <p:spPr>
          <a:xfrm>
            <a:off x="4585473" y="6149339"/>
            <a:ext cx="2244921" cy="425450"/>
          </a:xfrm>
        </p:spPr>
        <p:txBody>
          <a:bodyPr anchor="b">
            <a:noAutofit/>
          </a:bodyPr>
          <a:lstStyle>
            <a:lvl1pPr marL="0" indent="0" algn="ctr">
              <a:buNone/>
              <a:defRPr sz="1200" b="0"/>
            </a:lvl1pPr>
            <a:lvl2pPr marL="365760" indent="0">
              <a:buNone/>
              <a:defRPr sz="1200"/>
            </a:lvl2pPr>
            <a:lvl3pPr marL="731520" indent="0">
              <a:buNone/>
              <a:defRPr sz="1200"/>
            </a:lvl3pPr>
            <a:lvl4pPr marL="1097280" indent="0">
              <a:buNone/>
              <a:defRPr sz="1200"/>
            </a:lvl4pPr>
            <a:lvl5pPr marL="1463040" indent="0">
              <a:buNone/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sz="quarter" idx="12"/>
          </p:nvPr>
        </p:nvSpPr>
        <p:spPr>
          <a:xfrm>
            <a:off x="7408304" y="6149339"/>
            <a:ext cx="2244921" cy="425450"/>
          </a:xfrm>
        </p:spPr>
        <p:txBody>
          <a:bodyPr anchor="b">
            <a:noAutofit/>
          </a:bodyPr>
          <a:lstStyle>
            <a:lvl1pPr marL="0" indent="0" algn="ctr">
              <a:buNone/>
              <a:defRPr sz="1200" b="0"/>
            </a:lvl1pPr>
            <a:lvl2pPr marL="365760" indent="0">
              <a:buNone/>
              <a:defRPr sz="1200"/>
            </a:lvl2pPr>
            <a:lvl3pPr marL="731520" indent="0">
              <a:buNone/>
              <a:defRPr sz="1200"/>
            </a:lvl3pPr>
            <a:lvl4pPr marL="1097280" indent="0">
              <a:buNone/>
              <a:defRPr sz="1200"/>
            </a:lvl4pPr>
            <a:lvl5pPr marL="1463040" indent="0">
              <a:buNone/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13B0ADFC-3D37-784D-B8C8-785BAA79AC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637632" y="6272460"/>
            <a:ext cx="1283288" cy="49438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creenshot Examp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F0A1E0A-EB4E-44B0-B59B-F33B2B0ECD50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469900" y="1830783"/>
            <a:ext cx="3683000" cy="408543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A1C8171-8A51-4EF6-B972-D1F39BFEA5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4859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C616BAA2-D2A9-41F3-95FD-CF24254080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9900" y="92868"/>
            <a:ext cx="9950450" cy="1147763"/>
          </a:xfrm>
        </p:spPr>
        <p:txBody>
          <a:bodyPr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[Click to edit Master title style]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ECBD87C-C001-41F9-83C0-B2F7EEA1A05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0880" y="1666600"/>
            <a:ext cx="7573300" cy="4369871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9F8ABB40-865E-6D49-BA81-834ADEBCCA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637632" y="6272460"/>
            <a:ext cx="1283288" cy="49438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creenshot Examp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F0A1E0A-EB4E-44B0-B59B-F33B2B0ECD50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7732295" y="1894952"/>
            <a:ext cx="4044969" cy="408543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A1C8171-8A51-4EF6-B972-D1F39BFEA5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4859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C616BAA2-D2A9-41F3-95FD-CF24254080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26814" y="0"/>
            <a:ext cx="9950450" cy="1085492"/>
          </a:xfrm>
        </p:spPr>
        <p:txBody>
          <a:bodyPr anchor="b" anchorCtr="0"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[Click to edit Master title style]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ECBD87C-C001-41F9-83C0-B2F7EEA1A05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04456" y="1283368"/>
            <a:ext cx="9399451" cy="5423579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5BDA3DA9-D2A9-D643-9D42-89F6D55D75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637632" y="6272460"/>
            <a:ext cx="1283288" cy="49438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creenshot Examp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A1C8171-8A51-4EF6-B972-D1F39BFEA5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4859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C616BAA2-D2A9-41F3-95FD-CF24254080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20775" y="82896"/>
            <a:ext cx="9950450" cy="1085492"/>
          </a:xfrm>
        </p:spPr>
        <p:txBody>
          <a:bodyPr anchor="b" anchorCtr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[Click to edit Master title style]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ECBD87C-C001-41F9-83C0-B2F7EEA1A05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3479" y="1568796"/>
            <a:ext cx="8693954" cy="5016500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71D42EDF-A695-0948-9D50-066248D12A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637632" y="6272460"/>
            <a:ext cx="1283288" cy="49438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6760AB4-C667-0C4A-8F50-1DF0C3F6F6D4}"/>
              </a:ext>
            </a:extLst>
          </p:cNvPr>
          <p:cNvSpPr/>
          <p:nvPr userDrawn="1"/>
        </p:nvSpPr>
        <p:spPr>
          <a:xfrm>
            <a:off x="-66261" y="3946568"/>
            <a:ext cx="12324522" cy="3103562"/>
          </a:xfrm>
          <a:prstGeom prst="rect">
            <a:avLst/>
          </a:prstGeom>
          <a:solidFill>
            <a:srgbClr val="1A3B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966AB78-4592-2941-894F-7686F3475C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4343" y="1672684"/>
            <a:ext cx="5381050" cy="1964748"/>
          </a:xfrm>
        </p:spPr>
        <p:txBody>
          <a:bodyPr anchor="b">
            <a:normAutofit/>
          </a:bodyPr>
          <a:lstStyle>
            <a:lvl1pPr>
              <a:defRPr sz="4800" b="1" i="0">
                <a:solidFill>
                  <a:srgbClr val="3877B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5A710E25-E809-7243-9D58-76156D7B143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814285" y="4618041"/>
            <a:ext cx="3942057" cy="369459"/>
          </a:xfrm>
        </p:spPr>
        <p:txBody>
          <a:bodyPr>
            <a:noAutofit/>
          </a:bodyPr>
          <a:lstStyle>
            <a:lvl1pPr marL="0" indent="0" algn="l">
              <a:buNone/>
              <a:defRPr sz="2000" b="0" i="0">
                <a:solidFill>
                  <a:srgbClr val="D4E6F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[</a:t>
            </a:r>
            <a:r>
              <a:rPr lang="en-US" err="1"/>
              <a:t>Firstname</a:t>
            </a:r>
            <a:r>
              <a:rPr lang="en-US"/>
              <a:t> </a:t>
            </a:r>
            <a:r>
              <a:rPr lang="en-US" err="1"/>
              <a:t>Lastname</a:t>
            </a:r>
            <a:r>
              <a:rPr lang="en-US"/>
              <a:t>]</a:t>
            </a:r>
          </a:p>
        </p:txBody>
      </p:sp>
      <p:sp>
        <p:nvSpPr>
          <p:cNvPr id="13" name="Text Placeholder 26">
            <a:extLst>
              <a:ext uri="{FF2B5EF4-FFF2-40B4-BE49-F238E27FC236}">
                <a16:creationId xmlns:a16="http://schemas.microsoft.com/office/drawing/2014/main" id="{669678ED-4BE6-5B40-B90A-F1DCBF910A0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814285" y="5132643"/>
            <a:ext cx="3942057" cy="422275"/>
          </a:xfrm>
        </p:spPr>
        <p:txBody>
          <a:bodyPr>
            <a:normAutofit/>
          </a:bodyPr>
          <a:lstStyle>
            <a:lvl1pPr marL="0" indent="0">
              <a:buNone/>
              <a:defRPr sz="1600" b="0" i="1">
                <a:solidFill>
                  <a:srgbClr val="D4E6F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365760" indent="0">
              <a:buNone/>
              <a:defRPr>
                <a:solidFill>
                  <a:schemeClr val="bg1"/>
                </a:solidFill>
              </a:defRPr>
            </a:lvl2pPr>
            <a:lvl3pPr marL="731520" indent="0">
              <a:buNone/>
              <a:defRPr>
                <a:solidFill>
                  <a:schemeClr val="bg1"/>
                </a:solidFill>
              </a:defRPr>
            </a:lvl3pPr>
            <a:lvl4pPr marL="1097280" indent="0">
              <a:buNone/>
              <a:defRPr>
                <a:solidFill>
                  <a:schemeClr val="bg1"/>
                </a:solidFill>
              </a:defRPr>
            </a:lvl4pPr>
            <a:lvl5pPr marL="146304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[Job title]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F76E8658-0FAF-774C-87A9-7AA4E9DD847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565393" y="1198279"/>
            <a:ext cx="7061204" cy="7061204"/>
          </a:xfrm>
          <a:prstGeom prst="rect">
            <a:avLst/>
          </a:prstGeom>
        </p:spPr>
      </p:pic>
      <p:pic>
        <p:nvPicPr>
          <p:cNvPr id="12" name="Graphic 11" descr="User outline">
            <a:extLst>
              <a:ext uri="{FF2B5EF4-FFF2-40B4-BE49-F238E27FC236}">
                <a16:creationId xmlns:a16="http://schemas.microsoft.com/office/drawing/2014/main" id="{16F1F9C0-9FF4-1C42-B1AF-8B998DD8A19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99885" y="4583949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671878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creenshot Examp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A1C8171-8A51-4EF6-B972-D1F39BFEA5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4859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C616BAA2-D2A9-41F3-95FD-CF24254080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9900" y="92868"/>
            <a:ext cx="9950450" cy="1147763"/>
          </a:xfrm>
        </p:spPr>
        <p:txBody>
          <a:bodyPr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[Click to edit Master title style]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ECBD87C-C001-41F9-83C0-B2F7EEA1A05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9978" y="1578768"/>
            <a:ext cx="8892044" cy="5130800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AF0533F9-A4C1-AF4D-971C-116D4F51B5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637632" y="6272460"/>
            <a:ext cx="1283288" cy="49438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53BE769F-B5D5-4386-9117-D4E89CC5797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95325" y="695325"/>
            <a:ext cx="4640263" cy="5514975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[Icon]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43198589-936B-4C71-9C7D-DC138C9961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91939" y="2766218"/>
            <a:ext cx="6276644" cy="1325563"/>
          </a:xfrm>
        </p:spPr>
        <p:txBody>
          <a:bodyPr anchor="b" anchorCtr="0">
            <a:noAutofit/>
          </a:bodyPr>
          <a:lstStyle>
            <a:lvl1pPr>
              <a:defRPr sz="7200">
                <a:solidFill>
                  <a:schemeClr val="tx1"/>
                </a:solidFill>
              </a:defRPr>
            </a:lvl1pPr>
          </a:lstStyle>
          <a:p>
            <a:r>
              <a:rPr lang="en-US"/>
              <a:t>[Section Title]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A767EEA-301D-4909-8ECE-7941170788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5240741" y="4390126"/>
            <a:ext cx="7915701" cy="0"/>
          </a:xfrm>
          <a:prstGeom prst="line">
            <a:avLst/>
          </a:prstGeom>
          <a:ln w="635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8"/>
          <p:cNvSpPr>
            <a:spLocks noGrp="1"/>
          </p:cNvSpPr>
          <p:nvPr>
            <p:ph sz="quarter" idx="11" hasCustomPrompt="1"/>
          </p:nvPr>
        </p:nvSpPr>
        <p:spPr>
          <a:xfrm>
            <a:off x="5092700" y="4629151"/>
            <a:ext cx="7608888" cy="571500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[Insert section detail]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C86E8904-F15F-B945-BDC2-D21920DF9E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37632" y="6272460"/>
            <a:ext cx="1283288" cy="49438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Audit Content Blue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CAF1D04-C19A-4063-AAB0-AD957B1E703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C20F5B4-39D8-4129-9214-8F3393F62F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11584" y="253693"/>
            <a:ext cx="8590556" cy="1325563"/>
          </a:xfrm>
        </p:spPr>
        <p:txBody>
          <a:bodyPr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[Click to edit Master title style]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09B8B1-BEA4-400F-985B-DEF0895F41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1584" y="2173184"/>
            <a:ext cx="10324354" cy="4003778"/>
          </a:xfrm>
        </p:spPr>
        <p:txBody>
          <a:bodyPr>
            <a:normAutofit/>
          </a:bodyPr>
          <a:lstStyle>
            <a:lvl1pPr>
              <a:buClr>
                <a:schemeClr val="bg1"/>
              </a:buClr>
              <a:defRPr sz="20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20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20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B6BDF93-DBE6-4985-9AF8-29A2553848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0" y="1706256"/>
            <a:ext cx="5213684" cy="0"/>
          </a:xfrm>
          <a:prstGeom prst="line">
            <a:avLst/>
          </a:prstGeom>
          <a:ln w="381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Graphic 5">
            <a:extLst>
              <a:ext uri="{FF2B5EF4-FFF2-40B4-BE49-F238E27FC236}">
                <a16:creationId xmlns:a16="http://schemas.microsoft.com/office/drawing/2014/main" id="{61DF40ED-86D1-4749-AD07-C8312CA6A7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37632" y="6272460"/>
            <a:ext cx="1283288" cy="49438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A1C8171-8A51-4EF6-B972-D1F39BFEA5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3886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C616BAA2-D2A9-41F3-95FD-CF24254080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79500" y="395864"/>
            <a:ext cx="5740400" cy="1325563"/>
          </a:xfrm>
        </p:spPr>
        <p:txBody>
          <a:bodyPr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[Project Timeline]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FF5C0ADE-BEC0-4EF9-940B-819C4012F4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9500" y="4880767"/>
            <a:ext cx="2895600" cy="1532733"/>
          </a:xfrm>
        </p:spPr>
        <p:txBody>
          <a:bodyPr numCol="1" spcCol="0">
            <a:normAutofit/>
          </a:bodyPr>
          <a:lstStyle>
            <a:lvl1pPr marL="0" indent="0">
              <a:buNone/>
              <a:defRPr sz="1200" b="0"/>
            </a:lvl1pPr>
            <a:lvl2pPr marL="365760" indent="0">
              <a:buNone/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C3A514D-6182-4329-9E1C-FC829807723C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1079500" y="4392721"/>
            <a:ext cx="2895600" cy="445980"/>
          </a:xfrm>
        </p:spPr>
        <p:txBody>
          <a:bodyPr numCol="1" spcCol="0">
            <a:normAutofit/>
          </a:bodyPr>
          <a:lstStyle>
            <a:lvl1pPr marL="0" indent="0">
              <a:buNone/>
              <a:defRPr sz="1200" b="1" i="0" cap="none" baseline="0"/>
            </a:lvl1pPr>
            <a:lvl2pPr marL="365760" indent="0">
              <a:buNone/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[Month ‘00]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024B124-5939-4171-A913-0DC15A929BF8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079500" y="2120900"/>
            <a:ext cx="1308100" cy="13081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/>
              <a:t>[Icon Placeholder]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666044CB-2B1D-5B47-B8AC-67E61A8C46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37632" y="6272460"/>
            <a:ext cx="1283288" cy="494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835292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melin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A1C8171-8A51-4EF6-B972-D1F39BFEA5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38925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C616BAA2-D2A9-41F3-95FD-CF24254080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79500" y="395864"/>
            <a:ext cx="5740400" cy="1325563"/>
          </a:xfrm>
        </p:spPr>
        <p:txBody>
          <a:bodyPr anchor="b" anchorCtr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[Project Timeline]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FF5C0ADE-BEC0-4EF9-940B-819C4012F4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9500" y="4880767"/>
            <a:ext cx="2895600" cy="1532733"/>
          </a:xfrm>
        </p:spPr>
        <p:txBody>
          <a:bodyPr numCol="1" spcCol="0">
            <a:normAutofit/>
          </a:bodyPr>
          <a:lstStyle>
            <a:lvl1pPr marL="0" indent="0">
              <a:buNone/>
              <a:defRPr sz="1200" b="0">
                <a:solidFill>
                  <a:schemeClr val="bg1"/>
                </a:solidFill>
              </a:defRPr>
            </a:lvl1pPr>
            <a:lvl2pPr marL="365760" indent="0">
              <a:buNone/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C3A514D-6182-4329-9E1C-FC829807723C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1079500" y="4392721"/>
            <a:ext cx="2895600" cy="445980"/>
          </a:xfrm>
        </p:spPr>
        <p:txBody>
          <a:bodyPr numCol="1" spcCol="0">
            <a:normAutofit/>
          </a:bodyPr>
          <a:lstStyle>
            <a:lvl1pPr marL="0" indent="0">
              <a:buNone/>
              <a:defRPr sz="1200" b="1" i="0" cap="none" baseline="0">
                <a:solidFill>
                  <a:schemeClr val="bg1"/>
                </a:solidFill>
              </a:defRPr>
            </a:lvl1pPr>
            <a:lvl2pPr marL="365760" indent="0">
              <a:buNone/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[Month ‘00]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024B124-5939-4171-A913-0DC15A929BF8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079500" y="2120900"/>
            <a:ext cx="1308100" cy="13081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/>
              <a:t>[Icon Placeholder]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A1C8171-8A51-4EF6-B972-D1F39BFEA51F}"/>
              </a:ext>
            </a:extLst>
          </p:cNvPr>
          <p:cNvSpPr/>
          <p:nvPr userDrawn="1"/>
        </p:nvSpPr>
        <p:spPr>
          <a:xfrm>
            <a:off x="0" y="3892550"/>
            <a:ext cx="12192000" cy="1524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97A12A13-9C2B-8845-AFF8-FBB8F6AA5B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37632" y="6272460"/>
            <a:ext cx="1283288" cy="49438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udit Content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20F5B4-39D8-4129-9214-8F3393F62F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11584" y="1132464"/>
            <a:ext cx="4102100" cy="1325563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lang="en-US"/>
              <a:t>[Click to edit Master title style]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09B8B1-BEA4-400F-985B-DEF0895F41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1584" y="3429000"/>
            <a:ext cx="4102100" cy="27479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B6BDF93-DBE6-4985-9AF8-29A2553848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0" y="2585027"/>
            <a:ext cx="5213684" cy="0"/>
          </a:xfrm>
          <a:prstGeom prst="line">
            <a:avLst/>
          </a:prstGeom>
          <a:ln w="381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1A1F2BD8-B17D-4C47-BCFB-F86D2036E62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096000" y="-60961"/>
            <a:ext cx="6156960" cy="6992983"/>
          </a:xfrm>
          <a:ln w="6350">
            <a:solidFill>
              <a:schemeClr val="accent1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[Screenshot / large picture]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C1EC6F63-E3D5-9140-9893-1635237DEC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37632" y="6272460"/>
            <a:ext cx="1283288" cy="494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844998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udit Conten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CAF1D04-C19A-4063-AAB0-AD957B1E70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C20F5B4-39D8-4129-9214-8F3393F62F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11584" y="1132464"/>
            <a:ext cx="4102100" cy="1325563"/>
          </a:xfrm>
        </p:spPr>
        <p:txBody>
          <a:bodyPr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[Click to edit Master title style]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09B8B1-BEA4-400F-985B-DEF0895F41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1584" y="3429000"/>
            <a:ext cx="4102100" cy="2747962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B6BDF93-DBE6-4985-9AF8-29A2553848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0" y="2585027"/>
            <a:ext cx="5213684" cy="0"/>
          </a:xfrm>
          <a:prstGeom prst="line">
            <a:avLst/>
          </a:prstGeom>
          <a:ln w="381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D8816C4D-C074-46E9-95BD-C9631EDBDD1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096000" y="-60961"/>
            <a:ext cx="6156960" cy="6992983"/>
          </a:xfrm>
          <a:ln w="6350">
            <a:solidFill>
              <a:schemeClr val="tx1">
                <a:lumMod val="75000"/>
              </a:schemeClr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[Screenshot / large picture]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197880CF-5688-4343-9670-F2C4C1D4B7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37632" y="6272460"/>
            <a:ext cx="1283288" cy="494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052120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CAF1D04-C19A-4063-AAB0-AD957B1E70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C20F5B4-39D8-4129-9214-8F3393F62F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8118" y="299456"/>
            <a:ext cx="10171182" cy="1325563"/>
          </a:xfrm>
        </p:spPr>
        <p:txBody>
          <a:bodyPr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[Click to edit Master title style]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809B8B1-BEA4-400F-985B-DEF0895F41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8118" y="2340245"/>
            <a:ext cx="10403657" cy="3852216"/>
          </a:xfrm>
        </p:spPr>
        <p:txBody>
          <a:bodyPr>
            <a:normAutofit/>
          </a:bodyPr>
          <a:lstStyle>
            <a:lvl1pPr marL="365760" indent="-365760">
              <a:buClr>
                <a:schemeClr val="bg1"/>
              </a:buClr>
              <a:buFont typeface="Wingdings" charset="2"/>
              <a:buChar char="§"/>
              <a:defRPr sz="2000">
                <a:solidFill>
                  <a:schemeClr val="bg1"/>
                </a:solidFill>
              </a:defRPr>
            </a:lvl1pPr>
            <a:lvl2pPr marL="731520" indent="-365760">
              <a:buClr>
                <a:schemeClr val="bg1"/>
              </a:buClr>
              <a:buFont typeface="Wingdings" charset="2"/>
              <a:buChar char="§"/>
              <a:defRPr sz="2000">
                <a:solidFill>
                  <a:schemeClr val="bg1"/>
                </a:solidFill>
              </a:defRPr>
            </a:lvl2pPr>
            <a:lvl3pPr marL="1097280" indent="-365760">
              <a:buClr>
                <a:schemeClr val="bg1"/>
              </a:buClr>
              <a:buFont typeface="Wingdings" charset="2"/>
              <a:buChar char="§"/>
              <a:defRPr sz="2000">
                <a:solidFill>
                  <a:schemeClr val="bg1"/>
                </a:solidFill>
              </a:defRPr>
            </a:lvl3pPr>
            <a:lvl4pPr marL="1463040" indent="-365760">
              <a:buClr>
                <a:schemeClr val="bg1"/>
              </a:buClr>
              <a:buFont typeface="Wingdings" charset="2"/>
              <a:buChar char="§"/>
              <a:defRPr sz="2000">
                <a:solidFill>
                  <a:schemeClr val="bg1"/>
                </a:solidFill>
              </a:defRPr>
            </a:lvl4pPr>
            <a:lvl5pPr marL="1828800" indent="-365760">
              <a:buClr>
                <a:schemeClr val="bg1"/>
              </a:buClr>
              <a:buFont typeface="Wingdings" charset="2"/>
              <a:buChar char="§"/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B6BDF93-DBE6-4985-9AF8-29A2553848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0" y="1903108"/>
            <a:ext cx="5213684" cy="0"/>
          </a:xfrm>
          <a:prstGeom prst="line">
            <a:avLst/>
          </a:prstGeom>
          <a:ln w="381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Graphic 6">
            <a:extLst>
              <a:ext uri="{FF2B5EF4-FFF2-40B4-BE49-F238E27FC236}">
                <a16:creationId xmlns:a16="http://schemas.microsoft.com/office/drawing/2014/main" id="{EE09EF7B-C049-8E47-BA30-CC787C41C4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37632" y="6272460"/>
            <a:ext cx="1283288" cy="494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50041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HREE COLUMN DARK-for ICONS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Text Placeholder 66">
            <a:extLst>
              <a:ext uri="{FF2B5EF4-FFF2-40B4-BE49-F238E27FC236}">
                <a16:creationId xmlns:a16="http://schemas.microsoft.com/office/drawing/2014/main" id="{0EFA42A8-6C11-2A08-CB5F-0751AC389AA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762268" y="646628"/>
            <a:ext cx="9194713" cy="37028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FontTx/>
              <a:buNone/>
              <a:defRPr sz="2931" spc="53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Sample Headline Here (1st Letter Cap)</a:t>
            </a:r>
          </a:p>
        </p:txBody>
      </p:sp>
      <p:sp>
        <p:nvSpPr>
          <p:cNvPr id="68" name="Text Placeholder 66">
            <a:extLst>
              <a:ext uri="{FF2B5EF4-FFF2-40B4-BE49-F238E27FC236}">
                <a16:creationId xmlns:a16="http://schemas.microsoft.com/office/drawing/2014/main" id="{DBEFDAF8-B4CF-DD4F-FE97-6DBD6897AB6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773252" y="1137202"/>
            <a:ext cx="9182049" cy="2533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FontTx/>
              <a:buNone/>
              <a:defRPr sz="1865" spc="27" baseline="0">
                <a:solidFill>
                  <a:schemeClr val="accent1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SAMPLE SUBHEAD HERE (ALL CAPS)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29FBF695-0CC8-28A4-E417-2FCA9A51CB75}"/>
              </a:ext>
            </a:extLst>
          </p:cNvPr>
          <p:cNvGrpSpPr/>
          <p:nvPr userDrawn="1"/>
        </p:nvGrpSpPr>
        <p:grpSpPr>
          <a:xfrm>
            <a:off x="-220851" y="-59137"/>
            <a:ext cx="1690608" cy="1781817"/>
            <a:chOff x="5556282" y="3232290"/>
            <a:chExt cx="4105217" cy="4330700"/>
          </a:xfrm>
        </p:grpSpPr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AC0D66FB-6491-3664-BDC8-ECD0A8D25A78}"/>
                </a:ext>
              </a:extLst>
            </p:cNvPr>
            <p:cNvGrpSpPr/>
            <p:nvPr/>
          </p:nvGrpSpPr>
          <p:grpSpPr>
            <a:xfrm>
              <a:off x="8668369" y="4930285"/>
              <a:ext cx="993130" cy="944875"/>
              <a:chOff x="2646833" y="4335536"/>
              <a:chExt cx="339252" cy="322768"/>
            </a:xfrm>
          </p:grpSpPr>
          <p:sp>
            <p:nvSpPr>
              <p:cNvPr id="42" name="Rounded Rectangle 41">
                <a:extLst>
                  <a:ext uri="{FF2B5EF4-FFF2-40B4-BE49-F238E27FC236}">
                    <a16:creationId xmlns:a16="http://schemas.microsoft.com/office/drawing/2014/main" id="{C88AFDA2-D3EB-1CA9-885B-781455F73AF0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8900000">
                <a:off x="2674929" y="4335536"/>
                <a:ext cx="311156" cy="312884"/>
              </a:xfrm>
              <a:prstGeom prst="roundRect">
                <a:avLst>
                  <a:gd name="adj" fmla="val 11660"/>
                </a:avLst>
              </a:prstGeom>
              <a:gradFill>
                <a:gsLst>
                  <a:gs pos="52000">
                    <a:srgbClr val="FFFFFF">
                      <a:alpha val="35000"/>
                    </a:srgbClr>
                  </a:gs>
                  <a:gs pos="0">
                    <a:schemeClr val="bg1">
                      <a:alpha val="14512"/>
                    </a:schemeClr>
                  </a:gs>
                  <a:gs pos="100000">
                    <a:schemeClr val="bg1">
                      <a:alpha val="15460"/>
                    </a:schemeClr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49" b="0" i="0">
                  <a:latin typeface="Arial" panose="020B0604020202020204" pitchFamily="34" charset="0"/>
                </a:endParaRPr>
              </a:p>
            </p:txBody>
          </p:sp>
          <p:sp>
            <p:nvSpPr>
              <p:cNvPr id="43" name="Rounded Rectangle 42">
                <a:extLst>
                  <a:ext uri="{FF2B5EF4-FFF2-40B4-BE49-F238E27FC236}">
                    <a16:creationId xmlns:a16="http://schemas.microsoft.com/office/drawing/2014/main" id="{6080A23A-009A-1000-A34B-77F75B23F33A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8900000">
                <a:off x="2706836" y="4367620"/>
                <a:ext cx="247342" cy="248716"/>
              </a:xfrm>
              <a:prstGeom prst="roundRect">
                <a:avLst>
                  <a:gd name="adj" fmla="val 7269"/>
                </a:avLst>
              </a:prstGeom>
              <a:gradFill>
                <a:gsLst>
                  <a:gs pos="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1">
                      <a:lumMod val="75000"/>
                    </a:schemeClr>
                  </a:gs>
                </a:gsLst>
                <a:lin ang="6600000" scaled="0"/>
              </a:gradFill>
              <a:ln w="3175">
                <a:solidFill>
                  <a:schemeClr val="bg1">
                    <a:alpha val="49829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49" b="0" i="0">
                  <a:latin typeface="Arial" panose="020B0604020202020204" pitchFamily="34" charset="0"/>
                </a:endParaRPr>
              </a:p>
            </p:txBody>
          </p:sp>
          <p:sp>
            <p:nvSpPr>
              <p:cNvPr id="44" name="Rounded Rectangle 43">
                <a:extLst>
                  <a:ext uri="{FF2B5EF4-FFF2-40B4-BE49-F238E27FC236}">
                    <a16:creationId xmlns:a16="http://schemas.microsoft.com/office/drawing/2014/main" id="{DADFBDE4-3ED3-178D-41AE-B194D460BB67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8900000">
                <a:off x="2674929" y="4335536"/>
                <a:ext cx="311156" cy="312884"/>
              </a:xfrm>
              <a:prstGeom prst="roundRect">
                <a:avLst>
                  <a:gd name="adj" fmla="val 11660"/>
                </a:avLst>
              </a:prstGeom>
              <a:noFill/>
              <a:ln w="3175">
                <a:solidFill>
                  <a:schemeClr val="bg1">
                    <a:alpha val="50028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49" b="0" i="0">
                  <a:latin typeface="Arial" panose="020B0604020202020204" pitchFamily="34" charset="0"/>
                </a:endParaRPr>
              </a:p>
            </p:txBody>
          </p:sp>
          <p:pic>
            <p:nvPicPr>
              <p:cNvPr id="45" name="Picture 44">
                <a:extLst>
                  <a:ext uri="{FF2B5EF4-FFF2-40B4-BE49-F238E27FC236}">
                    <a16:creationId xmlns:a16="http://schemas.microsoft.com/office/drawing/2014/main" id="{11885A5B-8EB1-4F2F-F401-AB3DDBF6574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rot="18900000">
                <a:off x="2646833" y="4365149"/>
                <a:ext cx="172486" cy="9771"/>
              </a:xfrm>
              <a:prstGeom prst="rect">
                <a:avLst/>
              </a:prstGeom>
            </p:spPr>
          </p:pic>
          <p:pic>
            <p:nvPicPr>
              <p:cNvPr id="46" name="Picture 45">
                <a:extLst>
                  <a:ext uri="{FF2B5EF4-FFF2-40B4-BE49-F238E27FC236}">
                    <a16:creationId xmlns:a16="http://schemas.microsoft.com/office/drawing/2014/main" id="{A810FBC6-FBEF-5D2D-FCC1-BF25D82C26C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rot="2700000">
                <a:off x="2613844" y="4572773"/>
                <a:ext cx="161890" cy="9171"/>
              </a:xfrm>
              <a:prstGeom prst="rect">
                <a:avLst/>
              </a:prstGeom>
            </p:spPr>
          </p:pic>
          <p:sp>
            <p:nvSpPr>
              <p:cNvPr id="47" name="Rounded Rectangle 46">
                <a:extLst>
                  <a:ext uri="{FF2B5EF4-FFF2-40B4-BE49-F238E27FC236}">
                    <a16:creationId xmlns:a16="http://schemas.microsoft.com/office/drawing/2014/main" id="{784CE56B-EF23-0C02-D1D6-240D272AE27D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8900000">
                <a:off x="2718487" y="4378806"/>
                <a:ext cx="225098" cy="226346"/>
              </a:xfrm>
              <a:prstGeom prst="roundRect">
                <a:avLst>
                  <a:gd name="adj" fmla="val 4817"/>
                </a:avLst>
              </a:prstGeom>
              <a:gradFill>
                <a:gsLst>
                  <a:gs pos="0">
                    <a:schemeClr val="accent3"/>
                  </a:gs>
                  <a:gs pos="100000">
                    <a:schemeClr val="accent1"/>
                  </a:gs>
                </a:gsLst>
                <a:lin ang="7800000" scaled="0"/>
              </a:gra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49" b="0" i="0">
                  <a:latin typeface="Arial" panose="020B0604020202020204" pitchFamily="34" charset="0"/>
                </a:endParaRPr>
              </a:p>
            </p:txBody>
          </p:sp>
          <p:pic>
            <p:nvPicPr>
              <p:cNvPr id="48" name="Picture 47">
                <a:extLst>
                  <a:ext uri="{FF2B5EF4-FFF2-40B4-BE49-F238E27FC236}">
                    <a16:creationId xmlns:a16="http://schemas.microsoft.com/office/drawing/2014/main" id="{F7689B6D-B2B5-95DB-71C8-0CBEEDAA9F5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18900000">
                <a:off x="2679514" y="4369824"/>
                <a:ext cx="172486" cy="47653"/>
              </a:xfrm>
              <a:prstGeom prst="rect">
                <a:avLst/>
              </a:prstGeom>
            </p:spPr>
          </p:pic>
          <p:pic>
            <p:nvPicPr>
              <p:cNvPr id="49" name="Picture 48">
                <a:extLst>
                  <a:ext uri="{FF2B5EF4-FFF2-40B4-BE49-F238E27FC236}">
                    <a16:creationId xmlns:a16="http://schemas.microsoft.com/office/drawing/2014/main" id="{E5AB9F83-2438-A50A-58BC-2E819FC652C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2700000">
                <a:off x="2664002" y="4549939"/>
                <a:ext cx="172486" cy="39699"/>
              </a:xfrm>
              <a:prstGeom prst="rect">
                <a:avLst/>
              </a:prstGeom>
            </p:spPr>
          </p:pic>
        </p:grp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F45F80D8-61BC-DF15-2C7E-C7F36726CBE9}"/>
                </a:ext>
              </a:extLst>
            </p:cNvPr>
            <p:cNvGrpSpPr/>
            <p:nvPr/>
          </p:nvGrpSpPr>
          <p:grpSpPr>
            <a:xfrm>
              <a:off x="5556282" y="4921285"/>
              <a:ext cx="993130" cy="944875"/>
              <a:chOff x="2646833" y="4335536"/>
              <a:chExt cx="339252" cy="322768"/>
            </a:xfrm>
          </p:grpSpPr>
          <p:sp>
            <p:nvSpPr>
              <p:cNvPr id="34" name="Rounded Rectangle 33">
                <a:extLst>
                  <a:ext uri="{FF2B5EF4-FFF2-40B4-BE49-F238E27FC236}">
                    <a16:creationId xmlns:a16="http://schemas.microsoft.com/office/drawing/2014/main" id="{7F96E87C-07B6-4A38-3EB6-D1DE574E67AF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8900000">
                <a:off x="2674929" y="4335536"/>
                <a:ext cx="311156" cy="312884"/>
              </a:xfrm>
              <a:prstGeom prst="roundRect">
                <a:avLst>
                  <a:gd name="adj" fmla="val 11660"/>
                </a:avLst>
              </a:prstGeom>
              <a:gradFill>
                <a:gsLst>
                  <a:gs pos="52000">
                    <a:srgbClr val="FFFFFF">
                      <a:alpha val="35000"/>
                    </a:srgbClr>
                  </a:gs>
                  <a:gs pos="0">
                    <a:schemeClr val="bg1">
                      <a:alpha val="14512"/>
                    </a:schemeClr>
                  </a:gs>
                  <a:gs pos="100000">
                    <a:schemeClr val="bg1">
                      <a:alpha val="15460"/>
                    </a:schemeClr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49" b="0" i="0">
                  <a:latin typeface="Arial" panose="020B0604020202020204" pitchFamily="34" charset="0"/>
                </a:endParaRPr>
              </a:p>
            </p:txBody>
          </p:sp>
          <p:sp>
            <p:nvSpPr>
              <p:cNvPr id="35" name="Rounded Rectangle 34">
                <a:extLst>
                  <a:ext uri="{FF2B5EF4-FFF2-40B4-BE49-F238E27FC236}">
                    <a16:creationId xmlns:a16="http://schemas.microsoft.com/office/drawing/2014/main" id="{F873F981-F269-33BF-45E1-5238ECBC87A1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8900000">
                <a:off x="2706836" y="4367620"/>
                <a:ext cx="247342" cy="248716"/>
              </a:xfrm>
              <a:prstGeom prst="roundRect">
                <a:avLst>
                  <a:gd name="adj" fmla="val 7269"/>
                </a:avLst>
              </a:prstGeom>
              <a:gradFill>
                <a:gsLst>
                  <a:gs pos="0">
                    <a:schemeClr val="accent2">
                      <a:lumMod val="40000"/>
                      <a:lumOff val="60000"/>
                    </a:schemeClr>
                  </a:gs>
                  <a:gs pos="100000">
                    <a:schemeClr val="tx2">
                      <a:lumMod val="50000"/>
                    </a:schemeClr>
                  </a:gs>
                </a:gsLst>
                <a:lin ang="7800000" scaled="0"/>
              </a:gradFill>
              <a:ln w="3175">
                <a:solidFill>
                  <a:schemeClr val="bg1">
                    <a:alpha val="49056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49" b="0" i="0">
                  <a:latin typeface="Arial" panose="020B0604020202020204" pitchFamily="34" charset="0"/>
                </a:endParaRPr>
              </a:p>
            </p:txBody>
          </p:sp>
          <p:sp>
            <p:nvSpPr>
              <p:cNvPr id="36" name="Rounded Rectangle 35">
                <a:extLst>
                  <a:ext uri="{FF2B5EF4-FFF2-40B4-BE49-F238E27FC236}">
                    <a16:creationId xmlns:a16="http://schemas.microsoft.com/office/drawing/2014/main" id="{5C06815F-E2BC-5C27-E9D8-CE606C4F020B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8900000">
                <a:off x="2674929" y="4335536"/>
                <a:ext cx="311156" cy="312884"/>
              </a:xfrm>
              <a:prstGeom prst="roundRect">
                <a:avLst>
                  <a:gd name="adj" fmla="val 11660"/>
                </a:avLst>
              </a:prstGeom>
              <a:noFill/>
              <a:ln w="3175">
                <a:solidFill>
                  <a:schemeClr val="bg1">
                    <a:alpha val="50028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49" b="0" i="0">
                  <a:latin typeface="Arial" panose="020B0604020202020204" pitchFamily="34" charset="0"/>
                </a:endParaRPr>
              </a:p>
            </p:txBody>
          </p:sp>
          <p:pic>
            <p:nvPicPr>
              <p:cNvPr id="37" name="Picture 36">
                <a:extLst>
                  <a:ext uri="{FF2B5EF4-FFF2-40B4-BE49-F238E27FC236}">
                    <a16:creationId xmlns:a16="http://schemas.microsoft.com/office/drawing/2014/main" id="{55E84EB2-879A-18A6-BC94-F2F6DCF3436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rot="18900000">
                <a:off x="2646833" y="4365149"/>
                <a:ext cx="172486" cy="9771"/>
              </a:xfrm>
              <a:prstGeom prst="rect">
                <a:avLst/>
              </a:prstGeom>
            </p:spPr>
          </p:pic>
          <p:pic>
            <p:nvPicPr>
              <p:cNvPr id="38" name="Picture 37">
                <a:extLst>
                  <a:ext uri="{FF2B5EF4-FFF2-40B4-BE49-F238E27FC236}">
                    <a16:creationId xmlns:a16="http://schemas.microsoft.com/office/drawing/2014/main" id="{8330A3C4-5B2E-3641-3DE6-6B2724780B4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rot="2700000">
                <a:off x="2613844" y="4572773"/>
                <a:ext cx="161890" cy="9171"/>
              </a:xfrm>
              <a:prstGeom prst="rect">
                <a:avLst/>
              </a:prstGeom>
            </p:spPr>
          </p:pic>
          <p:sp>
            <p:nvSpPr>
              <p:cNvPr id="39" name="Rounded Rectangle 38">
                <a:extLst>
                  <a:ext uri="{FF2B5EF4-FFF2-40B4-BE49-F238E27FC236}">
                    <a16:creationId xmlns:a16="http://schemas.microsoft.com/office/drawing/2014/main" id="{EF9ECB0C-7A92-97D9-A621-8A7A1B3C2A47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8900000">
                <a:off x="2718487" y="4378806"/>
                <a:ext cx="225098" cy="226346"/>
              </a:xfrm>
              <a:prstGeom prst="roundRect">
                <a:avLst>
                  <a:gd name="adj" fmla="val 4817"/>
                </a:avLst>
              </a:prstGeom>
              <a:gradFill>
                <a:gsLst>
                  <a:gs pos="0">
                    <a:schemeClr val="accent2"/>
                  </a:gs>
                  <a:gs pos="100000">
                    <a:schemeClr val="tx2"/>
                  </a:gs>
                </a:gsLst>
                <a:lin ang="7800000" scaled="0"/>
              </a:gra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49" b="0" i="0">
                  <a:latin typeface="Arial" panose="020B0604020202020204" pitchFamily="34" charset="0"/>
                </a:endParaRPr>
              </a:p>
            </p:txBody>
          </p:sp>
          <p:pic>
            <p:nvPicPr>
              <p:cNvPr id="40" name="Picture 39">
                <a:extLst>
                  <a:ext uri="{FF2B5EF4-FFF2-40B4-BE49-F238E27FC236}">
                    <a16:creationId xmlns:a16="http://schemas.microsoft.com/office/drawing/2014/main" id="{C89F9F48-CC3A-9EE6-42BD-3C4F290389A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18900000">
                <a:off x="2679514" y="4369824"/>
                <a:ext cx="172486" cy="47653"/>
              </a:xfrm>
              <a:prstGeom prst="rect">
                <a:avLst/>
              </a:prstGeom>
            </p:spPr>
          </p:pic>
          <p:pic>
            <p:nvPicPr>
              <p:cNvPr id="41" name="Picture 40">
                <a:extLst>
                  <a:ext uri="{FF2B5EF4-FFF2-40B4-BE49-F238E27FC236}">
                    <a16:creationId xmlns:a16="http://schemas.microsoft.com/office/drawing/2014/main" id="{FCD1E7AB-6562-7496-6CB4-210C4682398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2700000">
                <a:off x="2664002" y="4549939"/>
                <a:ext cx="172486" cy="39699"/>
              </a:xfrm>
              <a:prstGeom prst="rect">
                <a:avLst/>
              </a:prstGeom>
            </p:spPr>
          </p:pic>
        </p:grpSp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3E67649E-9A5E-3FEB-B1BA-EF3427A25C2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300218" y="3232290"/>
              <a:ext cx="2692400" cy="43307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162918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1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ONE PRESENTER w/TITL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 Placeholder 30">
            <a:extLst>
              <a:ext uri="{FF2B5EF4-FFF2-40B4-BE49-F238E27FC236}">
                <a16:creationId xmlns:a16="http://schemas.microsoft.com/office/drawing/2014/main" id="{FB9CFF35-1299-38B2-DC62-8FA0ED9C811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24136" y="608889"/>
            <a:ext cx="10743728" cy="600725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931">
                <a:solidFill>
                  <a:schemeClr val="bg1"/>
                </a:solidFill>
              </a:defRPr>
            </a:lvl1pPr>
            <a:lvl2pPr marL="456777" indent="0" algn="ctr">
              <a:buFontTx/>
              <a:buNone/>
              <a:defRPr sz="3197">
                <a:solidFill>
                  <a:schemeClr val="bg1"/>
                </a:solidFill>
              </a:defRPr>
            </a:lvl2pPr>
            <a:lvl3pPr marL="913554" indent="0" algn="ctr">
              <a:buFontTx/>
              <a:buNone/>
              <a:defRPr sz="3197">
                <a:solidFill>
                  <a:schemeClr val="bg1"/>
                </a:solidFill>
              </a:defRPr>
            </a:lvl3pPr>
            <a:lvl4pPr marL="1370331" indent="0" algn="ctr">
              <a:buFontTx/>
              <a:buNone/>
              <a:defRPr sz="3197">
                <a:solidFill>
                  <a:schemeClr val="bg1"/>
                </a:solidFill>
              </a:defRPr>
            </a:lvl4pPr>
            <a:lvl5pPr marL="1827108" indent="0" algn="ctr">
              <a:buFontTx/>
              <a:buNone/>
              <a:defRPr sz="3197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Sample Presenter Slide Headline (1st Letter Cap)</a:t>
            </a:r>
          </a:p>
        </p:txBody>
      </p:sp>
      <p:sp>
        <p:nvSpPr>
          <p:cNvPr id="32" name="Text Placeholder 30">
            <a:extLst>
              <a:ext uri="{FF2B5EF4-FFF2-40B4-BE49-F238E27FC236}">
                <a16:creationId xmlns:a16="http://schemas.microsoft.com/office/drawing/2014/main" id="{A2293730-2643-54F3-E304-2EEEA0A22D4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24136" y="1231070"/>
            <a:ext cx="10743728" cy="396364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865">
                <a:solidFill>
                  <a:schemeClr val="accent5"/>
                </a:solidFill>
              </a:defRPr>
            </a:lvl1pPr>
            <a:lvl2pPr marL="456777" indent="0" algn="ctr">
              <a:buFontTx/>
              <a:buNone/>
              <a:defRPr sz="3197">
                <a:solidFill>
                  <a:schemeClr val="bg1"/>
                </a:solidFill>
              </a:defRPr>
            </a:lvl2pPr>
            <a:lvl3pPr marL="913554" indent="0" algn="ctr">
              <a:buFontTx/>
              <a:buNone/>
              <a:defRPr sz="3197">
                <a:solidFill>
                  <a:schemeClr val="bg1"/>
                </a:solidFill>
              </a:defRPr>
            </a:lvl3pPr>
            <a:lvl4pPr marL="1370331" indent="0" algn="ctr">
              <a:buFontTx/>
              <a:buNone/>
              <a:defRPr sz="3197">
                <a:solidFill>
                  <a:schemeClr val="bg1"/>
                </a:solidFill>
              </a:defRPr>
            </a:lvl4pPr>
            <a:lvl5pPr marL="1827108" indent="0" algn="ctr">
              <a:buFontTx/>
              <a:buNone/>
              <a:defRPr sz="3197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SAMPLE PRESENTER SLIDE SUBHEAD (ALL CAPS)</a:t>
            </a:r>
          </a:p>
        </p:txBody>
      </p:sp>
    </p:spTree>
    <p:extLst>
      <p:ext uri="{BB962C8B-B14F-4D97-AF65-F5344CB8AC3E}">
        <p14:creationId xmlns:p14="http://schemas.microsoft.com/office/powerpoint/2010/main" val="14741434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1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6760AB4-C667-0C4A-8F50-1DF0C3F6F6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66261" y="3946568"/>
            <a:ext cx="12324522" cy="3103562"/>
          </a:xfrm>
          <a:prstGeom prst="rect">
            <a:avLst/>
          </a:prstGeom>
          <a:solidFill>
            <a:srgbClr val="1A3B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966AB78-4592-2941-894F-7686F3475C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4343" y="1672684"/>
            <a:ext cx="5381050" cy="1964748"/>
          </a:xfrm>
        </p:spPr>
        <p:txBody>
          <a:bodyPr anchor="b">
            <a:normAutofit/>
          </a:bodyPr>
          <a:lstStyle>
            <a:lvl1pPr>
              <a:defRPr sz="4800" b="1" i="0">
                <a:solidFill>
                  <a:srgbClr val="3877B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F76E8658-0FAF-774C-87A9-7AA4E9DD84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565393" y="1198279"/>
            <a:ext cx="7061204" cy="7061204"/>
          </a:xfrm>
          <a:prstGeom prst="rect">
            <a:avLst/>
          </a:prstGeom>
        </p:spPr>
      </p:pic>
      <p:pic>
        <p:nvPicPr>
          <p:cNvPr id="8" name="Graphic 7" descr="TPGi">
            <a:extLst>
              <a:ext uri="{FF2B5EF4-FFF2-40B4-BE49-F238E27FC236}">
                <a16:creationId xmlns:a16="http://schemas.microsoft.com/office/drawing/2014/main" id="{AE081D44-91E6-A045-861F-0348210A6DE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84343" y="399324"/>
            <a:ext cx="2260229" cy="870744"/>
          </a:xfrm>
          <a:prstGeom prst="rect">
            <a:avLst/>
          </a:prstGeom>
        </p:spPr>
      </p:pic>
      <p:sp>
        <p:nvSpPr>
          <p:cNvPr id="14" name="Subtitle 2">
            <a:extLst>
              <a:ext uri="{FF2B5EF4-FFF2-40B4-BE49-F238E27FC236}">
                <a16:creationId xmlns:a16="http://schemas.microsoft.com/office/drawing/2014/main" id="{8CD563B8-9D34-DE4B-9511-868DB976E25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814285" y="4618041"/>
            <a:ext cx="3942057" cy="369459"/>
          </a:xfrm>
        </p:spPr>
        <p:txBody>
          <a:bodyPr>
            <a:noAutofit/>
          </a:bodyPr>
          <a:lstStyle>
            <a:lvl1pPr marL="0" indent="0" algn="l">
              <a:buNone/>
              <a:defRPr sz="2000" b="0" i="0">
                <a:solidFill>
                  <a:srgbClr val="D4E6F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[</a:t>
            </a:r>
            <a:r>
              <a:rPr lang="en-US" err="1"/>
              <a:t>Firstname</a:t>
            </a:r>
            <a:r>
              <a:rPr lang="en-US"/>
              <a:t> </a:t>
            </a:r>
            <a:r>
              <a:rPr lang="en-US" err="1"/>
              <a:t>Lastname</a:t>
            </a:r>
            <a:r>
              <a:rPr lang="en-US"/>
              <a:t>]</a:t>
            </a:r>
          </a:p>
        </p:txBody>
      </p:sp>
      <p:sp>
        <p:nvSpPr>
          <p:cNvPr id="15" name="Text Placeholder 26">
            <a:extLst>
              <a:ext uri="{FF2B5EF4-FFF2-40B4-BE49-F238E27FC236}">
                <a16:creationId xmlns:a16="http://schemas.microsoft.com/office/drawing/2014/main" id="{79E38193-CC8D-6847-AC32-38019B61AC2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814285" y="5132643"/>
            <a:ext cx="3942057" cy="422275"/>
          </a:xfrm>
        </p:spPr>
        <p:txBody>
          <a:bodyPr>
            <a:normAutofit/>
          </a:bodyPr>
          <a:lstStyle>
            <a:lvl1pPr marL="0" indent="0">
              <a:buNone/>
              <a:defRPr sz="1600" b="0" i="1">
                <a:solidFill>
                  <a:srgbClr val="D4E6F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365760" indent="0">
              <a:buNone/>
              <a:defRPr>
                <a:solidFill>
                  <a:schemeClr val="bg1"/>
                </a:solidFill>
              </a:defRPr>
            </a:lvl2pPr>
            <a:lvl3pPr marL="731520" indent="0">
              <a:buNone/>
              <a:defRPr>
                <a:solidFill>
                  <a:schemeClr val="bg1"/>
                </a:solidFill>
              </a:defRPr>
            </a:lvl3pPr>
            <a:lvl4pPr marL="1097280" indent="0">
              <a:buNone/>
              <a:defRPr>
                <a:solidFill>
                  <a:schemeClr val="bg1"/>
                </a:solidFill>
              </a:defRPr>
            </a:lvl4pPr>
            <a:lvl5pPr marL="146304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[Job title]</a:t>
            </a: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26026E31-AB6E-8340-8261-80152C9491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99885" y="4583949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11809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bg>
      <p:bgPr>
        <a:solidFill>
          <a:srgbClr val="1A3B5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03447" y="365125"/>
            <a:ext cx="3103353" cy="1325563"/>
          </a:xfrm>
        </p:spPr>
        <p:txBody>
          <a:bodyPr/>
          <a:lstStyle>
            <a:lvl1pPr>
              <a:defRPr>
                <a:solidFill>
                  <a:srgbClr val="D4E6F4"/>
                </a:solidFill>
              </a:defRPr>
            </a:lvl1pPr>
          </a:lstStyle>
          <a:p>
            <a:r>
              <a:rPr lang="en-US"/>
              <a:t>Master title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A0B3300-0BE5-4BEB-9CC4-0065B5212F73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 userDrawn="1"/>
        </p:nvSpPr>
        <p:spPr>
          <a:xfrm>
            <a:off x="4070352" y="0"/>
            <a:ext cx="81407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err="1"/>
              <a:t>fff</a:t>
            </a:r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0"/>
          </p:nvPr>
        </p:nvSpPr>
        <p:spPr>
          <a:xfrm>
            <a:off x="503238" y="2171700"/>
            <a:ext cx="3103562" cy="41529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365760" indent="0">
              <a:buNone/>
              <a:defRPr/>
            </a:lvl2pPr>
            <a:lvl3pPr marL="731520" indent="0">
              <a:buNone/>
              <a:defRPr/>
            </a:lvl3pPr>
            <a:lvl4pPr marL="1097280" indent="0">
              <a:buNone/>
              <a:defRPr/>
            </a:lvl4pPr>
            <a:lvl5pPr marL="146304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287079" y="1924493"/>
            <a:ext cx="3764221" cy="0"/>
          </a:xfrm>
          <a:prstGeom prst="line">
            <a:avLst/>
          </a:prstGeom>
          <a:ln w="44450">
            <a:solidFill>
              <a:srgbClr val="FE66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Graphic 5">
            <a:extLst>
              <a:ext uri="{FF2B5EF4-FFF2-40B4-BE49-F238E27FC236}">
                <a16:creationId xmlns:a16="http://schemas.microsoft.com/office/drawing/2014/main" id="{D3FE8917-ED19-0B41-911F-AF0EA731E7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37632" y="6272460"/>
            <a:ext cx="1283288" cy="494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28622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text, monitor, electronics, display">
            <a:extLst>
              <a:ext uri="{FF2B5EF4-FFF2-40B4-BE49-F238E27FC236}">
                <a16:creationId xmlns:a16="http://schemas.microsoft.com/office/drawing/2014/main" id="{F812367A-7503-C34E-BDFB-5B878D3D91A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04142" y="1327505"/>
            <a:ext cx="8100142" cy="467493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C20F5B4-39D8-4129-9214-8F3393F62F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35560" y="365125"/>
            <a:ext cx="6243485" cy="1325563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lang="en-US"/>
              <a:t>[Click to edit Master title style]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09B8B1-BEA4-400F-985B-DEF0895F418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535560" y="2254827"/>
            <a:ext cx="6243485" cy="3922136"/>
          </a:xfrm>
        </p:spPr>
        <p:txBody>
          <a:bodyPr numCol="1"/>
          <a:lstStyle>
            <a:lvl1pPr>
              <a:buClr>
                <a:srgbClr val="3877BB"/>
              </a:buClr>
              <a:defRPr/>
            </a:lvl1pPr>
            <a:lvl2pPr>
              <a:buClr>
                <a:srgbClr val="3877BB"/>
              </a:buClr>
              <a:defRPr/>
            </a:lvl2pPr>
            <a:lvl3pPr>
              <a:buClr>
                <a:srgbClr val="3877BB"/>
              </a:buClr>
              <a:defRPr/>
            </a:lvl3pPr>
            <a:lvl4pPr>
              <a:buClr>
                <a:srgbClr val="3877BB"/>
              </a:buClr>
              <a:defRPr/>
            </a:lvl4pPr>
            <a:lvl5pPr>
              <a:buClr>
                <a:srgbClr val="3877BB"/>
              </a:buCl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F939BEAD-F09B-C346-9D18-25CAAF45EE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637632" y="6272460"/>
            <a:ext cx="1283288" cy="494381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B43224D9-F0FF-7F49-8041-6C67929333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0"/>
            <a:ext cx="503430" cy="6858000"/>
          </a:xfrm>
          <a:prstGeom prst="rect">
            <a:avLst/>
          </a:prstGeom>
          <a:solidFill>
            <a:srgbClr val="EB4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Diagonal Stripe 13">
            <a:extLst>
              <a:ext uri="{FF2B5EF4-FFF2-40B4-BE49-F238E27FC236}">
                <a16:creationId xmlns:a16="http://schemas.microsoft.com/office/drawing/2014/main" id="{FBA41FFF-7DFC-094C-96A5-36C884F2F3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9208565">
            <a:off x="-744382" y="1472083"/>
            <a:ext cx="2346070" cy="4775013"/>
          </a:xfrm>
          <a:prstGeom prst="diagStripe">
            <a:avLst>
              <a:gd name="adj" fmla="val 86230"/>
            </a:avLst>
          </a:prstGeom>
          <a:solidFill>
            <a:srgbClr val="EB4D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72199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20F5B4-39D8-4129-9214-8F3393F62F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66800" y="365125"/>
            <a:ext cx="10058400" cy="1325563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lang="en-US"/>
              <a:t>[Click to edit Master title style]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09B8B1-BEA4-400F-985B-DEF0895F418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066800" y="2254827"/>
            <a:ext cx="10058400" cy="3922136"/>
          </a:xfrm>
        </p:spPr>
        <p:txBody>
          <a:bodyPr numCol="1"/>
          <a:lstStyle>
            <a:lvl1pPr>
              <a:buClr>
                <a:srgbClr val="3877BB"/>
              </a:buClr>
              <a:defRPr/>
            </a:lvl1pPr>
            <a:lvl2pPr>
              <a:buClr>
                <a:srgbClr val="3877BB"/>
              </a:buClr>
              <a:defRPr/>
            </a:lvl2pPr>
            <a:lvl3pPr>
              <a:buClr>
                <a:srgbClr val="3877BB"/>
              </a:buClr>
              <a:defRPr/>
            </a:lvl3pPr>
            <a:lvl4pPr>
              <a:buClr>
                <a:srgbClr val="3877BB"/>
              </a:buClr>
              <a:defRPr/>
            </a:lvl4pPr>
            <a:lvl5pPr>
              <a:buClr>
                <a:srgbClr val="3877BB"/>
              </a:buCl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F939BEAD-F09B-C346-9D18-25CAAF45EE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37632" y="6272460"/>
            <a:ext cx="1283288" cy="494381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B43224D9-F0FF-7F49-8041-6C67929333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0"/>
            <a:ext cx="503430" cy="6858000"/>
          </a:xfrm>
          <a:prstGeom prst="rect">
            <a:avLst/>
          </a:prstGeom>
          <a:solidFill>
            <a:srgbClr val="EB4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Diagonal Stripe 13">
            <a:extLst>
              <a:ext uri="{FF2B5EF4-FFF2-40B4-BE49-F238E27FC236}">
                <a16:creationId xmlns:a16="http://schemas.microsoft.com/office/drawing/2014/main" id="{FBA41FFF-7DFC-094C-96A5-36C884F2F3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9208565">
            <a:off x="-744382" y="1472083"/>
            <a:ext cx="2346070" cy="4775013"/>
          </a:xfrm>
          <a:prstGeom prst="diagStripe">
            <a:avLst>
              <a:gd name="adj" fmla="val 86230"/>
            </a:avLst>
          </a:prstGeom>
          <a:solidFill>
            <a:srgbClr val="EB4D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0756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ection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id="{F939BEAD-F09B-C346-9D18-25CAAF45EE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37632" y="6272460"/>
            <a:ext cx="1283288" cy="494381"/>
          </a:xfrm>
          <a:prstGeom prst="rect">
            <a:avLst/>
          </a:prstGeom>
        </p:spPr>
      </p:pic>
      <p:sp>
        <p:nvSpPr>
          <p:cNvPr id="11" name="Diagonal Stripe 10">
            <a:extLst>
              <a:ext uri="{FF2B5EF4-FFF2-40B4-BE49-F238E27FC236}">
                <a16:creationId xmlns:a16="http://schemas.microsoft.com/office/drawing/2014/main" id="{F4D2313D-445B-1749-9332-140F28D8FA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9208565">
            <a:off x="-744382" y="1472083"/>
            <a:ext cx="2346070" cy="4775013"/>
          </a:xfrm>
          <a:prstGeom prst="diagStripe">
            <a:avLst>
              <a:gd name="adj" fmla="val 86230"/>
            </a:avLst>
          </a:prstGeom>
          <a:solidFill>
            <a:srgbClr val="EB4D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CFCB8FB9-1DFE-DF48-B927-892C67DADE0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066799" y="2254827"/>
            <a:ext cx="8131791" cy="3922136"/>
          </a:xfrm>
        </p:spPr>
        <p:txBody>
          <a:bodyPr numCol="1"/>
          <a:lstStyle>
            <a:lvl1pPr>
              <a:buClr>
                <a:srgbClr val="3877BB"/>
              </a:buClr>
              <a:defRPr>
                <a:solidFill>
                  <a:schemeClr val="accent1">
                    <a:lumMod val="10000"/>
                  </a:schemeClr>
                </a:solidFill>
              </a:defRPr>
            </a:lvl1pPr>
            <a:lvl2pPr>
              <a:buClr>
                <a:srgbClr val="3877BB"/>
              </a:buClr>
              <a:defRPr>
                <a:solidFill>
                  <a:schemeClr val="accent1">
                    <a:lumMod val="10000"/>
                  </a:schemeClr>
                </a:solidFill>
              </a:defRPr>
            </a:lvl2pPr>
            <a:lvl3pPr>
              <a:buClr>
                <a:srgbClr val="3877BB"/>
              </a:buClr>
              <a:defRPr>
                <a:solidFill>
                  <a:schemeClr val="accent1">
                    <a:lumMod val="10000"/>
                  </a:schemeClr>
                </a:solidFill>
              </a:defRPr>
            </a:lvl3pPr>
            <a:lvl4pPr>
              <a:buClr>
                <a:srgbClr val="3877BB"/>
              </a:buClr>
              <a:defRPr>
                <a:solidFill>
                  <a:schemeClr val="accent1">
                    <a:lumMod val="10000"/>
                  </a:schemeClr>
                </a:solidFill>
              </a:defRPr>
            </a:lvl4pPr>
            <a:lvl5pPr>
              <a:buClr>
                <a:srgbClr val="3877BB"/>
              </a:buClr>
              <a:defRPr>
                <a:solidFill>
                  <a:schemeClr val="accent1">
                    <a:lumMod val="10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E78468F-6640-2043-896C-0F489B894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0"/>
            <a:ext cx="503430" cy="6858000"/>
          </a:xfrm>
          <a:prstGeom prst="rect">
            <a:avLst/>
          </a:prstGeom>
          <a:solidFill>
            <a:srgbClr val="EB4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7002147-2B19-F846-8342-4AB09A07BE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1999" cy="1912139"/>
          </a:xfrm>
          <a:prstGeom prst="rect">
            <a:avLst/>
          </a:prstGeom>
          <a:solidFill>
            <a:srgbClr val="1A3B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D4E6F4"/>
              </a:solidFill>
            </a:endParaRP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60339787-6830-C548-B652-89566B645C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66800" y="218364"/>
            <a:ext cx="9783170" cy="1433015"/>
          </a:xfrm>
        </p:spPr>
        <p:txBody>
          <a:bodyPr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[Click to edit Master title style]</a:t>
            </a:r>
          </a:p>
        </p:txBody>
      </p:sp>
    </p:spTree>
    <p:extLst>
      <p:ext uri="{BB962C8B-B14F-4D97-AF65-F5344CB8AC3E}">
        <p14:creationId xmlns:p14="http://schemas.microsoft.com/office/powerpoint/2010/main" val="12381229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F696672-4053-40B2-8D5A-353AB7048B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365125"/>
            <a:ext cx="10058400" cy="1325563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/>
              <a:t>[Click to edit Master title style]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69E07F-966D-40C4-889D-88FA8BC104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6800" y="2254827"/>
            <a:ext cx="10058400" cy="3922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98251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4" r:id="rId8"/>
    <p:sldLayoutId id="2147483741" r:id="rId9"/>
    <p:sldLayoutId id="2147483742" r:id="rId10"/>
    <p:sldLayoutId id="2147483743" r:id="rId11"/>
    <p:sldLayoutId id="2147483734" r:id="rId12"/>
    <p:sldLayoutId id="2147483727" r:id="rId13"/>
    <p:sldLayoutId id="2147483724" r:id="rId14"/>
    <p:sldLayoutId id="2147483732" r:id="rId15"/>
    <p:sldLayoutId id="2147483712" r:id="rId16"/>
    <p:sldLayoutId id="2147483729" r:id="rId17"/>
    <p:sldLayoutId id="2147483730" r:id="rId18"/>
    <p:sldLayoutId id="2147483731" r:id="rId19"/>
    <p:sldLayoutId id="2147483721" r:id="rId20"/>
    <p:sldLayoutId id="2147483681" r:id="rId21"/>
    <p:sldLayoutId id="2147483682" r:id="rId22"/>
    <p:sldLayoutId id="2147483723" r:id="rId23"/>
    <p:sldLayoutId id="2147483714" r:id="rId24"/>
    <p:sldLayoutId id="2147483713" r:id="rId25"/>
    <p:sldLayoutId id="2147483719" r:id="rId26"/>
    <p:sldLayoutId id="2147483650" r:id="rId27"/>
    <p:sldLayoutId id="2147483679" r:id="rId28"/>
    <p:sldLayoutId id="2147483666" r:id="rId29"/>
    <p:sldLayoutId id="2147483662" r:id="rId30"/>
    <p:sldLayoutId id="2147483651" r:id="rId31"/>
    <p:sldLayoutId id="2147483692" r:id="rId32"/>
    <p:sldLayoutId id="2147483706" r:id="rId33"/>
    <p:sldLayoutId id="2147483653" r:id="rId34"/>
    <p:sldLayoutId id="2147483674" r:id="rId35"/>
    <p:sldLayoutId id="2147483684" r:id="rId36"/>
    <p:sldLayoutId id="2147483685" r:id="rId37"/>
    <p:sldLayoutId id="2147483688" r:id="rId38"/>
    <p:sldLayoutId id="2147483689" r:id="rId39"/>
    <p:sldLayoutId id="2147483686" r:id="rId40"/>
    <p:sldLayoutId id="2147483696" r:id="rId41"/>
    <p:sldLayoutId id="2147483702" r:id="rId42"/>
    <p:sldLayoutId id="2147483655" r:id="rId43"/>
    <p:sldLayoutId id="2147483718" r:id="rId44"/>
    <p:sldLayoutId id="2147483658" r:id="rId45"/>
    <p:sldLayoutId id="2147483659" r:id="rId46"/>
    <p:sldLayoutId id="2147483707" r:id="rId47"/>
    <p:sldLayoutId id="2147483745" r:id="rId48"/>
    <p:sldLayoutId id="2147483746" r:id="rId4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 spc="-200" baseline="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</p:titleStyle>
    <p:bodyStyle>
      <a:lvl1pPr marL="365760" indent="-365760" algn="l" defTabSz="914400" rtl="0" eaLnBrk="1" latinLnBrk="0" hangingPunct="1">
        <a:lnSpc>
          <a:spcPct val="100000"/>
        </a:lnSpc>
        <a:spcBef>
          <a:spcPts val="1200"/>
        </a:spcBef>
        <a:spcAft>
          <a:spcPts val="1200"/>
        </a:spcAft>
        <a:buClr>
          <a:schemeClr val="accent4"/>
        </a:buClr>
        <a:buFont typeface="Wingdings" panose="05000000000000000000" pitchFamily="2" charset="2"/>
        <a:buChar char="§"/>
        <a:defRPr sz="2400" kern="1200">
          <a:solidFill>
            <a:schemeClr val="tx2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731520" indent="-365760" algn="l" defTabSz="914400" rtl="0" eaLnBrk="1" latinLnBrk="0" hangingPunct="1">
        <a:lnSpc>
          <a:spcPct val="100000"/>
        </a:lnSpc>
        <a:spcBef>
          <a:spcPts val="1200"/>
        </a:spcBef>
        <a:spcAft>
          <a:spcPts val="1200"/>
        </a:spcAft>
        <a:buClr>
          <a:schemeClr val="accent4"/>
        </a:buClr>
        <a:buFont typeface="HGGothicE" panose="020B0909000000000000" pitchFamily="49" charset="-128"/>
        <a:buChar char="-"/>
        <a:defRPr sz="2400" kern="1200">
          <a:solidFill>
            <a:schemeClr val="tx2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1097280" indent="-365760" algn="l" defTabSz="914400" rtl="0" eaLnBrk="1" latinLnBrk="0" hangingPunct="1">
        <a:lnSpc>
          <a:spcPct val="100000"/>
        </a:lnSpc>
        <a:spcBef>
          <a:spcPts val="1200"/>
        </a:spcBef>
        <a:spcAft>
          <a:spcPts val="1200"/>
        </a:spcAft>
        <a:buClr>
          <a:schemeClr val="accent4"/>
        </a:buClr>
        <a:buFont typeface="HGGothicE" panose="020B0909000000000000" pitchFamily="49" charset="-128"/>
        <a:buChar char="-"/>
        <a:defRPr sz="2400" kern="1200">
          <a:solidFill>
            <a:schemeClr val="tx2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marL="1463040" indent="-365760" algn="l" defTabSz="914400" rtl="0" eaLnBrk="1" latinLnBrk="0" hangingPunct="1">
        <a:lnSpc>
          <a:spcPct val="100000"/>
        </a:lnSpc>
        <a:spcBef>
          <a:spcPts val="1200"/>
        </a:spcBef>
        <a:spcAft>
          <a:spcPts val="1200"/>
        </a:spcAft>
        <a:buClr>
          <a:schemeClr val="accent4"/>
        </a:buClr>
        <a:buFont typeface="HGGothicE" panose="020B0909000000000000" pitchFamily="49" charset="-128"/>
        <a:buChar char="-"/>
        <a:defRPr sz="2400" kern="1200">
          <a:solidFill>
            <a:schemeClr val="tx2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marL="1828800" indent="-365760" algn="l" defTabSz="914400" rtl="0" eaLnBrk="1" latinLnBrk="0" hangingPunct="1">
        <a:lnSpc>
          <a:spcPct val="100000"/>
        </a:lnSpc>
        <a:spcBef>
          <a:spcPts val="1200"/>
        </a:spcBef>
        <a:spcAft>
          <a:spcPts val="1200"/>
        </a:spcAft>
        <a:buClr>
          <a:schemeClr val="accent4"/>
        </a:buClr>
        <a:buFont typeface="HGGothicE" panose="020B0909000000000000" pitchFamily="49" charset="-128"/>
        <a:buChar char="-"/>
        <a:defRPr sz="2400" kern="1200">
          <a:solidFill>
            <a:schemeClr val="tx2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sv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8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12" Type="http://schemas.openxmlformats.org/officeDocument/2006/relationships/image" Target="../media/image4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9.xml"/><Relationship Id="rId6" Type="http://schemas.openxmlformats.org/officeDocument/2006/relationships/image" Target="../media/image38.png"/><Relationship Id="rId11" Type="http://schemas.openxmlformats.org/officeDocument/2006/relationships/image" Target="../media/image43.png"/><Relationship Id="rId5" Type="http://schemas.openxmlformats.org/officeDocument/2006/relationships/image" Target="../media/image37.svg"/><Relationship Id="rId10" Type="http://schemas.openxmlformats.org/officeDocument/2006/relationships/image" Target="../media/image42.svg"/><Relationship Id="rId4" Type="http://schemas.openxmlformats.org/officeDocument/2006/relationships/image" Target="../media/image36.png"/><Relationship Id="rId9" Type="http://schemas.openxmlformats.org/officeDocument/2006/relationships/image" Target="../media/image4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995D9B-E864-566D-5E42-1B97673329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>
                <a:solidFill>
                  <a:srgbClr val="20395A"/>
                </a:solidFill>
                <a:latin typeface="Open Sans"/>
                <a:ea typeface="Open Sans"/>
                <a:cs typeface="Open Sans"/>
              </a:rPr>
              <a:t>Client-Driven Success: Unpacking Cvent’s Accessibility Journey</a:t>
            </a:r>
            <a:endParaRPr lang="en-US">
              <a:solidFill>
                <a:srgbClr val="20395A"/>
              </a:solidFill>
              <a:latin typeface="Open Sans"/>
              <a:ea typeface="Open Sans"/>
              <a:cs typeface="Open Sans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0348DEB-2C85-94D5-7560-9F715D9D04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35162" y="4127438"/>
            <a:ext cx="3942057" cy="369459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>
                <a:latin typeface="Open Sans"/>
                <a:ea typeface="Open Sans"/>
                <a:cs typeface="Open Sans"/>
              </a:rPr>
              <a:t>Jennifer Law, PMP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21C63B3-7015-C60E-878F-107D644F92E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835162" y="4506341"/>
            <a:ext cx="3942057" cy="42227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latin typeface="Open Sans"/>
                <a:ea typeface="Open Sans"/>
                <a:cs typeface="Open Sans"/>
              </a:rPr>
              <a:t>Engagement Manager at </a:t>
            </a:r>
            <a:r>
              <a:rPr lang="en-US" err="1">
                <a:latin typeface="Open Sans"/>
                <a:ea typeface="Open Sans"/>
                <a:cs typeface="Open Sans"/>
              </a:rPr>
              <a:t>TPGi</a:t>
            </a:r>
            <a:endParaRPr lang="en-US" err="1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72AC4D26-3C07-D95A-479F-3172A3EDBA4F}"/>
              </a:ext>
            </a:extLst>
          </p:cNvPr>
          <p:cNvSpPr txBox="1">
            <a:spLocks/>
          </p:cNvSpPr>
          <p:nvPr/>
        </p:nvSpPr>
        <p:spPr>
          <a:xfrm>
            <a:off x="1820548" y="4937454"/>
            <a:ext cx="3942057" cy="36945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chemeClr val="accent4"/>
              </a:buClr>
              <a:buFont typeface="Wingdings" panose="05000000000000000000" pitchFamily="2" charset="2"/>
              <a:buNone/>
              <a:defRPr sz="2000" b="0" i="0" kern="1200">
                <a:solidFill>
                  <a:srgbClr val="D4E6F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chemeClr val="accent4"/>
              </a:buClr>
              <a:buFont typeface="HGGothicE" panose="020B0909000000000000" pitchFamily="49" charset="-128"/>
              <a:buNone/>
              <a:defRPr sz="2000" kern="12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chemeClr val="accent4"/>
              </a:buClr>
              <a:buFont typeface="HGGothicE" panose="020B0909000000000000" pitchFamily="49" charset="-128"/>
              <a:buNone/>
              <a:defRPr sz="1800" kern="12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chemeClr val="accent4"/>
              </a:buClr>
              <a:buFont typeface="HGGothicE" panose="020B0909000000000000" pitchFamily="49" charset="-128"/>
              <a:buNone/>
              <a:defRPr sz="1600" kern="12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chemeClr val="accent4"/>
              </a:buClr>
              <a:buFont typeface="HGGothicE" panose="020B0909000000000000" pitchFamily="49" charset="-128"/>
              <a:buNone/>
              <a:defRPr sz="1600" kern="12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latin typeface="Open Sans"/>
                <a:ea typeface="Open Sans"/>
                <a:cs typeface="Open Sans"/>
              </a:rPr>
              <a:t>Mark Miller</a:t>
            </a:r>
            <a:endParaRPr lang="en-US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41C56AFA-A600-8CC3-12C7-E41F7F8F0DE9}"/>
              </a:ext>
            </a:extLst>
          </p:cNvPr>
          <p:cNvSpPr txBox="1">
            <a:spLocks/>
          </p:cNvSpPr>
          <p:nvPr/>
        </p:nvSpPr>
        <p:spPr>
          <a:xfrm>
            <a:off x="1820548" y="5305919"/>
            <a:ext cx="3942057" cy="42227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chemeClr val="accent4"/>
              </a:buClr>
              <a:buFont typeface="Wingdings" panose="05000000000000000000" pitchFamily="2" charset="2"/>
              <a:buNone/>
              <a:defRPr sz="1600" b="0" i="1" kern="1200">
                <a:solidFill>
                  <a:srgbClr val="D4E6F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36576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chemeClr val="accent4"/>
              </a:buClr>
              <a:buFont typeface="HGGothicE" panose="020B0909000000000000" pitchFamily="49" charset="-128"/>
              <a:buNone/>
              <a:defRPr sz="2400" kern="12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73152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chemeClr val="accent4"/>
              </a:buClr>
              <a:buFont typeface="HGGothicE" panose="020B0909000000000000" pitchFamily="49" charset="-128"/>
              <a:buNone/>
              <a:defRPr sz="2400" kern="12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09728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chemeClr val="accent4"/>
              </a:buClr>
              <a:buFont typeface="HGGothicE" panose="020B0909000000000000" pitchFamily="49" charset="-128"/>
              <a:buNone/>
              <a:defRPr sz="2400" kern="12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146304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chemeClr val="accent4"/>
              </a:buClr>
              <a:buFont typeface="HGGothicE" panose="020B0909000000000000" pitchFamily="49" charset="-128"/>
              <a:buNone/>
              <a:defRPr sz="2400" kern="12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latin typeface="Open Sans"/>
                <a:ea typeface="Open Sans"/>
                <a:cs typeface="Open Sans"/>
              </a:rPr>
              <a:t>Director of Sales at </a:t>
            </a:r>
            <a:r>
              <a:rPr lang="en-US" err="1">
                <a:latin typeface="Open Sans"/>
                <a:ea typeface="Open Sans"/>
                <a:cs typeface="Open Sans"/>
              </a:rPr>
              <a:t>TPGi</a:t>
            </a:r>
            <a:endParaRPr lang="en-US" err="1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71744670-04DA-AE4D-5D7D-A393A32801BD}"/>
              </a:ext>
            </a:extLst>
          </p:cNvPr>
          <p:cNvSpPr txBox="1">
            <a:spLocks/>
          </p:cNvSpPr>
          <p:nvPr/>
        </p:nvSpPr>
        <p:spPr>
          <a:xfrm>
            <a:off x="1851862" y="5741206"/>
            <a:ext cx="3942057" cy="36945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chemeClr val="accent4"/>
              </a:buClr>
              <a:buFont typeface="Wingdings" panose="05000000000000000000" pitchFamily="2" charset="2"/>
              <a:buNone/>
              <a:defRPr sz="2000" b="0" i="0" kern="1200">
                <a:solidFill>
                  <a:srgbClr val="D4E6F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chemeClr val="accent4"/>
              </a:buClr>
              <a:buFont typeface="HGGothicE" panose="020B0909000000000000" pitchFamily="49" charset="-128"/>
              <a:buNone/>
              <a:defRPr sz="2000" kern="12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chemeClr val="accent4"/>
              </a:buClr>
              <a:buFont typeface="HGGothicE" panose="020B0909000000000000" pitchFamily="49" charset="-128"/>
              <a:buNone/>
              <a:defRPr sz="1800" kern="12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chemeClr val="accent4"/>
              </a:buClr>
              <a:buFont typeface="HGGothicE" panose="020B0909000000000000" pitchFamily="49" charset="-128"/>
              <a:buNone/>
              <a:defRPr sz="1600" kern="12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chemeClr val="accent4"/>
              </a:buClr>
              <a:buFont typeface="HGGothicE" panose="020B0909000000000000" pitchFamily="49" charset="-128"/>
              <a:buNone/>
              <a:defRPr sz="1600" kern="12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latin typeface="Open Sans"/>
                <a:ea typeface="Open Sans"/>
                <a:cs typeface="Open Sans"/>
              </a:rPr>
              <a:t>Stephen Cutchins</a:t>
            </a:r>
            <a:endParaRPr lang="en-US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24876CA8-74C8-D22E-123B-53AD9916D2A4}"/>
              </a:ext>
            </a:extLst>
          </p:cNvPr>
          <p:cNvSpPr txBox="1">
            <a:spLocks/>
          </p:cNvSpPr>
          <p:nvPr/>
        </p:nvSpPr>
        <p:spPr>
          <a:xfrm>
            <a:off x="1851862" y="6109671"/>
            <a:ext cx="3942057" cy="42227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chemeClr val="accent4"/>
              </a:buClr>
              <a:buFont typeface="Wingdings" panose="05000000000000000000" pitchFamily="2" charset="2"/>
              <a:buNone/>
              <a:defRPr sz="1600" b="0" i="1" kern="1200">
                <a:solidFill>
                  <a:srgbClr val="D4E6F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36576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chemeClr val="accent4"/>
              </a:buClr>
              <a:buFont typeface="HGGothicE" panose="020B0909000000000000" pitchFamily="49" charset="-128"/>
              <a:buNone/>
              <a:defRPr sz="2400" kern="12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73152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chemeClr val="accent4"/>
              </a:buClr>
              <a:buFont typeface="HGGothicE" panose="020B0909000000000000" pitchFamily="49" charset="-128"/>
              <a:buNone/>
              <a:defRPr sz="2400" kern="12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09728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chemeClr val="accent4"/>
              </a:buClr>
              <a:buFont typeface="HGGothicE" panose="020B0909000000000000" pitchFamily="49" charset="-128"/>
              <a:buNone/>
              <a:defRPr sz="2400" kern="12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146304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chemeClr val="accent4"/>
              </a:buClr>
              <a:buFont typeface="HGGothicE" panose="020B0909000000000000" pitchFamily="49" charset="-128"/>
              <a:buNone/>
              <a:defRPr sz="2400" kern="12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latin typeface="Open Sans"/>
                <a:ea typeface="Open Sans"/>
                <a:cs typeface="Open Sans"/>
              </a:rPr>
              <a:t>Senior Manager – Accessibility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2380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9769259-1367-30A9-E861-E91BA72DAD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Partnerships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D739251-06D7-C6BF-1DAF-5DEB87845B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Voice of the Customer</a:t>
            </a:r>
          </a:p>
          <a:p>
            <a:r>
              <a:rPr lang="en-US"/>
              <a:t>Commitment to accessibility:  20 manual audits, including nearly 800 components </a:t>
            </a:r>
          </a:p>
          <a:p>
            <a:r>
              <a:rPr lang="en-US"/>
              <a:t>Third party VPATs from a trusted source</a:t>
            </a:r>
          </a:p>
          <a:p>
            <a:r>
              <a:rPr lang="en-US"/>
              <a:t>Continuous loop communication with clients to determine what is needed</a:t>
            </a:r>
          </a:p>
        </p:txBody>
      </p:sp>
    </p:spTree>
    <p:extLst>
      <p:ext uri="{BB962C8B-B14F-4D97-AF65-F5344CB8AC3E}">
        <p14:creationId xmlns:p14="http://schemas.microsoft.com/office/powerpoint/2010/main" val="39042095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EE1E3BA-CB4A-EEF4-B693-38A0939853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218364"/>
            <a:ext cx="10356574" cy="1433015"/>
          </a:xfrm>
        </p:spPr>
        <p:txBody>
          <a:bodyPr/>
          <a:lstStyle/>
          <a:p>
            <a:r>
              <a:rPr lang="en-US"/>
              <a:t>Partnership and Accessibility Maturity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D2023C5-A7A1-8511-52A9-0B6E15E2C2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numCol="1" rtlCol="0" anchor="t">
            <a:normAutofit/>
          </a:bodyPr>
          <a:lstStyle/>
          <a:p>
            <a:r>
              <a:rPr lang="en-US">
                <a:latin typeface="Open Sans"/>
                <a:ea typeface="Open Sans"/>
                <a:cs typeface="Open Sans"/>
              </a:rPr>
              <a:t>Current Partnership</a:t>
            </a:r>
          </a:p>
          <a:p>
            <a:r>
              <a:rPr lang="en-US">
                <a:latin typeface="Open Sans"/>
                <a:ea typeface="Open Sans"/>
                <a:cs typeface="Open Sans"/>
              </a:rPr>
              <a:t>Future Partnership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1904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107B6A-2584-10C1-9DDB-FFC28A34D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7421" y="1175352"/>
            <a:ext cx="2305344" cy="736018"/>
          </a:xfrm>
        </p:spPr>
        <p:txBody>
          <a:bodyPr>
            <a:normAutofit/>
          </a:bodyPr>
          <a:lstStyle/>
          <a:p>
            <a:r>
              <a:rPr lang="en-US">
                <a:solidFill>
                  <a:schemeClr val="bg1"/>
                </a:solidFill>
                <a:latin typeface="Open Sans"/>
                <a:ea typeface="Open Sans"/>
                <a:cs typeface="Open Sans"/>
              </a:rPr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DFA086-57FC-362C-E7AE-DC02DD27D989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493198" y="1037501"/>
            <a:ext cx="7263655" cy="3833629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285750" indent="-285750">
              <a:buFont typeface="Arial" panose="05000000000000000000" pitchFamily="2" charset="2"/>
              <a:buChar char="•"/>
            </a:pPr>
            <a:endParaRPr lang="en-US">
              <a:solidFill>
                <a:srgbClr val="000000"/>
              </a:solidFill>
              <a:latin typeface="Open Sans"/>
              <a:ea typeface="Open Sans"/>
              <a:cs typeface="Open Sans"/>
            </a:endParaRPr>
          </a:p>
          <a:p>
            <a:pPr marL="285750" indent="-285750">
              <a:buFont typeface="Arial" panose="05000000000000000000" pitchFamily="2" charset="2"/>
              <a:buChar char="•"/>
            </a:pPr>
            <a:r>
              <a:rPr lang="en-US" sz="2400">
                <a:solidFill>
                  <a:srgbClr val="000000"/>
                </a:solidFill>
                <a:latin typeface="Open Sans"/>
                <a:ea typeface="Open Sans"/>
                <a:cs typeface="Open Sans"/>
              </a:rPr>
              <a:t>How Cvent’s client-driven approach helped uncover and solve accessibility challenges.</a:t>
            </a:r>
          </a:p>
          <a:p>
            <a:pPr marL="285750" indent="-285750">
              <a:buFont typeface="Arial" panose="05000000000000000000" pitchFamily="2" charset="2"/>
              <a:buChar char="•"/>
            </a:pPr>
            <a:r>
              <a:rPr lang="en-US" sz="2400">
                <a:solidFill>
                  <a:srgbClr val="000000"/>
                </a:solidFill>
                <a:latin typeface="Open Sans"/>
                <a:ea typeface="Open Sans"/>
                <a:cs typeface="Open Sans"/>
              </a:rPr>
              <a:t>The impact of setting a clear “definition of done” to ensure products meet accessibility standards.</a:t>
            </a:r>
          </a:p>
          <a:p>
            <a:pPr marL="285750" indent="-285750">
              <a:buFont typeface="Arial" panose="05000000000000000000" pitchFamily="2" charset="2"/>
              <a:buChar char="•"/>
            </a:pPr>
            <a:r>
              <a:rPr lang="en-US" sz="2400">
                <a:solidFill>
                  <a:srgbClr val="000000"/>
                </a:solidFill>
                <a:latin typeface="Open Sans"/>
                <a:ea typeface="Open Sans"/>
                <a:cs typeface="Open Sans"/>
              </a:rPr>
              <a:t>Why accessibility improvements lead to higher retention and a more engaged audience</a:t>
            </a:r>
          </a:p>
          <a:p>
            <a:pPr marL="285750" indent="-285750">
              <a:buFont typeface="Arial" panose="05000000000000000000" pitchFamily="2" charset="2"/>
              <a:buChar char="•"/>
            </a:pPr>
            <a:r>
              <a:rPr lang="en-US" sz="2400">
                <a:solidFill>
                  <a:srgbClr val="000000"/>
                </a:solidFill>
                <a:latin typeface="Open Sans"/>
                <a:ea typeface="Open Sans"/>
                <a:cs typeface="Open Sans"/>
              </a:rPr>
              <a:t>The importance of partnerships</a:t>
            </a:r>
          </a:p>
        </p:txBody>
      </p:sp>
    </p:spTree>
    <p:extLst>
      <p:ext uri="{BB962C8B-B14F-4D97-AF65-F5344CB8AC3E}">
        <p14:creationId xmlns:p14="http://schemas.microsoft.com/office/powerpoint/2010/main" val="24607025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7C1C99-74B9-96AF-1EC1-F2A501BB7C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3299F4-828C-D6EC-C440-E3BD1B4037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7421" y="1175352"/>
            <a:ext cx="2305344" cy="736018"/>
          </a:xfrm>
        </p:spPr>
        <p:txBody>
          <a:bodyPr>
            <a:normAutofit fontScale="90000"/>
          </a:bodyPr>
          <a:lstStyle/>
          <a:p>
            <a:r>
              <a:rPr lang="en-US">
                <a:solidFill>
                  <a:schemeClr val="bg1"/>
                </a:solidFill>
                <a:latin typeface="Open Sans"/>
                <a:ea typeface="Open Sans"/>
                <a:cs typeface="Open Sans"/>
              </a:rPr>
              <a:t>Stephen Cutchins</a:t>
            </a:r>
          </a:p>
        </p:txBody>
      </p:sp>
      <p:pic>
        <p:nvPicPr>
          <p:cNvPr id="5" name="Picture 4" descr="Stephen Cutchins">
            <a:extLst>
              <a:ext uri="{FF2B5EF4-FFF2-40B4-BE49-F238E27FC236}">
                <a16:creationId xmlns:a16="http://schemas.microsoft.com/office/drawing/2014/main" id="{3A610698-E9DE-6DB4-9C3B-AB947B7A7F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031" y="2228789"/>
            <a:ext cx="2390776" cy="2390776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63E6B9-446E-9386-8B69-970C4FF503FC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409692" y="1915090"/>
            <a:ext cx="7263655" cy="3933870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buFont typeface="Arial"/>
              <a:buChar char="•"/>
            </a:pPr>
            <a:r>
              <a:rPr lang="en-US" sz="2400">
                <a:solidFill>
                  <a:srgbClr val="000000"/>
                </a:solidFill>
                <a:latin typeface="Open Sans"/>
                <a:ea typeface="Open Sans"/>
                <a:cs typeface="Arial"/>
              </a:rPr>
              <a:t>2</a:t>
            </a:r>
            <a:r>
              <a:rPr lang="en-US" sz="2400">
                <a:solidFill>
                  <a:srgbClr val="000000"/>
                </a:solidFill>
                <a:latin typeface="Open Sans"/>
                <a:ea typeface="Open Sans"/>
                <a:cs typeface="Open Sans"/>
              </a:rPr>
              <a:t>0+ years digital accessibility</a:t>
            </a:r>
          </a:p>
          <a:p>
            <a:pPr>
              <a:buFont typeface="Arial"/>
              <a:buChar char="•"/>
            </a:pPr>
            <a:r>
              <a:rPr lang="en-US" sz="2400">
                <a:solidFill>
                  <a:srgbClr val="000000"/>
                </a:solidFill>
                <a:latin typeface="Open Sans"/>
                <a:ea typeface="Open Sans"/>
                <a:cs typeface="Open Sans"/>
              </a:rPr>
              <a:t>Senior Manager, Accessibility at Cvent</a:t>
            </a:r>
            <a:endParaRPr lang="en-US" sz="2400">
              <a:latin typeface="Open Sans"/>
            </a:endParaRPr>
          </a:p>
          <a:p>
            <a:pPr>
              <a:buFont typeface="Arial"/>
              <a:buChar char="•"/>
            </a:pPr>
            <a:r>
              <a:rPr lang="en-US" sz="2400">
                <a:solidFill>
                  <a:srgbClr val="000000"/>
                </a:solidFill>
                <a:latin typeface="Open Sans"/>
                <a:ea typeface="Open Sans"/>
                <a:cs typeface="Open Sans"/>
              </a:rPr>
              <a:t>Clients are mostly event planners, marketers, and members of hospitality.</a:t>
            </a:r>
          </a:p>
          <a:p>
            <a:pPr>
              <a:buFont typeface="Arial"/>
              <a:buChar char="•"/>
            </a:pPr>
            <a:r>
              <a:rPr lang="en-US" sz="2400">
                <a:solidFill>
                  <a:srgbClr val="000000"/>
                </a:solidFill>
                <a:latin typeface="Open Sans"/>
                <a:ea typeface="Open Sans"/>
                <a:cs typeface="Open Sans"/>
              </a:rPr>
              <a:t>Family history of People with Disabilities</a:t>
            </a:r>
            <a:endParaRPr lang="en-US" sz="2400">
              <a:solidFill>
                <a:srgbClr val="000000"/>
              </a:solidFill>
              <a:latin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26421171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97F226-1F3A-0CAB-2A81-DA51344E6E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D112CF-B40E-903F-0D64-1FA74EEEBA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7421" y="1175352"/>
            <a:ext cx="3376002" cy="736018"/>
          </a:xfrm>
        </p:spPr>
        <p:txBody>
          <a:bodyPr>
            <a:normAutofit fontScale="90000"/>
          </a:bodyPr>
          <a:lstStyle/>
          <a:p>
            <a:r>
              <a:rPr lang="en-US">
                <a:solidFill>
                  <a:schemeClr val="bg1"/>
                </a:solidFill>
                <a:latin typeface="Open Sans"/>
                <a:ea typeface="Open Sans"/>
                <a:cs typeface="Open Sans"/>
              </a:rPr>
              <a:t>Jennifer</a:t>
            </a:r>
            <a:br>
              <a:rPr lang="en-US">
                <a:solidFill>
                  <a:schemeClr val="bg1"/>
                </a:solidFill>
                <a:latin typeface="Open Sans"/>
                <a:ea typeface="Open Sans"/>
                <a:cs typeface="Open Sans"/>
              </a:rPr>
            </a:br>
            <a:r>
              <a:rPr lang="en-US">
                <a:solidFill>
                  <a:schemeClr val="bg1"/>
                </a:solidFill>
                <a:latin typeface="Open Sans"/>
                <a:ea typeface="Open Sans"/>
                <a:cs typeface="Open Sans"/>
              </a:rPr>
              <a:t>Law, PMP</a:t>
            </a:r>
          </a:p>
        </p:txBody>
      </p:sp>
      <p:pic>
        <p:nvPicPr>
          <p:cNvPr id="5" name="Picture 4" descr="Jennifer Law">
            <a:extLst>
              <a:ext uri="{FF2B5EF4-FFF2-40B4-BE49-F238E27FC236}">
                <a16:creationId xmlns:a16="http://schemas.microsoft.com/office/drawing/2014/main" id="{E4476CD8-0A65-65FF-49D0-C6CF64A1AB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407" b="16382"/>
          <a:stretch/>
        </p:blipFill>
        <p:spPr>
          <a:xfrm>
            <a:off x="667867" y="2416345"/>
            <a:ext cx="2389543" cy="2359084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9F5BCA-A364-7FD4-4C5D-178ABBED9F8E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409692" y="1903885"/>
            <a:ext cx="7263655" cy="338478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Open Sans"/>
                <a:ea typeface="Open Sans"/>
                <a:cs typeface="Open Sans"/>
              </a:rPr>
              <a:t>Project Manager with </a:t>
            </a:r>
            <a:r>
              <a:rPr lang="en-US" sz="3200" err="1">
                <a:solidFill>
                  <a:srgbClr val="000000"/>
                </a:solidFill>
                <a:latin typeface="Open Sans"/>
                <a:ea typeface="Open Sans"/>
                <a:cs typeface="Open Sans"/>
              </a:rPr>
              <a:t>TPGi</a:t>
            </a:r>
            <a:r>
              <a:rPr lang="en-US" sz="3200">
                <a:solidFill>
                  <a:srgbClr val="000000"/>
                </a:solidFill>
                <a:latin typeface="Open Sans"/>
                <a:ea typeface="Open Sans"/>
                <a:cs typeface="Open Sans"/>
              </a:rPr>
              <a:t> for 3 years</a:t>
            </a:r>
          </a:p>
        </p:txBody>
      </p:sp>
    </p:spTree>
    <p:extLst>
      <p:ext uri="{BB962C8B-B14F-4D97-AF65-F5344CB8AC3E}">
        <p14:creationId xmlns:p14="http://schemas.microsoft.com/office/powerpoint/2010/main" val="9821917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527D03-47C6-5828-73C1-19DEAB4BE2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75EEB2-F743-96CD-C71D-2216495A91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7421" y="1175352"/>
            <a:ext cx="2305344" cy="736018"/>
          </a:xfrm>
        </p:spPr>
        <p:txBody>
          <a:bodyPr>
            <a:normAutofit fontScale="90000"/>
          </a:bodyPr>
          <a:lstStyle/>
          <a:p>
            <a:r>
              <a:rPr lang="en-US">
                <a:solidFill>
                  <a:schemeClr val="bg1"/>
                </a:solidFill>
                <a:latin typeface="Open Sans"/>
                <a:ea typeface="Open Sans"/>
                <a:cs typeface="Open Sans"/>
              </a:rPr>
              <a:t>Mark Miller</a:t>
            </a:r>
          </a:p>
        </p:txBody>
      </p:sp>
      <p:pic>
        <p:nvPicPr>
          <p:cNvPr id="5" name="Content Placeholder 4" descr="Mark Miller">
            <a:extLst>
              <a:ext uri="{FF2B5EF4-FFF2-40B4-BE49-F238E27FC236}">
                <a16:creationId xmlns:a16="http://schemas.microsoft.com/office/drawing/2014/main" id="{B75784F5-4618-D7E3-6F99-83A70FDFA10A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166" y="2255274"/>
            <a:ext cx="1914832" cy="1914832"/>
          </a:xfr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9F770A0-0C49-D65B-6B73-8509C9BB14A4}"/>
              </a:ext>
            </a:extLst>
          </p:cNvPr>
          <p:cNvSpPr txBox="1">
            <a:spLocks/>
          </p:cNvSpPr>
          <p:nvPr/>
        </p:nvSpPr>
        <p:spPr>
          <a:xfrm>
            <a:off x="4409692" y="1903885"/>
            <a:ext cx="7693818" cy="3384781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chemeClr val="accent4"/>
              </a:buClr>
              <a:buFont typeface="Wingdings" panose="05000000000000000000" pitchFamily="2" charset="2"/>
              <a:buNone/>
              <a:defRPr sz="1800" kern="12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36576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chemeClr val="accent4"/>
              </a:buClr>
              <a:buFont typeface="HGGothicE" panose="020B0909000000000000" pitchFamily="49" charset="-128"/>
              <a:buNone/>
              <a:defRPr sz="2400" kern="12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73152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chemeClr val="accent4"/>
              </a:buClr>
              <a:buFont typeface="HGGothicE" panose="020B0909000000000000" pitchFamily="49" charset="-128"/>
              <a:buNone/>
              <a:defRPr sz="2400" kern="12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09728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chemeClr val="accent4"/>
              </a:buClr>
              <a:buFont typeface="HGGothicE" panose="020B0909000000000000" pitchFamily="49" charset="-128"/>
              <a:buNone/>
              <a:defRPr sz="2400" kern="12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146304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chemeClr val="accent4"/>
              </a:buClr>
              <a:buFont typeface="HGGothicE" panose="020B0909000000000000" pitchFamily="49" charset="-128"/>
              <a:buNone/>
              <a:defRPr sz="2400" kern="12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Open Sans"/>
                <a:ea typeface="Open Sans"/>
                <a:cs typeface="Open Sans"/>
              </a:rPr>
              <a:t>Sales Director</a:t>
            </a:r>
          </a:p>
          <a:p>
            <a:pPr marL="285750" indent="-285750"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Open Sans"/>
                <a:ea typeface="Open Sans"/>
                <a:cs typeface="Open Sans"/>
              </a:rPr>
              <a:t>12 years with TPGi</a:t>
            </a:r>
          </a:p>
          <a:p>
            <a:pPr marL="285750" indent="-285750"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Open Sans"/>
                <a:ea typeface="Open Sans"/>
                <a:cs typeface="Open Sans"/>
              </a:rPr>
              <a:t>Member, W3C‘s WAI Accessible Platform Architectures Working Group Accessibility Maturity Model Task Force</a:t>
            </a:r>
          </a:p>
        </p:txBody>
      </p:sp>
    </p:spTree>
    <p:extLst>
      <p:ext uri="{BB962C8B-B14F-4D97-AF65-F5344CB8AC3E}">
        <p14:creationId xmlns:p14="http://schemas.microsoft.com/office/powerpoint/2010/main" val="29859407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E6019C0-8B41-8D6C-64FA-BCC72AF6021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762125" y="646113"/>
            <a:ext cx="9194800" cy="37147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rmAutofit fontScale="9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SzTx/>
              <a:buFontTx/>
              <a:buNone/>
              <a:tabLst/>
              <a:defRPr/>
            </a:pPr>
            <a:r>
              <a:rPr kumimoji="0" lang="en-US" sz="2931" b="0" i="0" u="none" strike="noStrike" kern="1200" cap="none" spc="53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Cvent’s Complete Event Management Platform</a:t>
            </a:r>
          </a:p>
        </p:txBody>
      </p:sp>
      <p:pic>
        <p:nvPicPr>
          <p:cNvPr id="4" name="Picture 3" descr="Cvent's Complete Event Management Platform.">
            <a:extLst>
              <a:ext uri="{FF2B5EF4-FFF2-40B4-BE49-F238E27FC236}">
                <a16:creationId xmlns:a16="http://schemas.microsoft.com/office/drawing/2014/main" id="{FE3355F7-8A33-D842-C066-1BD28118A709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494523" y="860780"/>
            <a:ext cx="11190858" cy="6178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0563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CC6E5816-7114-2829-0F43-BA88C65AA60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28663" y="527050"/>
            <a:ext cx="10734675" cy="60007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chemeClr val="accent4"/>
              </a:buClr>
              <a:buSzTx/>
              <a:buFontTx/>
              <a:buNone/>
              <a:tabLst/>
              <a:defRPr/>
            </a:pPr>
            <a:r>
              <a:rPr kumimoji="0" lang="en-US" sz="2931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 Proven Event Tech Partner and Leader</a:t>
            </a:r>
          </a:p>
        </p:txBody>
      </p:sp>
      <p:sp>
        <p:nvSpPr>
          <p:cNvPr id="53" name="Rounded Rectangle 52">
            <a:extLst>
              <a:ext uri="{FF2B5EF4-FFF2-40B4-BE49-F238E27FC236}">
                <a16:creationId xmlns:a16="http://schemas.microsoft.com/office/drawing/2014/main" id="{39E5F1C1-0595-313F-E7ED-B34A0E8458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358230" y="1524103"/>
            <a:ext cx="2960122" cy="1304998"/>
          </a:xfrm>
          <a:prstGeom prst="roundRect">
            <a:avLst>
              <a:gd name="adj" fmla="val 4440"/>
            </a:avLst>
          </a:prstGeom>
          <a:noFill/>
          <a:ln w="12700">
            <a:solidFill>
              <a:schemeClr val="accent2">
                <a:alpha val="26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01297">
              <a:defRPr/>
            </a:pPr>
            <a:endParaRPr lang="en-US" sz="1974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9F8BD005-8D0B-36C9-D3A6-07695E933889}"/>
              </a:ext>
            </a:extLst>
          </p:cNvPr>
          <p:cNvSpPr txBox="1"/>
          <p:nvPr/>
        </p:nvSpPr>
        <p:spPr>
          <a:xfrm>
            <a:off x="1339405" y="1561675"/>
            <a:ext cx="2960122" cy="783684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/>
          <a:p>
            <a:pPr algn="ctr" defTabSz="501297">
              <a:defRPr/>
            </a:pPr>
            <a:r>
              <a:rPr lang="en-US" sz="3996">
                <a:solidFill>
                  <a:srgbClr val="66D9DA">
                    <a:lumMod val="60000"/>
                    <a:lumOff val="4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25+Years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F8A04539-AC49-8725-41D0-9B77549A4A5B}"/>
              </a:ext>
            </a:extLst>
          </p:cNvPr>
          <p:cNvSpPr txBox="1"/>
          <p:nvPr/>
        </p:nvSpPr>
        <p:spPr>
          <a:xfrm>
            <a:off x="1744637" y="2248605"/>
            <a:ext cx="2065186" cy="370346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pPr algn="ctr" defTabSz="1218072">
              <a:spcBef>
                <a:spcPts val="329"/>
              </a:spcBef>
              <a:defRPr/>
            </a:pPr>
            <a:r>
              <a:rPr lang="en-US" sz="1066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EXPERIENCE </a:t>
            </a:r>
            <a:r>
              <a:rPr lang="en-US" sz="1066" i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the </a:t>
            </a:r>
            <a:r>
              <a:rPr lang="en-US" sz="1066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MEETINGS </a:t>
            </a:r>
            <a:r>
              <a:rPr lang="en-US" sz="1066" i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sz="1066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EVENTS INDUSTRY</a:t>
            </a:r>
          </a:p>
        </p:txBody>
      </p:sp>
      <p:sp>
        <p:nvSpPr>
          <p:cNvPr id="54" name="Rounded Rectangle 53">
            <a:extLst>
              <a:ext uri="{FF2B5EF4-FFF2-40B4-BE49-F238E27FC236}">
                <a16:creationId xmlns:a16="http://schemas.microsoft.com/office/drawing/2014/main" id="{E4790658-AE42-FF19-702B-CED80896D2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557537" y="1536284"/>
            <a:ext cx="2960122" cy="1304998"/>
          </a:xfrm>
          <a:prstGeom prst="roundRect">
            <a:avLst>
              <a:gd name="adj" fmla="val 4440"/>
            </a:avLst>
          </a:prstGeom>
          <a:noFill/>
          <a:ln w="12700">
            <a:solidFill>
              <a:schemeClr val="accent2">
                <a:alpha val="26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01297">
              <a:defRPr/>
            </a:pPr>
            <a:endParaRPr lang="en-US" sz="1974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F5BF6EFD-03CE-7BAD-5FCB-46F1D5E910FA}"/>
              </a:ext>
            </a:extLst>
          </p:cNvPr>
          <p:cNvSpPr txBox="1"/>
          <p:nvPr/>
        </p:nvSpPr>
        <p:spPr>
          <a:xfrm>
            <a:off x="4929400" y="1607520"/>
            <a:ext cx="2142443" cy="783684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/>
          <a:p>
            <a:pPr algn="ctr" defTabSz="501297">
              <a:defRPr/>
            </a:pPr>
            <a:r>
              <a:rPr lang="en-US" sz="3996" spc="-164">
                <a:solidFill>
                  <a:srgbClr val="8557D9">
                    <a:lumMod val="60000"/>
                    <a:lumOff val="4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217,000+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A36028BE-A62A-5CBC-A00D-906981ECEAC7}"/>
              </a:ext>
            </a:extLst>
          </p:cNvPr>
          <p:cNvSpPr txBox="1"/>
          <p:nvPr/>
        </p:nvSpPr>
        <p:spPr>
          <a:xfrm>
            <a:off x="4967148" y="2314654"/>
            <a:ext cx="2065186" cy="370346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pPr algn="ctr" defTabSz="1218072">
              <a:spcBef>
                <a:spcPts val="329"/>
              </a:spcBef>
              <a:defRPr/>
            </a:pPr>
            <a:r>
              <a:rPr lang="en-US" sz="1066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USERS GLOBALLY</a:t>
            </a:r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263C6A42-E60A-EFB4-655E-6C64DE0AB6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770758" y="1511941"/>
            <a:ext cx="2960122" cy="1304998"/>
          </a:xfrm>
          <a:prstGeom prst="roundRect">
            <a:avLst>
              <a:gd name="adj" fmla="val 4440"/>
            </a:avLst>
          </a:prstGeom>
          <a:noFill/>
          <a:ln w="12700">
            <a:solidFill>
              <a:schemeClr val="accent2">
                <a:alpha val="26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01297">
              <a:defRPr/>
            </a:pPr>
            <a:endParaRPr lang="en-US" sz="1974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45A18CA-206C-F82D-3BCC-405A82A25DC2}"/>
              </a:ext>
            </a:extLst>
          </p:cNvPr>
          <p:cNvSpPr txBox="1"/>
          <p:nvPr/>
        </p:nvSpPr>
        <p:spPr>
          <a:xfrm>
            <a:off x="7789574" y="1632235"/>
            <a:ext cx="2960122" cy="783684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/>
          <a:p>
            <a:pPr algn="ctr" defTabSz="501297">
              <a:defRPr/>
            </a:pPr>
            <a:r>
              <a:rPr lang="en-US" sz="3996" spc="-164" dirty="0">
                <a:solidFill>
                  <a:srgbClr val="FFFF6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7.4 Million+ 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2EC0F14-4344-A14E-8A82-4335219084DE}"/>
              </a:ext>
            </a:extLst>
          </p:cNvPr>
          <p:cNvSpPr txBox="1"/>
          <p:nvPr/>
        </p:nvSpPr>
        <p:spPr>
          <a:xfrm>
            <a:off x="8194806" y="2319165"/>
            <a:ext cx="2065186" cy="370346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pPr algn="ctr" defTabSz="1218072">
              <a:spcBef>
                <a:spcPts val="329"/>
              </a:spcBef>
              <a:defRPr/>
            </a:pPr>
            <a:r>
              <a:rPr lang="en-US" sz="1066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EVENTS MANAGED </a:t>
            </a:r>
            <a:r>
              <a:rPr lang="en-US" sz="1066" i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since </a:t>
            </a:r>
            <a:r>
              <a:rPr lang="en-US" sz="1066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1999</a:t>
            </a:r>
          </a:p>
        </p:txBody>
      </p:sp>
      <p:sp>
        <p:nvSpPr>
          <p:cNvPr id="55" name="Rounded Rectangle 54">
            <a:extLst>
              <a:ext uri="{FF2B5EF4-FFF2-40B4-BE49-F238E27FC236}">
                <a16:creationId xmlns:a16="http://schemas.microsoft.com/office/drawing/2014/main" id="{989EB05C-714A-00C6-D9AE-323F619F4E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366452" y="3055214"/>
            <a:ext cx="2960122" cy="1818015"/>
          </a:xfrm>
          <a:prstGeom prst="roundRect">
            <a:avLst>
              <a:gd name="adj" fmla="val 4440"/>
            </a:avLst>
          </a:prstGeom>
          <a:noFill/>
          <a:ln w="12700">
            <a:solidFill>
              <a:schemeClr val="accent2">
                <a:alpha val="26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01297">
              <a:defRPr/>
            </a:pPr>
            <a:endParaRPr lang="en-US" sz="1974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4C8E8C91-9DDD-AF64-FF59-3DA14574B109}"/>
              </a:ext>
            </a:extLst>
          </p:cNvPr>
          <p:cNvSpPr txBox="1"/>
          <p:nvPr/>
        </p:nvSpPr>
        <p:spPr>
          <a:xfrm>
            <a:off x="1837336" y="3074051"/>
            <a:ext cx="2084333" cy="783684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/>
          <a:p>
            <a:pPr algn="ctr" defTabSz="501297">
              <a:defRPr/>
            </a:pPr>
            <a:r>
              <a:rPr lang="en-US" sz="3996" spc="-164">
                <a:solidFill>
                  <a:srgbClr val="FFFF6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24,000+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BF2901C3-8F09-A757-25C2-925974E17859}"/>
              </a:ext>
            </a:extLst>
          </p:cNvPr>
          <p:cNvSpPr txBox="1"/>
          <p:nvPr/>
        </p:nvSpPr>
        <p:spPr>
          <a:xfrm>
            <a:off x="1589831" y="3783908"/>
            <a:ext cx="2583640" cy="370346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pPr algn="ctr" defTabSz="1218072">
              <a:spcBef>
                <a:spcPts val="329"/>
              </a:spcBef>
              <a:defRPr/>
            </a:pPr>
            <a:r>
              <a:rPr lang="en-US" sz="1066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TOTAL CUSTOMERS </a:t>
            </a:r>
            <a:br>
              <a:rPr lang="en-US" sz="1066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66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ACROSS ALL INDUSTRIES</a:t>
            </a:r>
          </a:p>
        </p:txBody>
      </p:sp>
      <p:sp>
        <p:nvSpPr>
          <p:cNvPr id="58" name="Rounded Rectangle 57">
            <a:extLst>
              <a:ext uri="{FF2B5EF4-FFF2-40B4-BE49-F238E27FC236}">
                <a16:creationId xmlns:a16="http://schemas.microsoft.com/office/drawing/2014/main" id="{A716435F-988A-9839-52BA-958E7860F3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544043" y="3054893"/>
            <a:ext cx="2960122" cy="1828320"/>
          </a:xfrm>
          <a:prstGeom prst="roundRect">
            <a:avLst>
              <a:gd name="adj" fmla="val 4440"/>
            </a:avLst>
          </a:prstGeom>
          <a:noFill/>
          <a:ln w="12700">
            <a:solidFill>
              <a:schemeClr val="accent2">
                <a:alpha val="26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01297">
              <a:defRPr/>
            </a:pPr>
            <a:endParaRPr lang="en-US" sz="1974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05024E3A-59E4-79B8-4D84-02A22F540207}"/>
              </a:ext>
            </a:extLst>
          </p:cNvPr>
          <p:cNvSpPr txBox="1"/>
          <p:nvPr/>
        </p:nvSpPr>
        <p:spPr>
          <a:xfrm>
            <a:off x="5403635" y="3071665"/>
            <a:ext cx="1401273" cy="783684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/>
          <a:p>
            <a:pPr algn="ctr" defTabSz="501297">
              <a:defRPr/>
            </a:pPr>
            <a:r>
              <a:rPr lang="en-US" sz="3996" spc="-164">
                <a:solidFill>
                  <a:srgbClr val="00C4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87%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42A35A10-672B-26E0-6D14-E0262417BA10}"/>
              </a:ext>
            </a:extLst>
          </p:cNvPr>
          <p:cNvSpPr txBox="1"/>
          <p:nvPr/>
        </p:nvSpPr>
        <p:spPr>
          <a:xfrm>
            <a:off x="4734723" y="3791104"/>
            <a:ext cx="2583640" cy="1014891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pPr algn="ctr" defTabSz="1218072">
              <a:spcBef>
                <a:spcPts val="329"/>
              </a:spcBef>
              <a:defRPr/>
            </a:pPr>
            <a:r>
              <a:rPr lang="en-US" sz="1066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THE FORTUNE 100</a:t>
            </a:r>
          </a:p>
          <a:p>
            <a:pPr algn="ctr" defTabSz="1218072">
              <a:spcBef>
                <a:spcPts val="329"/>
              </a:spcBef>
              <a:defRPr/>
            </a:pPr>
            <a:r>
              <a:rPr lang="en-US" sz="1066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4,200+ Associations/Non-Profits</a:t>
            </a:r>
          </a:p>
          <a:p>
            <a:pPr algn="ctr" defTabSz="1218072">
              <a:spcBef>
                <a:spcPts val="329"/>
              </a:spcBef>
              <a:defRPr/>
            </a:pPr>
            <a:r>
              <a:rPr lang="en-US" sz="1066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1,000+ Higher Education Institutions</a:t>
            </a:r>
          </a:p>
          <a:p>
            <a:pPr algn="ctr" defTabSz="1218072">
              <a:spcBef>
                <a:spcPts val="329"/>
              </a:spcBef>
              <a:defRPr/>
            </a:pPr>
            <a:r>
              <a:rPr lang="en-US" sz="1066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1,900+ Third-Party Planners</a:t>
            </a:r>
          </a:p>
          <a:p>
            <a:pPr algn="ctr" defTabSz="1218072">
              <a:spcBef>
                <a:spcPts val="329"/>
              </a:spcBef>
              <a:defRPr/>
            </a:pPr>
            <a:endParaRPr lang="en-US" sz="1066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1218072">
              <a:spcBef>
                <a:spcPts val="329"/>
              </a:spcBef>
              <a:defRPr/>
            </a:pPr>
            <a:endParaRPr lang="en-US" sz="1066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1218072">
              <a:spcBef>
                <a:spcPts val="329"/>
              </a:spcBef>
              <a:defRPr/>
            </a:pPr>
            <a:endParaRPr lang="en-US" sz="1066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1218072">
              <a:spcBef>
                <a:spcPts val="329"/>
              </a:spcBef>
              <a:defRPr/>
            </a:pPr>
            <a:endParaRPr lang="en-US" sz="1066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1218072">
              <a:spcBef>
                <a:spcPts val="329"/>
              </a:spcBef>
              <a:defRPr/>
            </a:pPr>
            <a:endParaRPr lang="en-US" sz="1066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Rounded Rectangle 51">
            <a:extLst>
              <a:ext uri="{FF2B5EF4-FFF2-40B4-BE49-F238E27FC236}">
                <a16:creationId xmlns:a16="http://schemas.microsoft.com/office/drawing/2014/main" id="{E6912370-3B07-BFEB-5F14-96442EBD87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767984" y="3044909"/>
            <a:ext cx="2960122" cy="1828320"/>
          </a:xfrm>
          <a:prstGeom prst="roundRect">
            <a:avLst>
              <a:gd name="adj" fmla="val 4440"/>
            </a:avLst>
          </a:prstGeom>
          <a:noFill/>
          <a:ln w="12700">
            <a:solidFill>
              <a:schemeClr val="accent2">
                <a:alpha val="26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01297">
              <a:defRPr/>
            </a:pPr>
            <a:endParaRPr lang="en-US" sz="1974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882A028-0AB3-2D96-D4BF-FAEE1BBB5840}"/>
              </a:ext>
            </a:extLst>
          </p:cNvPr>
          <p:cNvSpPr txBox="1"/>
          <p:nvPr/>
        </p:nvSpPr>
        <p:spPr>
          <a:xfrm>
            <a:off x="8467246" y="3114253"/>
            <a:ext cx="1624853" cy="783684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/>
          <a:p>
            <a:pPr algn="ctr" defTabSz="501297">
              <a:defRPr/>
            </a:pPr>
            <a:r>
              <a:rPr lang="en-US" sz="3996" spc="-164">
                <a:solidFill>
                  <a:srgbClr val="66D9DA">
                    <a:lumMod val="60000"/>
                    <a:lumOff val="4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1,700+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24B50DD1-EA9B-B51F-2DB3-BA34C34DFE86}"/>
              </a:ext>
            </a:extLst>
          </p:cNvPr>
          <p:cNvSpPr txBox="1"/>
          <p:nvPr/>
        </p:nvSpPr>
        <p:spPr>
          <a:xfrm>
            <a:off x="7973071" y="3867171"/>
            <a:ext cx="2583640" cy="370346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pPr algn="ctr" defTabSz="1218072">
              <a:spcBef>
                <a:spcPts val="329"/>
              </a:spcBef>
              <a:defRPr/>
            </a:pPr>
            <a:r>
              <a:rPr lang="en-US" sz="1066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TECHNOLOGY STAFF</a:t>
            </a:r>
            <a:br>
              <a:rPr lang="en-US" sz="1066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66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WORLDWIDE</a:t>
            </a:r>
          </a:p>
          <a:p>
            <a:pPr algn="ctr" defTabSz="1218072">
              <a:spcBef>
                <a:spcPts val="329"/>
              </a:spcBef>
              <a:defRPr/>
            </a:pPr>
            <a:endParaRPr lang="en-US" sz="1316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D0BD4646-42AB-90EF-690A-136F830A05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339405" y="5111863"/>
            <a:ext cx="2978947" cy="1132048"/>
            <a:chOff x="939162" y="3823778"/>
            <a:chExt cx="2236279" cy="849822"/>
          </a:xfrm>
        </p:grpSpPr>
        <p:pic>
          <p:nvPicPr>
            <p:cNvPr id="3" name="Picture 2" descr="Top Rated 2024">
              <a:extLst>
                <a:ext uri="{FF2B5EF4-FFF2-40B4-BE49-F238E27FC236}">
                  <a16:creationId xmlns:a16="http://schemas.microsoft.com/office/drawing/2014/main" id="{6F344D33-1675-3A50-FF4A-B0EF37351A8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347551" y="3882792"/>
              <a:ext cx="635461" cy="737328"/>
            </a:xfrm>
            <a:prstGeom prst="rect">
              <a:avLst/>
            </a:prstGeom>
          </p:spPr>
        </p:pic>
        <p:pic>
          <p:nvPicPr>
            <p:cNvPr id="4" name="Picture 3" descr="Top 50 Marketing Products">
              <a:extLst>
                <a:ext uri="{FF2B5EF4-FFF2-40B4-BE49-F238E27FC236}">
                  <a16:creationId xmlns:a16="http://schemas.microsoft.com/office/drawing/2014/main" id="{3447DDBA-D4BC-A57E-D0A7-74B30449B32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/>
          </p:blipFill>
          <p:spPr>
            <a:xfrm>
              <a:off x="2297460" y="3964788"/>
              <a:ext cx="553861" cy="629388"/>
            </a:xfrm>
            <a:prstGeom prst="rect">
              <a:avLst/>
            </a:prstGeom>
          </p:spPr>
        </p:pic>
        <p:sp>
          <p:nvSpPr>
            <p:cNvPr id="26" name="Rounded Rectangle 25">
              <a:extLst>
                <a:ext uri="{FF2B5EF4-FFF2-40B4-BE49-F238E27FC236}">
                  <a16:creationId xmlns:a16="http://schemas.microsoft.com/office/drawing/2014/main" id="{9E047D09-AB7D-14FC-252A-DA08C683A8CD}"/>
                </a:ext>
              </a:extLst>
            </p:cNvPr>
            <p:cNvSpPr/>
            <p:nvPr/>
          </p:nvSpPr>
          <p:spPr>
            <a:xfrm>
              <a:off x="939162" y="3823778"/>
              <a:ext cx="2236279" cy="849822"/>
            </a:xfrm>
            <a:prstGeom prst="roundRect">
              <a:avLst>
                <a:gd name="adj" fmla="val 4440"/>
              </a:avLst>
            </a:prstGeom>
            <a:noFill/>
            <a:ln w="12700">
              <a:solidFill>
                <a:schemeClr val="accent2">
                  <a:alpha val="26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01297">
                <a:defRPr/>
              </a:pPr>
              <a:endParaRPr lang="en-US" sz="1974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23A6C0CE-7B2F-E436-8422-AD9E103E23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547208" y="5111863"/>
            <a:ext cx="6202488" cy="1132048"/>
            <a:chOff x="3409329" y="3835066"/>
            <a:chExt cx="4656173" cy="849822"/>
          </a:xfrm>
        </p:grpSpPr>
        <p:sp>
          <p:nvSpPr>
            <p:cNvPr id="35" name="Rounded Rectangle 34">
              <a:extLst>
                <a:ext uri="{FF2B5EF4-FFF2-40B4-BE49-F238E27FC236}">
                  <a16:creationId xmlns:a16="http://schemas.microsoft.com/office/drawing/2014/main" id="{1D3A86CA-EA8C-381F-61D5-D8E6B770290B}"/>
                </a:ext>
              </a:extLst>
            </p:cNvPr>
            <p:cNvSpPr/>
            <p:nvPr/>
          </p:nvSpPr>
          <p:spPr>
            <a:xfrm>
              <a:off x="3409329" y="3835066"/>
              <a:ext cx="4656173" cy="849822"/>
            </a:xfrm>
            <a:prstGeom prst="roundRect">
              <a:avLst>
                <a:gd name="adj" fmla="val 4440"/>
              </a:avLst>
            </a:prstGeom>
            <a:noFill/>
            <a:ln w="12700">
              <a:solidFill>
                <a:schemeClr val="accent2">
                  <a:alpha val="26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01297">
                <a:defRPr/>
              </a:pPr>
              <a:endParaRPr lang="en-US" sz="1974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8" name="Picture 7" descr="MPI">
              <a:extLst>
                <a:ext uri="{FF2B5EF4-FFF2-40B4-BE49-F238E27FC236}">
                  <a16:creationId xmlns:a16="http://schemas.microsoft.com/office/drawing/2014/main" id="{C0E9CE8C-A52E-E3ED-3103-B9703B53296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696240" y="3995357"/>
              <a:ext cx="573544" cy="219655"/>
            </a:xfrm>
            <a:prstGeom prst="rect">
              <a:avLst/>
            </a:prstGeom>
          </p:spPr>
        </p:pic>
        <p:pic>
          <p:nvPicPr>
            <p:cNvPr id="11" name="Picture 10" descr="Parkinson Foundation">
              <a:extLst>
                <a:ext uri="{FF2B5EF4-FFF2-40B4-BE49-F238E27FC236}">
                  <a16:creationId xmlns:a16="http://schemas.microsoft.com/office/drawing/2014/main" id="{F1631EC2-9025-8214-FF39-86A2F121437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874314" y="3925406"/>
              <a:ext cx="845687" cy="347640"/>
            </a:xfrm>
            <a:prstGeom prst="rect">
              <a:avLst/>
            </a:prstGeom>
          </p:spPr>
        </p:pic>
        <p:pic>
          <p:nvPicPr>
            <p:cNvPr id="15" name="Picture 14" descr="Penn STate">
              <a:extLst>
                <a:ext uri="{FF2B5EF4-FFF2-40B4-BE49-F238E27FC236}">
                  <a16:creationId xmlns:a16="http://schemas.microsoft.com/office/drawing/2014/main" id="{7C0C48BA-4EAE-B964-E412-779EEC3C9F4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713408" y="3991590"/>
              <a:ext cx="800148" cy="264799"/>
            </a:xfrm>
            <a:prstGeom prst="rect">
              <a:avLst/>
            </a:prstGeom>
          </p:spPr>
        </p:pic>
        <p:pic>
          <p:nvPicPr>
            <p:cNvPr id="18" name="Graphic 17" descr="Conference Direct">
              <a:extLst>
                <a:ext uri="{FF2B5EF4-FFF2-40B4-BE49-F238E27FC236}">
                  <a16:creationId xmlns:a16="http://schemas.microsoft.com/office/drawing/2014/main" id="{92846C9C-7D17-9151-6324-68A0E659A9F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4390228" y="4339155"/>
              <a:ext cx="1261807" cy="164059"/>
            </a:xfrm>
            <a:prstGeom prst="rect">
              <a:avLst/>
            </a:prstGeom>
          </p:spPr>
        </p:pic>
        <p:pic>
          <p:nvPicPr>
            <p:cNvPr id="19" name="Picture 18" descr="Homeland Security">
              <a:extLst>
                <a:ext uri="{FF2B5EF4-FFF2-40B4-BE49-F238E27FC236}">
                  <a16:creationId xmlns:a16="http://schemas.microsoft.com/office/drawing/2014/main" id="{285C4514-A46A-3DEA-180D-C2E3E507C90C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5856419" y="3989856"/>
              <a:ext cx="800148" cy="234357"/>
            </a:xfrm>
            <a:prstGeom prst="rect">
              <a:avLst/>
            </a:prstGeom>
          </p:spPr>
        </p:pic>
        <p:pic>
          <p:nvPicPr>
            <p:cNvPr id="20" name="Picture 19" descr="Siemens">
              <a:extLst>
                <a:ext uri="{FF2B5EF4-FFF2-40B4-BE49-F238E27FC236}">
                  <a16:creationId xmlns:a16="http://schemas.microsoft.com/office/drawing/2014/main" id="{F62EC7CC-9C2A-1D80-105D-7BC88BB7DCD8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042504" y="4402041"/>
              <a:ext cx="619154" cy="9837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39493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3096FF5-69B3-7CE9-4ECE-CF3CB272F8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Best Practices	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114361C-81CA-2BA7-B13C-E91A44011A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Integration into product development for the dev teams to ensure products designed for all</a:t>
            </a:r>
          </a:p>
          <a:p>
            <a:r>
              <a:rPr lang="en-US"/>
              <a:t>Definition of Done</a:t>
            </a:r>
          </a:p>
          <a:p>
            <a:r>
              <a:rPr lang="en-US"/>
              <a:t>VPATs as a tool</a:t>
            </a:r>
          </a:p>
        </p:txBody>
      </p:sp>
    </p:spTree>
    <p:extLst>
      <p:ext uri="{BB962C8B-B14F-4D97-AF65-F5344CB8AC3E}">
        <p14:creationId xmlns:p14="http://schemas.microsoft.com/office/powerpoint/2010/main" val="27521201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EBF90EC-68F8-768F-06D5-615C0D7129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Champions of Accessibility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2FABA24-6EE2-D2FE-6D98-9E0C96D703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Cvent clients organize events designed to include everyone</a:t>
            </a:r>
          </a:p>
          <a:p>
            <a:r>
              <a:rPr lang="en-US"/>
              <a:t>Internal Task Force</a:t>
            </a:r>
          </a:p>
          <a:p>
            <a:r>
              <a:rPr lang="en-US"/>
              <a:t>Internal accessibility knowledge resources for design, dev and production </a:t>
            </a:r>
          </a:p>
        </p:txBody>
      </p:sp>
    </p:spTree>
    <p:extLst>
      <p:ext uri="{BB962C8B-B14F-4D97-AF65-F5344CB8AC3E}">
        <p14:creationId xmlns:p14="http://schemas.microsoft.com/office/powerpoint/2010/main" val="17948834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PG Colors">
      <a:dk1>
        <a:srgbClr val="1C75BC"/>
      </a:dk1>
      <a:lt1>
        <a:srgbClr val="FFFFFF"/>
      </a:lt1>
      <a:dk2>
        <a:srgbClr val="666666"/>
      </a:dk2>
      <a:lt2>
        <a:srgbClr val="FCB316"/>
      </a:lt2>
      <a:accent1>
        <a:srgbClr val="DFDFDF"/>
      </a:accent1>
      <a:accent2>
        <a:srgbClr val="DA1640"/>
      </a:accent2>
      <a:accent3>
        <a:srgbClr val="20B74A"/>
      </a:accent3>
      <a:accent4>
        <a:srgbClr val="46BFCE"/>
      </a:accent4>
      <a:accent5>
        <a:srgbClr val="8F2653"/>
      </a:accent5>
      <a:accent6>
        <a:srgbClr val="148790"/>
      </a:accent6>
      <a:hlink>
        <a:srgbClr val="1C75BC"/>
      </a:hlink>
      <a:folHlink>
        <a:srgbClr val="6239B4"/>
      </a:folHlink>
    </a:clrScheme>
    <a:fontScheme name="TPG Fonts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smtClean="0">
            <a:solidFill>
              <a:schemeClr val="bg1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Real New template TPGi (002)  -  Read-Only" id="{3A9E05F6-C963-4FDF-A049-A7878B522062}" vid="{E839ECBB-1FC0-4F1E-B943-1FB4B6E53C3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9929F30C188C341993750ED0B177B2D" ma:contentTypeVersion="15" ma:contentTypeDescription="Create a new document." ma:contentTypeScope="" ma:versionID="d7ec7943c29b6b05f840e95d37408802">
  <xsd:schema xmlns:xsd="http://www.w3.org/2001/XMLSchema" xmlns:xs="http://www.w3.org/2001/XMLSchema" xmlns:p="http://schemas.microsoft.com/office/2006/metadata/properties" xmlns:ns2="4f58b0fc-628b-4a5b-870f-b13d511109f3" xmlns:ns3="e2fcfa81-6d3f-4d01-b6c7-b5bdb4db73d0" targetNamespace="http://schemas.microsoft.com/office/2006/metadata/properties" ma:root="true" ma:fieldsID="83d8035f28a5bee1fd252601167dbc7e" ns2:_="" ns3:_="">
    <xsd:import namespace="4f58b0fc-628b-4a5b-870f-b13d511109f3"/>
    <xsd:import namespace="e2fcfa81-6d3f-4d01-b6c7-b5bdb4db73d0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2:SharedWithUsers" minOccurs="0"/>
                <xsd:element ref="ns2:SharedWithDetails" minOccurs="0"/>
                <xsd:element ref="ns3:MediaServiceLocation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f58b0fc-628b-4a5b-870f-b13d511109f3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dexed="true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TaxCatchAll" ma:index="17" nillable="true" ma:displayName="Taxonomy Catch All Column" ma:hidden="true" ma:list="{83224ab1-8603-4046-9448-a29b883e1469}" ma:internalName="TaxCatchAll" ma:showField="CatchAllData" ma:web="4f58b0fc-628b-4a5b-870f-b13d511109f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2fcfa81-6d3f-4d01-b6c7-b5bdb4db73d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6" nillable="true" ma:taxonomy="true" ma:internalName="lcf76f155ced4ddcb4097134ff3c332f" ma:taxonomyFieldName="MediaServiceImageTags" ma:displayName="Image Tags" ma:readOnly="false" ma:fieldId="{5cf76f15-5ced-4ddc-b409-7134ff3c332f}" ma:taxonomyMulti="true" ma:sspId="f9df455f-ac17-476a-94c9-bef5d4aee76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3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4f58b0fc-628b-4a5b-870f-b13d511109f3">H3CUSPM23HH3-1628480572-197</_dlc_DocId>
    <_dlc_DocIdUrl xmlns="4f58b0fc-628b-4a5b-870f-b13d511109f3">
      <Url>https://visperoinc.sharepoint.com/sites/TPGInteractive/_layouts/15/DocIdRedir.aspx?ID=H3CUSPM23HH3-1628480572-197</Url>
      <Description>H3CUSPM23HH3-1628480572-197</Description>
    </_dlc_DocIdUrl>
    <TaxCatchAll xmlns="4f58b0fc-628b-4a5b-870f-b13d511109f3" xsi:nil="true"/>
    <lcf76f155ced4ddcb4097134ff3c332f xmlns="e2fcfa81-6d3f-4d01-b6c7-b5bdb4db73d0">
      <Terms xmlns="http://schemas.microsoft.com/office/infopath/2007/PartnerControls"/>
    </lcf76f155ced4ddcb4097134ff3c332f>
    <SharedWithUsers xmlns="4f58b0fc-628b-4a5b-870f-b13d511109f3">
      <UserInfo>
        <DisplayName>Stephanie Peterson</DisplayName>
        <AccountId>565</AccountId>
        <AccountType/>
      </UserInfo>
    </SharedWithUsers>
  </documentManagement>
</p:propertie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A7CCD7A-8CD9-4771-88F9-D0DB56EB2B09}">
  <ds:schemaRefs>
    <ds:schemaRef ds:uri="4f58b0fc-628b-4a5b-870f-b13d511109f3"/>
    <ds:schemaRef ds:uri="e2fcfa81-6d3f-4d01-b6c7-b5bdb4db73d0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C4B1D83E-5725-48A8-A493-AE63AA75A275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D26F0403-C891-424C-84E1-6549F61C6382}">
  <ds:schemaRefs>
    <ds:schemaRef ds:uri="4f58b0fc-628b-4a5b-870f-b13d511109f3"/>
    <ds:schemaRef ds:uri="e2fcfa81-6d3f-4d01-b6c7-b5bdb4db73d0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4.xml><?xml version="1.0" encoding="utf-8"?>
<ds:datastoreItem xmlns:ds="http://schemas.openxmlformats.org/officeDocument/2006/customXml" ds:itemID="{7E17442B-577D-4F84-B92C-B5B80EA0129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301</Words>
  <Application>Microsoft Office PowerPoint</Application>
  <PresentationFormat>Widescreen</PresentationFormat>
  <Paragraphs>61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HGGothicE</vt:lpstr>
      <vt:lpstr>Arial</vt:lpstr>
      <vt:lpstr>Calibri</vt:lpstr>
      <vt:lpstr>Courier New</vt:lpstr>
      <vt:lpstr>Open Sans</vt:lpstr>
      <vt:lpstr>Roboto Slab</vt:lpstr>
      <vt:lpstr>Wingdings</vt:lpstr>
      <vt:lpstr>Office Theme</vt:lpstr>
      <vt:lpstr>Client-Driven Success: Unpacking Cvent’s Accessibility Journey</vt:lpstr>
      <vt:lpstr>Agenda</vt:lpstr>
      <vt:lpstr>Stephen Cutchins</vt:lpstr>
      <vt:lpstr>Jennifer Law, PMP</vt:lpstr>
      <vt:lpstr>Mark Miller</vt:lpstr>
      <vt:lpstr>Cvent’s Complete Event Management Platform</vt:lpstr>
      <vt:lpstr>A Proven Event Tech Partner and Leader</vt:lpstr>
      <vt:lpstr>Best Practices </vt:lpstr>
      <vt:lpstr>Champions of Accessibility</vt:lpstr>
      <vt:lpstr>Partnerships</vt:lpstr>
      <vt:lpstr>Partnership and Accessibility Maturity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Marketer’s Guide to Accessibility</dc:title>
  <dc:creator>Mike Mooney</dc:creator>
  <cp:lastModifiedBy>Anthony Priore</cp:lastModifiedBy>
  <cp:revision>3</cp:revision>
  <dcterms:created xsi:type="dcterms:W3CDTF">2021-01-11T20:23:06Z</dcterms:created>
  <dcterms:modified xsi:type="dcterms:W3CDTF">2025-04-22T13:51:09Z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0x01010009929F30C188C341993750ED0B177B2D</vt:lpwstr>
  </property>
  <property fmtid="{D5CDD505-2E9C-101B-9397-08002B2CF9AE}" pid="3" name="Order">
    <vt:r8>241500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_ExtendedDescription">
    <vt:lpwstr/>
  </property>
  <property fmtid="{D5CDD505-2E9C-101B-9397-08002B2CF9AE}" pid="7" name="TriggerFlowInfo">
    <vt:lpwstr/>
  </property>
  <property fmtid="{D5CDD505-2E9C-101B-9397-08002B2CF9AE}" pid="8" name="ComplianceAssetId">
    <vt:lpwstr/>
  </property>
  <property fmtid="{D5CDD505-2E9C-101B-9397-08002B2CF9AE}" pid="9" name="TemplateUrl">
    <vt:lpwstr/>
  </property>
  <property fmtid="{D5CDD505-2E9C-101B-9397-08002B2CF9AE}" pid="10" name="_dlc_DocIdItemGuid">
    <vt:lpwstr>e91ac8f5-d1f6-4125-85ee-3e1768591726</vt:lpwstr>
  </property>
  <property fmtid="{D5CDD505-2E9C-101B-9397-08002B2CF9AE}" pid="11" name="MediaServiceImageTags">
    <vt:lpwstr/>
  </property>
</Properties>
</file>