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56" r:id="rId6"/>
    <p:sldId id="257" r:id="rId7"/>
    <p:sldId id="266" r:id="rId8"/>
    <p:sldId id="259" r:id="rId9"/>
    <p:sldId id="307" r:id="rId10"/>
    <p:sldId id="275" r:id="rId11"/>
    <p:sldId id="262" r:id="rId12"/>
    <p:sldId id="263" r:id="rId13"/>
    <p:sldId id="264" r:id="rId14"/>
    <p:sldId id="258" r:id="rId15"/>
    <p:sldId id="261" r:id="rId16"/>
    <p:sldId id="260" r:id="rId17"/>
    <p:sldId id="267" r:id="rId18"/>
    <p:sldId id="268" r:id="rId19"/>
    <p:sldId id="270" r:id="rId20"/>
    <p:sldId id="269" r:id="rId21"/>
    <p:sldId id="271" r:id="rId22"/>
    <p:sldId id="313" r:id="rId23"/>
    <p:sldId id="272" r:id="rId24"/>
    <p:sldId id="273" r:id="rId25"/>
    <p:sldId id="274" r:id="rId26"/>
    <p:sldId id="309" r:id="rId27"/>
    <p:sldId id="311" r:id="rId28"/>
    <p:sldId id="310" r:id="rId29"/>
    <p:sldId id="314"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75BD"/>
    <a:srgbClr val="000000"/>
    <a:srgbClr val="31A2F1"/>
    <a:srgbClr val="F9B317"/>
    <a:srgbClr val="941100"/>
    <a:srgbClr val="6239B4"/>
    <a:srgbClr val="208FEA"/>
    <a:srgbClr val="272727"/>
    <a:srgbClr val="1A1A1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565BD-58C8-40C3-9456-C66339D3F46B}" v="23" dt="2024-09-10T02:29:12.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6395" autoAdjust="0"/>
  </p:normalViewPr>
  <p:slideViewPr>
    <p:cSldViewPr snapToGrid="0" showGuides="1">
      <p:cViewPr varScale="1">
        <p:scale>
          <a:sx n="67" d="100"/>
          <a:sy n="67" d="100"/>
        </p:scale>
        <p:origin x="396" y="32"/>
      </p:cViewPr>
      <p:guideLst>
        <p:guide orient="horz" pos="2160"/>
        <p:guide pos="3888"/>
      </p:guideLst>
    </p:cSldViewPr>
  </p:slideViewPr>
  <p:outlineViewPr>
    <p:cViewPr>
      <p:scale>
        <a:sx n="33" d="100"/>
        <a:sy n="33" d="100"/>
      </p:scale>
      <p:origin x="0" y="-17920"/>
    </p:cViewPr>
  </p:outlineViewPr>
  <p:notesTextViewPr>
    <p:cViewPr>
      <p:scale>
        <a:sx n="150" d="100"/>
        <a:sy n="150" d="100"/>
      </p:scale>
      <p:origin x="0" y="0"/>
    </p:cViewPr>
  </p:notesTextViewPr>
  <p:sorterViewPr>
    <p:cViewPr>
      <p:scale>
        <a:sx n="90" d="100"/>
        <a:sy n="90" d="100"/>
      </p:scale>
      <p:origin x="0" y="0"/>
    </p:cViewPr>
  </p:sorterViewPr>
  <p:notesViewPr>
    <p:cSldViewPr snapToGrid="0">
      <p:cViewPr varScale="1">
        <p:scale>
          <a:sx n="103" d="100"/>
          <a:sy n="103" d="100"/>
        </p:scale>
        <p:origin x="33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Thomas" userId="S::dthomas@tpgi.com::ca1a842f-8e0c-4c2b-aab4-439c5b212642" providerId="AD" clId="Web-{C7D82FA8-E3FC-D050-FA66-E76CF6DE66CA}"/>
    <pc:docChg chg="modSld">
      <pc:chgData name="Denis Thomas" userId="S::dthomas@tpgi.com::ca1a842f-8e0c-4c2b-aab4-439c5b212642" providerId="AD" clId="Web-{C7D82FA8-E3FC-D050-FA66-E76CF6DE66CA}" dt="2024-05-03T15:33:03.969" v="0" actId="20577"/>
      <pc:docMkLst>
        <pc:docMk/>
      </pc:docMkLst>
      <pc:sldChg chg="modSp">
        <pc:chgData name="Denis Thomas" userId="S::dthomas@tpgi.com::ca1a842f-8e0c-4c2b-aab4-439c5b212642" providerId="AD" clId="Web-{C7D82FA8-E3FC-D050-FA66-E76CF6DE66CA}" dt="2024-05-03T15:33:03.969" v="0" actId="20577"/>
        <pc:sldMkLst>
          <pc:docMk/>
          <pc:sldMk cId="493238045" sldId="306"/>
        </pc:sldMkLst>
        <pc:spChg chg="mod">
          <ac:chgData name="Denis Thomas" userId="S::dthomas@tpgi.com::ca1a842f-8e0c-4c2b-aab4-439c5b212642" providerId="AD" clId="Web-{C7D82FA8-E3FC-D050-FA66-E76CF6DE66CA}" dt="2024-05-03T15:33:03.969" v="0" actId="20577"/>
          <ac:spMkLst>
            <pc:docMk/>
            <pc:sldMk cId="493238045" sldId="306"/>
            <ac:spMk id="2" creationId="{81995D9B-E864-566D-5E42-1B9767332969}"/>
          </ac:spMkLst>
        </pc:spChg>
      </pc:sldChg>
    </pc:docChg>
  </pc:docChgLst>
  <pc:docChgLst>
    <pc:chgData name="Denis Thomas" userId="ca1a842f-8e0c-4c2b-aab4-439c5b212642" providerId="ADAL" clId="{3C65E783-1C10-964D-ABB9-BA93E6235DB9}"/>
    <pc:docChg chg="modSld">
      <pc:chgData name="Denis Thomas" userId="ca1a842f-8e0c-4c2b-aab4-439c5b212642" providerId="ADAL" clId="{3C65E783-1C10-964D-ABB9-BA93E6235DB9}" dt="2024-05-03T15:11:13.429" v="34" actId="20577"/>
      <pc:docMkLst>
        <pc:docMk/>
      </pc:docMkLst>
      <pc:sldChg chg="modSp mod">
        <pc:chgData name="Denis Thomas" userId="ca1a842f-8e0c-4c2b-aab4-439c5b212642" providerId="ADAL" clId="{3C65E783-1C10-964D-ABB9-BA93E6235DB9}" dt="2024-05-03T15:11:13.429" v="34" actId="20577"/>
        <pc:sldMkLst>
          <pc:docMk/>
          <pc:sldMk cId="493238045" sldId="306"/>
        </pc:sldMkLst>
        <pc:spChg chg="mod">
          <ac:chgData name="Denis Thomas" userId="ca1a842f-8e0c-4c2b-aab4-439c5b212642" providerId="ADAL" clId="{3C65E783-1C10-964D-ABB9-BA93E6235DB9}" dt="2024-05-03T15:11:13.429" v="34" actId="20577"/>
          <ac:spMkLst>
            <pc:docMk/>
            <pc:sldMk cId="493238045" sldId="306"/>
            <ac:spMk id="2" creationId="{81995D9B-E864-566D-5E42-1B9767332969}"/>
          </ac:spMkLst>
        </pc:spChg>
      </pc:sldChg>
    </pc:docChg>
  </pc:docChgLst>
  <pc:docChgLst>
    <pc:chgData name="Anthony Priore" userId="e54973d7-56c9-4c4d-a569-661ca606dd31" providerId="ADAL" clId="{577FB3D8-7EEE-4FF9-8E50-AA38021E0CB1}"/>
    <pc:docChg chg="undo custSel modSld">
      <pc:chgData name="Anthony Priore" userId="e54973d7-56c9-4c4d-a569-661ca606dd31" providerId="ADAL" clId="{577FB3D8-7EEE-4FF9-8E50-AA38021E0CB1}" dt="2024-09-10T18:19:55.898" v="3" actId="478"/>
      <pc:docMkLst>
        <pc:docMk/>
      </pc:docMkLst>
      <pc:sldChg chg="addSp delSp modSp mod">
        <pc:chgData name="Anthony Priore" userId="e54973d7-56c9-4c4d-a569-661ca606dd31" providerId="ADAL" clId="{577FB3D8-7EEE-4FF9-8E50-AA38021E0CB1}" dt="2024-09-10T18:19:55.898" v="3" actId="478"/>
        <pc:sldMkLst>
          <pc:docMk/>
          <pc:sldMk cId="642301210" sldId="256"/>
        </pc:sldMkLst>
        <pc:picChg chg="add del mod">
          <ac:chgData name="Anthony Priore" userId="e54973d7-56c9-4c4d-a569-661ca606dd31" providerId="ADAL" clId="{577FB3D8-7EEE-4FF9-8E50-AA38021E0CB1}" dt="2024-09-10T18:19:55.898" v="3" actId="478"/>
          <ac:picMkLst>
            <pc:docMk/>
            <pc:sldMk cId="642301210" sldId="256"/>
            <ac:picMk id="6" creationId="{ECA30A26-8A3B-FC71-9FE3-7502032D2864}"/>
          </ac:picMkLst>
        </pc:picChg>
      </pc:sldChg>
    </pc:docChg>
  </pc:docChgLst>
  <pc:docChgLst>
    <pc:chgData name="Wesley Estes" userId="76c06d6f-766a-40c7-89aa-56674da4273e" providerId="ADAL" clId="{CC2565BD-58C8-40C3-9456-C66339D3F46B}"/>
    <pc:docChg chg="undo redo custSel addSld delSld modSld sldOrd addSection delSection">
      <pc:chgData name="Wesley Estes" userId="76c06d6f-766a-40c7-89aa-56674da4273e" providerId="ADAL" clId="{CC2565BD-58C8-40C3-9456-C66339D3F46B}" dt="2024-09-10T11:33:27.043" v="8942" actId="27636"/>
      <pc:docMkLst>
        <pc:docMk/>
      </pc:docMkLst>
      <pc:sldChg chg="addSp modSp add mod modClrScheme chgLayout">
        <pc:chgData name="Wesley Estes" userId="76c06d6f-766a-40c7-89aa-56674da4273e" providerId="ADAL" clId="{CC2565BD-58C8-40C3-9456-C66339D3F46B}" dt="2024-09-10T02:21:20.321" v="8346" actId="962"/>
        <pc:sldMkLst>
          <pc:docMk/>
          <pc:sldMk cId="642301210" sldId="256"/>
        </pc:sldMkLst>
        <pc:spChg chg="mod ord">
          <ac:chgData name="Wesley Estes" userId="76c06d6f-766a-40c7-89aa-56674da4273e" providerId="ADAL" clId="{CC2565BD-58C8-40C3-9456-C66339D3F46B}" dt="2024-09-08T17:28:29.296" v="61" actId="14100"/>
          <ac:spMkLst>
            <pc:docMk/>
            <pc:sldMk cId="642301210" sldId="256"/>
            <ac:spMk id="2" creationId="{AAEA9C20-E355-8D45-288B-6E16ECEC4518}"/>
          </ac:spMkLst>
        </pc:spChg>
        <pc:spChg chg="mod ord">
          <ac:chgData name="Wesley Estes" userId="76c06d6f-766a-40c7-89aa-56674da4273e" providerId="ADAL" clId="{CC2565BD-58C8-40C3-9456-C66339D3F46B}" dt="2024-09-08T17:26:22.572" v="42" actId="20577"/>
          <ac:spMkLst>
            <pc:docMk/>
            <pc:sldMk cId="642301210" sldId="256"/>
            <ac:spMk id="3" creationId="{B5BF082C-68DE-873B-36DD-D712447A90D6}"/>
          </ac:spMkLst>
        </pc:spChg>
        <pc:spChg chg="add mod ord">
          <ac:chgData name="Wesley Estes" userId="76c06d6f-766a-40c7-89aa-56674da4273e" providerId="ADAL" clId="{CC2565BD-58C8-40C3-9456-C66339D3F46B}" dt="2024-09-09T00:52:39.817" v="3035" actId="20577"/>
          <ac:spMkLst>
            <pc:docMk/>
            <pc:sldMk cId="642301210" sldId="256"/>
            <ac:spMk id="4" creationId="{AFA7B91B-ADB2-B22E-BFA6-70DA0CBE5749}"/>
          </ac:spMkLst>
        </pc:spChg>
        <pc:picChg chg="add mod">
          <ac:chgData name="Wesley Estes" userId="76c06d6f-766a-40c7-89aa-56674da4273e" providerId="ADAL" clId="{CC2565BD-58C8-40C3-9456-C66339D3F46B}" dt="2024-09-10T02:21:20.321" v="8346" actId="962"/>
          <ac:picMkLst>
            <pc:docMk/>
            <pc:sldMk cId="642301210" sldId="256"/>
            <ac:picMk id="6" creationId="{ECA30A26-8A3B-FC71-9FE3-7502032D2864}"/>
          </ac:picMkLst>
        </pc:picChg>
      </pc:sldChg>
      <pc:sldChg chg="modSp add mod modClrScheme chgLayout modNotesTx">
        <pc:chgData name="Wesley Estes" userId="76c06d6f-766a-40c7-89aa-56674da4273e" providerId="ADAL" clId="{CC2565BD-58C8-40C3-9456-C66339D3F46B}" dt="2024-09-10T02:21:46.192" v="8347"/>
        <pc:sldMkLst>
          <pc:docMk/>
          <pc:sldMk cId="1256977735" sldId="257"/>
        </pc:sldMkLst>
        <pc:spChg chg="mod ord">
          <ac:chgData name="Wesley Estes" userId="76c06d6f-766a-40c7-89aa-56674da4273e" providerId="ADAL" clId="{CC2565BD-58C8-40C3-9456-C66339D3F46B}" dt="2024-09-10T02:21:46.192" v="8347"/>
          <ac:spMkLst>
            <pc:docMk/>
            <pc:sldMk cId="1256977735" sldId="257"/>
            <ac:spMk id="2" creationId="{DE412102-2135-3134-5538-41EBC9C56C78}"/>
          </ac:spMkLst>
        </pc:spChg>
        <pc:spChg chg="mod ord">
          <ac:chgData name="Wesley Estes" userId="76c06d6f-766a-40c7-89aa-56674da4273e" providerId="ADAL" clId="{CC2565BD-58C8-40C3-9456-C66339D3F46B}" dt="2024-09-08T17:17:16.487" v="30" actId="27636"/>
          <ac:spMkLst>
            <pc:docMk/>
            <pc:sldMk cId="1256977735" sldId="257"/>
            <ac:spMk id="3" creationId="{16909D6C-8F79-365F-AB22-203FA3351B8E}"/>
          </ac:spMkLst>
        </pc:spChg>
      </pc:sldChg>
      <pc:sldChg chg="modSp add mod modClrScheme chgLayout">
        <pc:chgData name="Wesley Estes" userId="76c06d6f-766a-40c7-89aa-56674da4273e" providerId="ADAL" clId="{CC2565BD-58C8-40C3-9456-C66339D3F46B}" dt="2024-09-10T02:23:05.319" v="8356"/>
        <pc:sldMkLst>
          <pc:docMk/>
          <pc:sldMk cId="1960663707" sldId="258"/>
        </pc:sldMkLst>
        <pc:spChg chg="mod ord">
          <ac:chgData name="Wesley Estes" userId="76c06d6f-766a-40c7-89aa-56674da4273e" providerId="ADAL" clId="{CC2565BD-58C8-40C3-9456-C66339D3F46B}" dt="2024-09-10T02:23:05.319" v="8356"/>
          <ac:spMkLst>
            <pc:docMk/>
            <pc:sldMk cId="1960663707" sldId="258"/>
            <ac:spMk id="2" creationId="{6C21E4B4-3183-11ED-DEB4-5281B271860B}"/>
          </ac:spMkLst>
        </pc:spChg>
        <pc:spChg chg="mod ord">
          <ac:chgData name="Wesley Estes" userId="76c06d6f-766a-40c7-89aa-56674da4273e" providerId="ADAL" clId="{CC2565BD-58C8-40C3-9456-C66339D3F46B}" dt="2024-09-08T18:37:45.254" v="1016" actId="20577"/>
          <ac:spMkLst>
            <pc:docMk/>
            <pc:sldMk cId="1960663707" sldId="258"/>
            <ac:spMk id="3" creationId="{C86B1982-39A9-D2B4-0CFD-6530008EA4E8}"/>
          </ac:spMkLst>
        </pc:spChg>
      </pc:sldChg>
      <pc:sldChg chg="modSp add mod ord modClrScheme chgLayout modNotesTx">
        <pc:chgData name="Wesley Estes" userId="76c06d6f-766a-40c7-89aa-56674da4273e" providerId="ADAL" clId="{CC2565BD-58C8-40C3-9456-C66339D3F46B}" dt="2024-09-10T02:22:19.252" v="8349"/>
        <pc:sldMkLst>
          <pc:docMk/>
          <pc:sldMk cId="927740452" sldId="259"/>
        </pc:sldMkLst>
        <pc:spChg chg="mod ord">
          <ac:chgData name="Wesley Estes" userId="76c06d6f-766a-40c7-89aa-56674da4273e" providerId="ADAL" clId="{CC2565BD-58C8-40C3-9456-C66339D3F46B}" dt="2024-09-10T02:22:19.252" v="8349"/>
          <ac:spMkLst>
            <pc:docMk/>
            <pc:sldMk cId="927740452" sldId="259"/>
            <ac:spMk id="2" creationId="{0F00C111-232E-CFF8-B602-99592FA84439}"/>
          </ac:spMkLst>
        </pc:spChg>
        <pc:spChg chg="mod ord">
          <ac:chgData name="Wesley Estes" userId="76c06d6f-766a-40c7-89aa-56674da4273e" providerId="ADAL" clId="{CC2565BD-58C8-40C3-9456-C66339D3F46B}" dt="2024-09-08T17:54:17.590" v="120" actId="700"/>
          <ac:spMkLst>
            <pc:docMk/>
            <pc:sldMk cId="927740452" sldId="259"/>
            <ac:spMk id="3" creationId="{860F9A5D-F0B0-1402-2D0D-28FD6EE9C382}"/>
          </ac:spMkLst>
        </pc:spChg>
      </pc:sldChg>
      <pc:sldChg chg="modSp add mod modClrScheme chgLayout modNotesTx">
        <pc:chgData name="Wesley Estes" userId="76c06d6f-766a-40c7-89aa-56674da4273e" providerId="ADAL" clId="{CC2565BD-58C8-40C3-9456-C66339D3F46B}" dt="2024-09-10T02:23:14.648" v="8358"/>
        <pc:sldMkLst>
          <pc:docMk/>
          <pc:sldMk cId="1220162865" sldId="260"/>
        </pc:sldMkLst>
        <pc:spChg chg="mod ord">
          <ac:chgData name="Wesley Estes" userId="76c06d6f-766a-40c7-89aa-56674da4273e" providerId="ADAL" clId="{CC2565BD-58C8-40C3-9456-C66339D3F46B}" dt="2024-09-10T02:23:14.648" v="8358"/>
          <ac:spMkLst>
            <pc:docMk/>
            <pc:sldMk cId="1220162865" sldId="260"/>
            <ac:spMk id="2" creationId="{19ABB912-19BE-CBE3-0777-C8F9A3461991}"/>
          </ac:spMkLst>
        </pc:spChg>
        <pc:spChg chg="mod ord">
          <ac:chgData name="Wesley Estes" userId="76c06d6f-766a-40c7-89aa-56674da4273e" providerId="ADAL" clId="{CC2565BD-58C8-40C3-9456-C66339D3F46B}" dt="2024-09-09T00:52:23.397" v="3030" actId="20577"/>
          <ac:spMkLst>
            <pc:docMk/>
            <pc:sldMk cId="1220162865" sldId="260"/>
            <ac:spMk id="3" creationId="{126E497A-1554-D31C-9AC2-97DB91DB5A2D}"/>
          </ac:spMkLst>
        </pc:spChg>
      </pc:sldChg>
      <pc:sldChg chg="modSp add mod ord modClrScheme chgLayout">
        <pc:chgData name="Wesley Estes" userId="76c06d6f-766a-40c7-89aa-56674da4273e" providerId="ADAL" clId="{CC2565BD-58C8-40C3-9456-C66339D3F46B}" dt="2024-09-10T02:23:10.154" v="8357"/>
        <pc:sldMkLst>
          <pc:docMk/>
          <pc:sldMk cId="2643215959" sldId="261"/>
        </pc:sldMkLst>
        <pc:spChg chg="mod ord">
          <ac:chgData name="Wesley Estes" userId="76c06d6f-766a-40c7-89aa-56674da4273e" providerId="ADAL" clId="{CC2565BD-58C8-40C3-9456-C66339D3F46B}" dt="2024-09-10T02:23:10.154" v="8357"/>
          <ac:spMkLst>
            <pc:docMk/>
            <pc:sldMk cId="2643215959" sldId="261"/>
            <ac:spMk id="2" creationId="{D807431A-2405-1DD7-F626-766ACF5B6C94}"/>
          </ac:spMkLst>
        </pc:spChg>
        <pc:spChg chg="mod ord">
          <ac:chgData name="Wesley Estes" userId="76c06d6f-766a-40c7-89aa-56674da4273e" providerId="ADAL" clId="{CC2565BD-58C8-40C3-9456-C66339D3F46B}" dt="2024-09-08T18:58:28.849" v="1599" actId="700"/>
          <ac:spMkLst>
            <pc:docMk/>
            <pc:sldMk cId="2643215959" sldId="261"/>
            <ac:spMk id="3" creationId="{8B9642C4-7F18-F023-635A-9649F9F1D80A}"/>
          </ac:spMkLst>
        </pc:spChg>
      </pc:sldChg>
      <pc:sldChg chg="addSp delSp modSp add mod modClrScheme chgLayout modNotesTx">
        <pc:chgData name="Wesley Estes" userId="76c06d6f-766a-40c7-89aa-56674da4273e" providerId="ADAL" clId="{CC2565BD-58C8-40C3-9456-C66339D3F46B}" dt="2024-09-10T02:22:46.006" v="8353"/>
        <pc:sldMkLst>
          <pc:docMk/>
          <pc:sldMk cId="3141292394" sldId="262"/>
        </pc:sldMkLst>
        <pc:spChg chg="mod ord">
          <ac:chgData name="Wesley Estes" userId="76c06d6f-766a-40c7-89aa-56674da4273e" providerId="ADAL" clId="{CC2565BD-58C8-40C3-9456-C66339D3F46B}" dt="2024-09-10T02:22:41.959" v="8352"/>
          <ac:spMkLst>
            <pc:docMk/>
            <pc:sldMk cId="3141292394" sldId="262"/>
            <ac:spMk id="2" creationId="{6A340187-D0C3-C398-827B-ACF4AF9F83B9}"/>
          </ac:spMkLst>
        </pc:spChg>
        <pc:spChg chg="add mod">
          <ac:chgData name="Wesley Estes" userId="76c06d6f-766a-40c7-89aa-56674da4273e" providerId="ADAL" clId="{CC2565BD-58C8-40C3-9456-C66339D3F46B}" dt="2024-09-08T20:07:18.306" v="2561" actId="14100"/>
          <ac:spMkLst>
            <pc:docMk/>
            <pc:sldMk cId="3141292394" sldId="262"/>
            <ac:spMk id="3" creationId="{078B6BDE-31F4-74A5-A7DD-86D61D839C80}"/>
          </ac:spMkLst>
        </pc:spChg>
        <pc:picChg chg="mod ord">
          <ac:chgData name="Wesley Estes" userId="76c06d6f-766a-40c7-89aa-56674da4273e" providerId="ADAL" clId="{CC2565BD-58C8-40C3-9456-C66339D3F46B}" dt="2024-09-10T02:22:46.006" v="8353"/>
          <ac:picMkLst>
            <pc:docMk/>
            <pc:sldMk cId="3141292394" sldId="262"/>
            <ac:picMk id="7" creationId="{046B7886-1F93-2EB4-A5CF-BD91C94668F1}"/>
          </ac:picMkLst>
        </pc:picChg>
        <pc:picChg chg="del mod">
          <ac:chgData name="Wesley Estes" userId="76c06d6f-766a-40c7-89aa-56674da4273e" providerId="ADAL" clId="{CC2565BD-58C8-40C3-9456-C66339D3F46B}" dt="2024-09-08T19:43:49.345" v="1944" actId="21"/>
          <ac:picMkLst>
            <pc:docMk/>
            <pc:sldMk cId="3141292394" sldId="262"/>
            <ac:picMk id="9" creationId="{34AB0F94-C399-E127-DA0E-DEB3C4C75AD4}"/>
          </ac:picMkLst>
        </pc:picChg>
      </pc:sldChg>
      <pc:sldChg chg="modSp add mod modClrScheme chgLayout modNotesTx">
        <pc:chgData name="Wesley Estes" userId="76c06d6f-766a-40c7-89aa-56674da4273e" providerId="ADAL" clId="{CC2565BD-58C8-40C3-9456-C66339D3F46B}" dt="2024-09-10T02:22:53.387" v="8354"/>
        <pc:sldMkLst>
          <pc:docMk/>
          <pc:sldMk cId="2082582918" sldId="263"/>
        </pc:sldMkLst>
        <pc:spChg chg="mod ord">
          <ac:chgData name="Wesley Estes" userId="76c06d6f-766a-40c7-89aa-56674da4273e" providerId="ADAL" clId="{CC2565BD-58C8-40C3-9456-C66339D3F46B}" dt="2024-09-10T02:22:53.387" v="8354"/>
          <ac:spMkLst>
            <pc:docMk/>
            <pc:sldMk cId="2082582918" sldId="263"/>
            <ac:spMk id="2" creationId="{0FFA3BCC-D34E-0737-10BA-88634924DCCB}"/>
          </ac:spMkLst>
        </pc:spChg>
        <pc:spChg chg="mod ord">
          <ac:chgData name="Wesley Estes" userId="76c06d6f-766a-40c7-89aa-56674da4273e" providerId="ADAL" clId="{CC2565BD-58C8-40C3-9456-C66339D3F46B}" dt="2024-09-09T01:29:13.971" v="4494" actId="27636"/>
          <ac:spMkLst>
            <pc:docMk/>
            <pc:sldMk cId="2082582918" sldId="263"/>
            <ac:spMk id="3" creationId="{65CA9B97-94DC-AC13-0236-C79E17D50A42}"/>
          </ac:spMkLst>
        </pc:spChg>
        <pc:picChg chg="mod ord">
          <ac:chgData name="Wesley Estes" userId="76c06d6f-766a-40c7-89aa-56674da4273e" providerId="ADAL" clId="{CC2565BD-58C8-40C3-9456-C66339D3F46B}" dt="2024-09-08T18:09:40.044" v="184" actId="1076"/>
          <ac:picMkLst>
            <pc:docMk/>
            <pc:sldMk cId="2082582918" sldId="263"/>
            <ac:picMk id="6" creationId="{53017134-A848-4678-1301-68345E149F0C}"/>
          </ac:picMkLst>
        </pc:picChg>
      </pc:sldChg>
      <pc:sldChg chg="modSp add mod modClrScheme chgLayout modNotesTx">
        <pc:chgData name="Wesley Estes" userId="76c06d6f-766a-40c7-89aa-56674da4273e" providerId="ADAL" clId="{CC2565BD-58C8-40C3-9456-C66339D3F46B}" dt="2024-09-10T11:33:27.043" v="8942" actId="27636"/>
        <pc:sldMkLst>
          <pc:docMk/>
          <pc:sldMk cId="2198588086" sldId="264"/>
        </pc:sldMkLst>
        <pc:spChg chg="mod ord">
          <ac:chgData name="Wesley Estes" userId="76c06d6f-766a-40c7-89aa-56674da4273e" providerId="ADAL" clId="{CC2565BD-58C8-40C3-9456-C66339D3F46B}" dt="2024-09-10T02:22:59.271" v="8355"/>
          <ac:spMkLst>
            <pc:docMk/>
            <pc:sldMk cId="2198588086" sldId="264"/>
            <ac:spMk id="2" creationId="{AD4B9CEF-9D6B-B6CD-0A44-8CDD53325B4F}"/>
          </ac:spMkLst>
        </pc:spChg>
        <pc:spChg chg="mod ord">
          <ac:chgData name="Wesley Estes" userId="76c06d6f-766a-40c7-89aa-56674da4273e" providerId="ADAL" clId="{CC2565BD-58C8-40C3-9456-C66339D3F46B}" dt="2024-09-10T11:33:27.043" v="8942" actId="27636"/>
          <ac:spMkLst>
            <pc:docMk/>
            <pc:sldMk cId="2198588086" sldId="264"/>
            <ac:spMk id="3" creationId="{08F1B69F-5424-66F6-BC81-56181552139E}"/>
          </ac:spMkLst>
        </pc:spChg>
        <pc:picChg chg="mod ord">
          <ac:chgData name="Wesley Estes" userId="76c06d6f-766a-40c7-89aa-56674da4273e" providerId="ADAL" clId="{CC2565BD-58C8-40C3-9456-C66339D3F46B}" dt="2024-09-08T18:14:54.853" v="417" actId="1076"/>
          <ac:picMkLst>
            <pc:docMk/>
            <pc:sldMk cId="2198588086" sldId="264"/>
            <ac:picMk id="10" creationId="{589131A4-F08E-023F-AE5F-242A817324EA}"/>
          </ac:picMkLst>
        </pc:picChg>
      </pc:sldChg>
      <pc:sldChg chg="modSp add mod modClrScheme chgLayout modNotesTx">
        <pc:chgData name="Wesley Estes" userId="76c06d6f-766a-40c7-89aa-56674da4273e" providerId="ADAL" clId="{CC2565BD-58C8-40C3-9456-C66339D3F46B}" dt="2024-09-10T02:22:11.764" v="8348"/>
        <pc:sldMkLst>
          <pc:docMk/>
          <pc:sldMk cId="1587982139" sldId="266"/>
        </pc:sldMkLst>
        <pc:spChg chg="mod ord">
          <ac:chgData name="Wesley Estes" userId="76c06d6f-766a-40c7-89aa-56674da4273e" providerId="ADAL" clId="{CC2565BD-58C8-40C3-9456-C66339D3F46B}" dt="2024-09-10T02:22:11.764" v="8348"/>
          <ac:spMkLst>
            <pc:docMk/>
            <pc:sldMk cId="1587982139" sldId="266"/>
            <ac:spMk id="2" creationId="{2278177C-42BB-E622-963C-393FF4D5A38E}"/>
          </ac:spMkLst>
        </pc:spChg>
        <pc:spChg chg="mod ord">
          <ac:chgData name="Wesley Estes" userId="76c06d6f-766a-40c7-89aa-56674da4273e" providerId="ADAL" clId="{CC2565BD-58C8-40C3-9456-C66339D3F46B}" dt="2024-09-09T00:55:17.995" v="3036" actId="14100"/>
          <ac:spMkLst>
            <pc:docMk/>
            <pc:sldMk cId="1587982139" sldId="266"/>
            <ac:spMk id="3" creationId="{7B563A82-392C-A2E8-33B1-5BE87BB50536}"/>
          </ac:spMkLst>
        </pc:spChg>
        <pc:spChg chg="mod ord">
          <ac:chgData name="Wesley Estes" userId="76c06d6f-766a-40c7-89aa-56674da4273e" providerId="ADAL" clId="{CC2565BD-58C8-40C3-9456-C66339D3F46B}" dt="2024-09-09T00:55:28.452" v="3038" actId="14100"/>
          <ac:spMkLst>
            <pc:docMk/>
            <pc:sldMk cId="1587982139" sldId="266"/>
            <ac:spMk id="4" creationId="{EFEEB753-C86F-E0CF-300D-53BD56D1A8D6}"/>
          </ac:spMkLst>
        </pc:spChg>
      </pc:sldChg>
      <pc:sldChg chg="addSp delSp modSp add mod modClrScheme chgLayout">
        <pc:chgData name="Wesley Estes" userId="76c06d6f-766a-40c7-89aa-56674da4273e" providerId="ADAL" clId="{CC2565BD-58C8-40C3-9456-C66339D3F46B}" dt="2024-09-10T02:23:27.037" v="8363"/>
        <pc:sldMkLst>
          <pc:docMk/>
          <pc:sldMk cId="2194311637" sldId="267"/>
        </pc:sldMkLst>
        <pc:spChg chg="add del mod">
          <ac:chgData name="Wesley Estes" userId="76c06d6f-766a-40c7-89aa-56674da4273e" providerId="ADAL" clId="{CC2565BD-58C8-40C3-9456-C66339D3F46B}" dt="2024-09-08T19:09:04.926" v="1654" actId="478"/>
          <ac:spMkLst>
            <pc:docMk/>
            <pc:sldMk cId="2194311637" sldId="267"/>
            <ac:spMk id="3" creationId="{B655BE11-E4C2-AF85-DA87-3798BE8A1A18}"/>
          </ac:spMkLst>
        </pc:spChg>
        <pc:spChg chg="mod ord">
          <ac:chgData name="Wesley Estes" userId="76c06d6f-766a-40c7-89aa-56674da4273e" providerId="ADAL" clId="{CC2565BD-58C8-40C3-9456-C66339D3F46B}" dt="2024-09-10T02:23:20.003" v="8360"/>
          <ac:spMkLst>
            <pc:docMk/>
            <pc:sldMk cId="2194311637" sldId="267"/>
            <ac:spMk id="4" creationId="{24EF5B6D-A565-04FF-D9D9-23ACA35CED88}"/>
          </ac:spMkLst>
        </pc:spChg>
        <pc:spChg chg="del mod ord">
          <ac:chgData name="Wesley Estes" userId="76c06d6f-766a-40c7-89aa-56674da4273e" providerId="ADAL" clId="{CC2565BD-58C8-40C3-9456-C66339D3F46B}" dt="2024-09-08T19:11:30.333" v="1693" actId="478"/>
          <ac:spMkLst>
            <pc:docMk/>
            <pc:sldMk cId="2194311637" sldId="267"/>
            <ac:spMk id="5" creationId="{42BD13A6-3980-096B-846E-F9F01D379C49}"/>
          </ac:spMkLst>
        </pc:spChg>
        <pc:spChg chg="add del mod ord">
          <ac:chgData name="Wesley Estes" userId="76c06d6f-766a-40c7-89aa-56674da4273e" providerId="ADAL" clId="{CC2565BD-58C8-40C3-9456-C66339D3F46B}" dt="2024-09-10T02:23:27.037" v="8363"/>
          <ac:spMkLst>
            <pc:docMk/>
            <pc:sldMk cId="2194311637" sldId="267"/>
            <ac:spMk id="6" creationId="{8189C9DE-B823-AA13-7962-85AF718CA29A}"/>
          </ac:spMkLst>
        </pc:spChg>
        <pc:spChg chg="add del mod ord">
          <ac:chgData name="Wesley Estes" userId="76c06d6f-766a-40c7-89aa-56674da4273e" providerId="ADAL" clId="{CC2565BD-58C8-40C3-9456-C66339D3F46B}" dt="2024-09-08T19:22:47.361" v="1783" actId="478"/>
          <ac:spMkLst>
            <pc:docMk/>
            <pc:sldMk cId="2194311637" sldId="267"/>
            <ac:spMk id="7" creationId="{8886D1AC-904B-44C5-F3FF-8A3477531316}"/>
          </ac:spMkLst>
        </pc:spChg>
        <pc:spChg chg="mod ord">
          <ac:chgData name="Wesley Estes" userId="76c06d6f-766a-40c7-89aa-56674da4273e" providerId="ADAL" clId="{CC2565BD-58C8-40C3-9456-C66339D3F46B}" dt="2024-09-10T02:23:23.998" v="8362"/>
          <ac:spMkLst>
            <pc:docMk/>
            <pc:sldMk cId="2194311637" sldId="267"/>
            <ac:spMk id="8" creationId="{C9EE02D8-600A-6A76-EF70-B89A50B8BE33}"/>
          </ac:spMkLst>
        </pc:spChg>
        <pc:picChg chg="mod">
          <ac:chgData name="Wesley Estes" userId="76c06d6f-766a-40c7-89aa-56674da4273e" providerId="ADAL" clId="{CC2565BD-58C8-40C3-9456-C66339D3F46B}" dt="2024-09-09T03:34:24.281" v="6747" actId="14100"/>
          <ac:picMkLst>
            <pc:docMk/>
            <pc:sldMk cId="2194311637" sldId="267"/>
            <ac:picMk id="12" creationId="{B8212661-C5C4-E85B-2BB8-7E62A7EBFC25}"/>
          </ac:picMkLst>
        </pc:picChg>
      </pc:sldChg>
      <pc:sldChg chg="delSp modSp add mod modClrScheme chgLayout">
        <pc:chgData name="Wesley Estes" userId="76c06d6f-766a-40c7-89aa-56674da4273e" providerId="ADAL" clId="{CC2565BD-58C8-40C3-9456-C66339D3F46B}" dt="2024-09-10T02:23:38.310" v="8366"/>
        <pc:sldMkLst>
          <pc:docMk/>
          <pc:sldMk cId="1856625528" sldId="268"/>
        </pc:sldMkLst>
        <pc:spChg chg="mod ord">
          <ac:chgData name="Wesley Estes" userId="76c06d6f-766a-40c7-89aa-56674da4273e" providerId="ADAL" clId="{CC2565BD-58C8-40C3-9456-C66339D3F46B}" dt="2024-09-10T02:23:35.633" v="8364"/>
          <ac:spMkLst>
            <pc:docMk/>
            <pc:sldMk cId="1856625528" sldId="268"/>
            <ac:spMk id="4" creationId="{24EF5B6D-A565-04FF-D9D9-23ACA35CED88}"/>
          </ac:spMkLst>
        </pc:spChg>
        <pc:spChg chg="del mod ord">
          <ac:chgData name="Wesley Estes" userId="76c06d6f-766a-40c7-89aa-56674da4273e" providerId="ADAL" clId="{CC2565BD-58C8-40C3-9456-C66339D3F46B}" dt="2024-09-08T19:26:33.766" v="1828" actId="478"/>
          <ac:spMkLst>
            <pc:docMk/>
            <pc:sldMk cId="1856625528" sldId="268"/>
            <ac:spMk id="5" creationId="{42BD13A6-3980-096B-846E-F9F01D379C49}"/>
          </ac:spMkLst>
        </pc:spChg>
        <pc:spChg chg="mod ord">
          <ac:chgData name="Wesley Estes" userId="76c06d6f-766a-40c7-89aa-56674da4273e" providerId="ADAL" clId="{CC2565BD-58C8-40C3-9456-C66339D3F46B}" dt="2024-09-09T02:54:05.762" v="6470" actId="6549"/>
          <ac:spMkLst>
            <pc:docMk/>
            <pc:sldMk cId="1856625528" sldId="268"/>
            <ac:spMk id="6" creationId="{8189C9DE-B823-AA13-7962-85AF718CA29A}"/>
          </ac:spMkLst>
        </pc:spChg>
        <pc:spChg chg="del mod ord">
          <ac:chgData name="Wesley Estes" userId="76c06d6f-766a-40c7-89aa-56674da4273e" providerId="ADAL" clId="{CC2565BD-58C8-40C3-9456-C66339D3F46B}" dt="2024-09-08T19:26:40.078" v="1830" actId="478"/>
          <ac:spMkLst>
            <pc:docMk/>
            <pc:sldMk cId="1856625528" sldId="268"/>
            <ac:spMk id="7" creationId="{8886D1AC-904B-44C5-F3FF-8A3477531316}"/>
          </ac:spMkLst>
        </pc:spChg>
        <pc:spChg chg="mod ord">
          <ac:chgData name="Wesley Estes" userId="76c06d6f-766a-40c7-89aa-56674da4273e" providerId="ADAL" clId="{CC2565BD-58C8-40C3-9456-C66339D3F46B}" dt="2024-09-09T02:59:09.552" v="6483" actId="108"/>
          <ac:spMkLst>
            <pc:docMk/>
            <pc:sldMk cId="1856625528" sldId="268"/>
            <ac:spMk id="8" creationId="{C9EE02D8-600A-6A76-EF70-B89A50B8BE33}"/>
          </ac:spMkLst>
        </pc:spChg>
        <pc:picChg chg="mod ord">
          <ac:chgData name="Wesley Estes" userId="76c06d6f-766a-40c7-89aa-56674da4273e" providerId="ADAL" clId="{CC2565BD-58C8-40C3-9456-C66339D3F46B}" dt="2024-09-10T02:23:38.310" v="8366"/>
          <ac:picMkLst>
            <pc:docMk/>
            <pc:sldMk cId="1856625528" sldId="268"/>
            <ac:picMk id="12" creationId="{B8212661-C5C4-E85B-2BB8-7E62A7EBFC25}"/>
          </ac:picMkLst>
        </pc:picChg>
      </pc:sldChg>
      <pc:sldChg chg="delSp modSp add mod ord modClrScheme chgLayout">
        <pc:chgData name="Wesley Estes" userId="76c06d6f-766a-40c7-89aa-56674da4273e" providerId="ADAL" clId="{CC2565BD-58C8-40C3-9456-C66339D3F46B}" dt="2024-09-10T02:23:57.009" v="8372"/>
        <pc:sldMkLst>
          <pc:docMk/>
          <pc:sldMk cId="635234345" sldId="269"/>
        </pc:sldMkLst>
        <pc:spChg chg="mod ord">
          <ac:chgData name="Wesley Estes" userId="76c06d6f-766a-40c7-89aa-56674da4273e" providerId="ADAL" clId="{CC2565BD-58C8-40C3-9456-C66339D3F46B}" dt="2024-09-10T02:23:54.360" v="8370"/>
          <ac:spMkLst>
            <pc:docMk/>
            <pc:sldMk cId="635234345" sldId="269"/>
            <ac:spMk id="4" creationId="{24EF5B6D-A565-04FF-D9D9-23ACA35CED88}"/>
          </ac:spMkLst>
        </pc:spChg>
        <pc:spChg chg="del mod ord">
          <ac:chgData name="Wesley Estes" userId="76c06d6f-766a-40c7-89aa-56674da4273e" providerId="ADAL" clId="{CC2565BD-58C8-40C3-9456-C66339D3F46B}" dt="2024-09-08T19:34:49.220" v="1887" actId="478"/>
          <ac:spMkLst>
            <pc:docMk/>
            <pc:sldMk cId="635234345" sldId="269"/>
            <ac:spMk id="5" creationId="{42BD13A6-3980-096B-846E-F9F01D379C49}"/>
          </ac:spMkLst>
        </pc:spChg>
        <pc:spChg chg="mod ord">
          <ac:chgData name="Wesley Estes" userId="76c06d6f-766a-40c7-89aa-56674da4273e" providerId="ADAL" clId="{CC2565BD-58C8-40C3-9456-C66339D3F46B}" dt="2024-09-09T03:07:07.709" v="6522" actId="1076"/>
          <ac:spMkLst>
            <pc:docMk/>
            <pc:sldMk cId="635234345" sldId="269"/>
            <ac:spMk id="6" creationId="{8189C9DE-B823-AA13-7962-85AF718CA29A}"/>
          </ac:spMkLst>
        </pc:spChg>
        <pc:spChg chg="del mod ord">
          <ac:chgData name="Wesley Estes" userId="76c06d6f-766a-40c7-89aa-56674da4273e" providerId="ADAL" clId="{CC2565BD-58C8-40C3-9456-C66339D3F46B}" dt="2024-09-08T19:34:55.718" v="1889" actId="478"/>
          <ac:spMkLst>
            <pc:docMk/>
            <pc:sldMk cId="635234345" sldId="269"/>
            <ac:spMk id="7" creationId="{8886D1AC-904B-44C5-F3FF-8A3477531316}"/>
          </ac:spMkLst>
        </pc:spChg>
        <pc:spChg chg="mod ord">
          <ac:chgData name="Wesley Estes" userId="76c06d6f-766a-40c7-89aa-56674da4273e" providerId="ADAL" clId="{CC2565BD-58C8-40C3-9456-C66339D3F46B}" dt="2024-09-09T02:59:40.105" v="6484"/>
          <ac:spMkLst>
            <pc:docMk/>
            <pc:sldMk cId="635234345" sldId="269"/>
            <ac:spMk id="8" creationId="{C9EE02D8-600A-6A76-EF70-B89A50B8BE33}"/>
          </ac:spMkLst>
        </pc:spChg>
        <pc:picChg chg="mod ord">
          <ac:chgData name="Wesley Estes" userId="76c06d6f-766a-40c7-89aa-56674da4273e" providerId="ADAL" clId="{CC2565BD-58C8-40C3-9456-C66339D3F46B}" dt="2024-09-10T02:23:57.009" v="8372"/>
          <ac:picMkLst>
            <pc:docMk/>
            <pc:sldMk cId="635234345" sldId="269"/>
            <ac:picMk id="10" creationId="{2D15D1EE-A8F3-D2F4-D63A-56A01C86923B}"/>
          </ac:picMkLst>
        </pc:picChg>
      </pc:sldChg>
      <pc:sldChg chg="delSp modSp add mod modClrScheme chgLayout">
        <pc:chgData name="Wesley Estes" userId="76c06d6f-766a-40c7-89aa-56674da4273e" providerId="ADAL" clId="{CC2565BD-58C8-40C3-9456-C66339D3F46B}" dt="2024-09-10T02:23:47.901" v="8369"/>
        <pc:sldMkLst>
          <pc:docMk/>
          <pc:sldMk cId="2381747316" sldId="270"/>
        </pc:sldMkLst>
        <pc:spChg chg="mod ord">
          <ac:chgData name="Wesley Estes" userId="76c06d6f-766a-40c7-89aa-56674da4273e" providerId="ADAL" clId="{CC2565BD-58C8-40C3-9456-C66339D3F46B}" dt="2024-09-10T02:23:45.794" v="8367"/>
          <ac:spMkLst>
            <pc:docMk/>
            <pc:sldMk cId="2381747316" sldId="270"/>
            <ac:spMk id="4" creationId="{24EF5B6D-A565-04FF-D9D9-23ACA35CED88}"/>
          </ac:spMkLst>
        </pc:spChg>
        <pc:spChg chg="del mod ord">
          <ac:chgData name="Wesley Estes" userId="76c06d6f-766a-40c7-89aa-56674da4273e" providerId="ADAL" clId="{CC2565BD-58C8-40C3-9456-C66339D3F46B}" dt="2024-09-08T20:19:47.113" v="2632" actId="478"/>
          <ac:spMkLst>
            <pc:docMk/>
            <pc:sldMk cId="2381747316" sldId="270"/>
            <ac:spMk id="5" creationId="{42BD13A6-3980-096B-846E-F9F01D379C49}"/>
          </ac:spMkLst>
        </pc:spChg>
        <pc:spChg chg="mod ord">
          <ac:chgData name="Wesley Estes" userId="76c06d6f-766a-40c7-89aa-56674da4273e" providerId="ADAL" clId="{CC2565BD-58C8-40C3-9456-C66339D3F46B}" dt="2024-09-09T03:07:47.982" v="6528" actId="108"/>
          <ac:spMkLst>
            <pc:docMk/>
            <pc:sldMk cId="2381747316" sldId="270"/>
            <ac:spMk id="6" creationId="{8189C9DE-B823-AA13-7962-85AF718CA29A}"/>
          </ac:spMkLst>
        </pc:spChg>
        <pc:spChg chg="del mod ord">
          <ac:chgData name="Wesley Estes" userId="76c06d6f-766a-40c7-89aa-56674da4273e" providerId="ADAL" clId="{CC2565BD-58C8-40C3-9456-C66339D3F46B}" dt="2024-09-08T20:21:06.794" v="2645" actId="478"/>
          <ac:spMkLst>
            <pc:docMk/>
            <pc:sldMk cId="2381747316" sldId="270"/>
            <ac:spMk id="7" creationId="{8886D1AC-904B-44C5-F3FF-8A3477531316}"/>
          </ac:spMkLst>
        </pc:spChg>
        <pc:spChg chg="mod ord">
          <ac:chgData name="Wesley Estes" userId="76c06d6f-766a-40c7-89aa-56674da4273e" providerId="ADAL" clId="{CC2565BD-58C8-40C3-9456-C66339D3F46B}" dt="2024-09-09T00:23:42.772" v="2819" actId="114"/>
          <ac:spMkLst>
            <pc:docMk/>
            <pc:sldMk cId="2381747316" sldId="270"/>
            <ac:spMk id="8" creationId="{C9EE02D8-600A-6A76-EF70-B89A50B8BE33}"/>
          </ac:spMkLst>
        </pc:spChg>
        <pc:picChg chg="mod ord">
          <ac:chgData name="Wesley Estes" userId="76c06d6f-766a-40c7-89aa-56674da4273e" providerId="ADAL" clId="{CC2565BD-58C8-40C3-9456-C66339D3F46B}" dt="2024-09-10T02:23:47.901" v="8369"/>
          <ac:picMkLst>
            <pc:docMk/>
            <pc:sldMk cId="2381747316" sldId="270"/>
            <ac:picMk id="10" creationId="{2D15D1EE-A8F3-D2F4-D63A-56A01C86923B}"/>
          </ac:picMkLst>
        </pc:picChg>
      </pc:sldChg>
      <pc:sldChg chg="delSp modSp add mod modClrScheme chgLayout">
        <pc:chgData name="Wesley Estes" userId="76c06d6f-766a-40c7-89aa-56674da4273e" providerId="ADAL" clId="{CC2565BD-58C8-40C3-9456-C66339D3F46B}" dt="2024-09-10T02:24:05.147" v="8375"/>
        <pc:sldMkLst>
          <pc:docMk/>
          <pc:sldMk cId="2101033038" sldId="271"/>
        </pc:sldMkLst>
        <pc:spChg chg="mod ord">
          <ac:chgData name="Wesley Estes" userId="76c06d6f-766a-40c7-89aa-56674da4273e" providerId="ADAL" clId="{CC2565BD-58C8-40C3-9456-C66339D3F46B}" dt="2024-09-10T02:24:02.940" v="8373"/>
          <ac:spMkLst>
            <pc:docMk/>
            <pc:sldMk cId="2101033038" sldId="271"/>
            <ac:spMk id="4" creationId="{24EF5B6D-A565-04FF-D9D9-23ACA35CED88}"/>
          </ac:spMkLst>
        </pc:spChg>
        <pc:spChg chg="del mod ord">
          <ac:chgData name="Wesley Estes" userId="76c06d6f-766a-40c7-89aa-56674da4273e" providerId="ADAL" clId="{CC2565BD-58C8-40C3-9456-C66339D3F46B}" dt="2024-09-08T20:20:14.391" v="2635" actId="478"/>
          <ac:spMkLst>
            <pc:docMk/>
            <pc:sldMk cId="2101033038" sldId="271"/>
            <ac:spMk id="5" creationId="{42BD13A6-3980-096B-846E-F9F01D379C49}"/>
          </ac:spMkLst>
        </pc:spChg>
        <pc:spChg chg="mod ord">
          <ac:chgData name="Wesley Estes" userId="76c06d6f-766a-40c7-89aa-56674da4273e" providerId="ADAL" clId="{CC2565BD-58C8-40C3-9456-C66339D3F46B}" dt="2024-09-10T01:48:15.984" v="8167" actId="6549"/>
          <ac:spMkLst>
            <pc:docMk/>
            <pc:sldMk cId="2101033038" sldId="271"/>
            <ac:spMk id="6" creationId="{8189C9DE-B823-AA13-7962-85AF718CA29A}"/>
          </ac:spMkLst>
        </pc:spChg>
        <pc:spChg chg="del mod ord">
          <ac:chgData name="Wesley Estes" userId="76c06d6f-766a-40c7-89aa-56674da4273e" providerId="ADAL" clId="{CC2565BD-58C8-40C3-9456-C66339D3F46B}" dt="2024-09-08T20:21:17.802" v="2648" actId="478"/>
          <ac:spMkLst>
            <pc:docMk/>
            <pc:sldMk cId="2101033038" sldId="271"/>
            <ac:spMk id="7" creationId="{8886D1AC-904B-44C5-F3FF-8A3477531316}"/>
          </ac:spMkLst>
        </pc:spChg>
        <pc:spChg chg="mod ord">
          <ac:chgData name="Wesley Estes" userId="76c06d6f-766a-40c7-89aa-56674da4273e" providerId="ADAL" clId="{CC2565BD-58C8-40C3-9456-C66339D3F46B}" dt="2024-09-10T01:50:23.463" v="8198" actId="6549"/>
          <ac:spMkLst>
            <pc:docMk/>
            <pc:sldMk cId="2101033038" sldId="271"/>
            <ac:spMk id="8" creationId="{C9EE02D8-600A-6A76-EF70-B89A50B8BE33}"/>
          </ac:spMkLst>
        </pc:spChg>
        <pc:picChg chg="mod ord">
          <ac:chgData name="Wesley Estes" userId="76c06d6f-766a-40c7-89aa-56674da4273e" providerId="ADAL" clId="{CC2565BD-58C8-40C3-9456-C66339D3F46B}" dt="2024-09-10T02:24:05.147" v="8375"/>
          <ac:picMkLst>
            <pc:docMk/>
            <pc:sldMk cId="2101033038" sldId="271"/>
            <ac:picMk id="10" creationId="{2D15D1EE-A8F3-D2F4-D63A-56A01C86923B}"/>
          </ac:picMkLst>
        </pc:picChg>
      </pc:sldChg>
      <pc:sldChg chg="delSp modSp add mod modClrScheme chgLayout modNotesTx">
        <pc:chgData name="Wesley Estes" userId="76c06d6f-766a-40c7-89aa-56674da4273e" providerId="ADAL" clId="{CC2565BD-58C8-40C3-9456-C66339D3F46B}" dt="2024-09-10T02:24:21.999" v="8381"/>
        <pc:sldMkLst>
          <pc:docMk/>
          <pc:sldMk cId="2078221182" sldId="272"/>
        </pc:sldMkLst>
        <pc:spChg chg="mod ord">
          <ac:chgData name="Wesley Estes" userId="76c06d6f-766a-40c7-89aa-56674da4273e" providerId="ADAL" clId="{CC2565BD-58C8-40C3-9456-C66339D3F46B}" dt="2024-09-10T02:24:20.271" v="8379"/>
          <ac:spMkLst>
            <pc:docMk/>
            <pc:sldMk cId="2078221182" sldId="272"/>
            <ac:spMk id="4" creationId="{24EF5B6D-A565-04FF-D9D9-23ACA35CED88}"/>
          </ac:spMkLst>
        </pc:spChg>
        <pc:spChg chg="del mod ord">
          <ac:chgData name="Wesley Estes" userId="76c06d6f-766a-40c7-89aa-56674da4273e" providerId="ADAL" clId="{CC2565BD-58C8-40C3-9456-C66339D3F46B}" dt="2024-09-08T20:20:24.113" v="2638" actId="478"/>
          <ac:spMkLst>
            <pc:docMk/>
            <pc:sldMk cId="2078221182" sldId="272"/>
            <ac:spMk id="5" creationId="{42BD13A6-3980-096B-846E-F9F01D379C49}"/>
          </ac:spMkLst>
        </pc:spChg>
        <pc:spChg chg="mod ord">
          <ac:chgData name="Wesley Estes" userId="76c06d6f-766a-40c7-89aa-56674da4273e" providerId="ADAL" clId="{CC2565BD-58C8-40C3-9456-C66339D3F46B}" dt="2024-09-09T00:30:05.682" v="2839"/>
          <ac:spMkLst>
            <pc:docMk/>
            <pc:sldMk cId="2078221182" sldId="272"/>
            <ac:spMk id="6" creationId="{8189C9DE-B823-AA13-7962-85AF718CA29A}"/>
          </ac:spMkLst>
        </pc:spChg>
        <pc:spChg chg="del mod ord">
          <ac:chgData name="Wesley Estes" userId="76c06d6f-766a-40c7-89aa-56674da4273e" providerId="ADAL" clId="{CC2565BD-58C8-40C3-9456-C66339D3F46B}" dt="2024-09-08T20:21:28.726" v="2653" actId="478"/>
          <ac:spMkLst>
            <pc:docMk/>
            <pc:sldMk cId="2078221182" sldId="272"/>
            <ac:spMk id="7" creationId="{8886D1AC-904B-44C5-F3FF-8A3477531316}"/>
          </ac:spMkLst>
        </pc:spChg>
        <pc:spChg chg="mod ord">
          <ac:chgData name="Wesley Estes" userId="76c06d6f-766a-40c7-89aa-56674da4273e" providerId="ADAL" clId="{CC2565BD-58C8-40C3-9456-C66339D3F46B}" dt="2024-09-09T03:10:00.182" v="6533" actId="108"/>
          <ac:spMkLst>
            <pc:docMk/>
            <pc:sldMk cId="2078221182" sldId="272"/>
            <ac:spMk id="8" creationId="{C9EE02D8-600A-6A76-EF70-B89A50B8BE33}"/>
          </ac:spMkLst>
        </pc:spChg>
        <pc:picChg chg="mod ord">
          <ac:chgData name="Wesley Estes" userId="76c06d6f-766a-40c7-89aa-56674da4273e" providerId="ADAL" clId="{CC2565BD-58C8-40C3-9456-C66339D3F46B}" dt="2024-09-10T02:24:21.999" v="8381"/>
          <ac:picMkLst>
            <pc:docMk/>
            <pc:sldMk cId="2078221182" sldId="272"/>
            <ac:picMk id="11" creationId="{93E3A0D6-8434-7C4A-130D-F239518B5DEA}"/>
          </ac:picMkLst>
        </pc:picChg>
      </pc:sldChg>
      <pc:sldChg chg="delSp modSp add mod modClrScheme chgLayout">
        <pc:chgData name="Wesley Estes" userId="76c06d6f-766a-40c7-89aa-56674da4273e" providerId="ADAL" clId="{CC2565BD-58C8-40C3-9456-C66339D3F46B}" dt="2024-09-10T02:24:28.151" v="8384"/>
        <pc:sldMkLst>
          <pc:docMk/>
          <pc:sldMk cId="2153453674" sldId="273"/>
        </pc:sldMkLst>
        <pc:spChg chg="mod ord">
          <ac:chgData name="Wesley Estes" userId="76c06d6f-766a-40c7-89aa-56674da4273e" providerId="ADAL" clId="{CC2565BD-58C8-40C3-9456-C66339D3F46B}" dt="2024-09-10T02:24:26.162" v="8382"/>
          <ac:spMkLst>
            <pc:docMk/>
            <pc:sldMk cId="2153453674" sldId="273"/>
            <ac:spMk id="4" creationId="{24EF5B6D-A565-04FF-D9D9-23ACA35CED88}"/>
          </ac:spMkLst>
        </pc:spChg>
        <pc:spChg chg="del mod ord">
          <ac:chgData name="Wesley Estes" userId="76c06d6f-766a-40c7-89aa-56674da4273e" providerId="ADAL" clId="{CC2565BD-58C8-40C3-9456-C66339D3F46B}" dt="2024-09-08T20:20:35.322" v="2641" actId="478"/>
          <ac:spMkLst>
            <pc:docMk/>
            <pc:sldMk cId="2153453674" sldId="273"/>
            <ac:spMk id="5" creationId="{42BD13A6-3980-096B-846E-F9F01D379C49}"/>
          </ac:spMkLst>
        </pc:spChg>
        <pc:spChg chg="mod ord">
          <ac:chgData name="Wesley Estes" userId="76c06d6f-766a-40c7-89aa-56674da4273e" providerId="ADAL" clId="{CC2565BD-58C8-40C3-9456-C66339D3F46B}" dt="2024-09-08T20:35:23.145" v="2765" actId="108"/>
          <ac:spMkLst>
            <pc:docMk/>
            <pc:sldMk cId="2153453674" sldId="273"/>
            <ac:spMk id="6" creationId="{8189C9DE-B823-AA13-7962-85AF718CA29A}"/>
          </ac:spMkLst>
        </pc:spChg>
        <pc:spChg chg="del mod ord">
          <ac:chgData name="Wesley Estes" userId="76c06d6f-766a-40c7-89aa-56674da4273e" providerId="ADAL" clId="{CC2565BD-58C8-40C3-9456-C66339D3F46B}" dt="2024-09-08T20:21:37.414" v="2656" actId="478"/>
          <ac:spMkLst>
            <pc:docMk/>
            <pc:sldMk cId="2153453674" sldId="273"/>
            <ac:spMk id="7" creationId="{8886D1AC-904B-44C5-F3FF-8A3477531316}"/>
          </ac:spMkLst>
        </pc:spChg>
        <pc:spChg chg="mod ord">
          <ac:chgData name="Wesley Estes" userId="76c06d6f-766a-40c7-89aa-56674da4273e" providerId="ADAL" clId="{CC2565BD-58C8-40C3-9456-C66339D3F46B}" dt="2024-09-09T00:32:49.670" v="2844" actId="114"/>
          <ac:spMkLst>
            <pc:docMk/>
            <pc:sldMk cId="2153453674" sldId="273"/>
            <ac:spMk id="8" creationId="{C9EE02D8-600A-6A76-EF70-B89A50B8BE33}"/>
          </ac:spMkLst>
        </pc:spChg>
        <pc:picChg chg="mod ord">
          <ac:chgData name="Wesley Estes" userId="76c06d6f-766a-40c7-89aa-56674da4273e" providerId="ADAL" clId="{CC2565BD-58C8-40C3-9456-C66339D3F46B}" dt="2024-09-10T02:24:28.151" v="8384"/>
          <ac:picMkLst>
            <pc:docMk/>
            <pc:sldMk cId="2153453674" sldId="273"/>
            <ac:picMk id="3" creationId="{204ED0C4-4C92-6AFF-34F7-3B8EECEF2D39}"/>
          </ac:picMkLst>
        </pc:picChg>
      </pc:sldChg>
      <pc:sldChg chg="delSp modSp add mod modClrScheme chgLayout">
        <pc:chgData name="Wesley Estes" userId="76c06d6f-766a-40c7-89aa-56674da4273e" providerId="ADAL" clId="{CC2565BD-58C8-40C3-9456-C66339D3F46B}" dt="2024-09-10T02:24:33.899" v="8387"/>
        <pc:sldMkLst>
          <pc:docMk/>
          <pc:sldMk cId="1279673388" sldId="274"/>
        </pc:sldMkLst>
        <pc:spChg chg="mod ord">
          <ac:chgData name="Wesley Estes" userId="76c06d6f-766a-40c7-89aa-56674da4273e" providerId="ADAL" clId="{CC2565BD-58C8-40C3-9456-C66339D3F46B}" dt="2024-09-10T02:24:31.849" v="8385"/>
          <ac:spMkLst>
            <pc:docMk/>
            <pc:sldMk cId="1279673388" sldId="274"/>
            <ac:spMk id="4" creationId="{24EF5B6D-A565-04FF-D9D9-23ACA35CED88}"/>
          </ac:spMkLst>
        </pc:spChg>
        <pc:spChg chg="del mod ord">
          <ac:chgData name="Wesley Estes" userId="76c06d6f-766a-40c7-89aa-56674da4273e" providerId="ADAL" clId="{CC2565BD-58C8-40C3-9456-C66339D3F46B}" dt="2024-09-08T20:20:44.343" v="2643" actId="478"/>
          <ac:spMkLst>
            <pc:docMk/>
            <pc:sldMk cId="1279673388" sldId="274"/>
            <ac:spMk id="5" creationId="{42BD13A6-3980-096B-846E-F9F01D379C49}"/>
          </ac:spMkLst>
        </pc:spChg>
        <pc:spChg chg="mod ord">
          <ac:chgData name="Wesley Estes" userId="76c06d6f-766a-40c7-89aa-56674da4273e" providerId="ADAL" clId="{CC2565BD-58C8-40C3-9456-C66339D3F46B}" dt="2024-09-10T02:16:41.195" v="8320" actId="5793"/>
          <ac:spMkLst>
            <pc:docMk/>
            <pc:sldMk cId="1279673388" sldId="274"/>
            <ac:spMk id="6" creationId="{8189C9DE-B823-AA13-7962-85AF718CA29A}"/>
          </ac:spMkLst>
        </pc:spChg>
        <pc:spChg chg="del mod ord">
          <ac:chgData name="Wesley Estes" userId="76c06d6f-766a-40c7-89aa-56674da4273e" providerId="ADAL" clId="{CC2565BD-58C8-40C3-9456-C66339D3F46B}" dt="2024-09-08T20:21:43.731" v="2659" actId="478"/>
          <ac:spMkLst>
            <pc:docMk/>
            <pc:sldMk cId="1279673388" sldId="274"/>
            <ac:spMk id="7" creationId="{8886D1AC-904B-44C5-F3FF-8A3477531316}"/>
          </ac:spMkLst>
        </pc:spChg>
        <pc:spChg chg="mod ord">
          <ac:chgData name="Wesley Estes" userId="76c06d6f-766a-40c7-89aa-56674da4273e" providerId="ADAL" clId="{CC2565BD-58C8-40C3-9456-C66339D3F46B}" dt="2024-09-09T03:12:46.677" v="6534" actId="108"/>
          <ac:spMkLst>
            <pc:docMk/>
            <pc:sldMk cId="1279673388" sldId="274"/>
            <ac:spMk id="8" creationId="{C9EE02D8-600A-6A76-EF70-B89A50B8BE33}"/>
          </ac:spMkLst>
        </pc:spChg>
        <pc:picChg chg="mod ord">
          <ac:chgData name="Wesley Estes" userId="76c06d6f-766a-40c7-89aa-56674da4273e" providerId="ADAL" clId="{CC2565BD-58C8-40C3-9456-C66339D3F46B}" dt="2024-09-10T02:24:33.899" v="8387"/>
          <ac:picMkLst>
            <pc:docMk/>
            <pc:sldMk cId="1279673388" sldId="274"/>
            <ac:picMk id="9" creationId="{70D140B1-1383-0A2A-BABD-F7E9E6CE161E}"/>
          </ac:picMkLst>
        </pc:picChg>
      </pc:sldChg>
      <pc:sldChg chg="addSp delSp modSp add mod modClrScheme chgLayout">
        <pc:chgData name="Wesley Estes" userId="76c06d6f-766a-40c7-89aa-56674da4273e" providerId="ADAL" clId="{CC2565BD-58C8-40C3-9456-C66339D3F46B}" dt="2024-09-10T01:05:24.636" v="8142" actId="478"/>
        <pc:sldMkLst>
          <pc:docMk/>
          <pc:sldMk cId="16449121" sldId="275"/>
        </pc:sldMkLst>
        <pc:spChg chg="add del mod ord">
          <ac:chgData name="Wesley Estes" userId="76c06d6f-766a-40c7-89aa-56674da4273e" providerId="ADAL" clId="{CC2565BD-58C8-40C3-9456-C66339D3F46B}" dt="2024-09-08T17:58:29.565" v="126" actId="478"/>
          <ac:spMkLst>
            <pc:docMk/>
            <pc:sldMk cId="16449121" sldId="275"/>
            <ac:spMk id="2" creationId="{2550C93D-80BD-2EA6-8DE4-9B049A003AC3}"/>
          </ac:spMkLst>
        </pc:spChg>
        <pc:spChg chg="add del mod ord">
          <ac:chgData name="Wesley Estes" userId="76c06d6f-766a-40c7-89aa-56674da4273e" providerId="ADAL" clId="{CC2565BD-58C8-40C3-9456-C66339D3F46B}" dt="2024-09-10T01:05:24.636" v="8142" actId="478"/>
          <ac:spMkLst>
            <pc:docMk/>
            <pc:sldMk cId="16449121" sldId="275"/>
            <ac:spMk id="3" creationId="{2A2E4E39-5A23-75BC-1CF5-C3D88FB5FF28}"/>
          </ac:spMkLst>
        </pc:spChg>
        <pc:spChg chg="mod ord">
          <ac:chgData name="Wesley Estes" userId="76c06d6f-766a-40c7-89aa-56674da4273e" providerId="ADAL" clId="{CC2565BD-58C8-40C3-9456-C66339D3F46B}" dt="2024-09-08T18:02:34.523" v="136" actId="20577"/>
          <ac:spMkLst>
            <pc:docMk/>
            <pc:sldMk cId="16449121" sldId="275"/>
            <ac:spMk id="5" creationId="{55F81775-6858-1B94-5812-9EE6594B2F2A}"/>
          </ac:spMkLst>
        </pc:spChg>
        <pc:picChg chg="mod">
          <ac:chgData name="Wesley Estes" userId="76c06d6f-766a-40c7-89aa-56674da4273e" providerId="ADAL" clId="{CC2565BD-58C8-40C3-9456-C66339D3F46B}" dt="2024-09-08T18:01:30.211" v="130" actId="14100"/>
          <ac:picMkLst>
            <pc:docMk/>
            <pc:sldMk cId="16449121" sldId="275"/>
            <ac:picMk id="9" creationId="{C1866860-94CB-E727-F39A-3460DD7B4F5A}"/>
          </ac:picMkLst>
        </pc:picChg>
      </pc:sldChg>
      <pc:sldChg chg="del">
        <pc:chgData name="Wesley Estes" userId="76c06d6f-766a-40c7-89aa-56674da4273e" providerId="ADAL" clId="{CC2565BD-58C8-40C3-9456-C66339D3F46B}" dt="2024-09-10T00:56:46.752" v="8105" actId="47"/>
        <pc:sldMkLst>
          <pc:docMk/>
          <pc:sldMk cId="2460702547" sldId="302"/>
        </pc:sldMkLst>
      </pc:sldChg>
      <pc:sldChg chg="del">
        <pc:chgData name="Wesley Estes" userId="76c06d6f-766a-40c7-89aa-56674da4273e" providerId="ADAL" clId="{CC2565BD-58C8-40C3-9456-C66339D3F46B}" dt="2024-09-10T00:56:48.329" v="8107" actId="47"/>
        <pc:sldMkLst>
          <pc:docMk/>
          <pc:sldMk cId="2721190432" sldId="303"/>
        </pc:sldMkLst>
      </pc:sldChg>
      <pc:sldChg chg="del">
        <pc:chgData name="Wesley Estes" userId="76c06d6f-766a-40c7-89aa-56674da4273e" providerId="ADAL" clId="{CC2565BD-58C8-40C3-9456-C66339D3F46B}" dt="2024-09-10T00:56:49.141" v="8108" actId="47"/>
        <pc:sldMkLst>
          <pc:docMk/>
          <pc:sldMk cId="1409112934" sldId="304"/>
        </pc:sldMkLst>
      </pc:sldChg>
      <pc:sldChg chg="del">
        <pc:chgData name="Wesley Estes" userId="76c06d6f-766a-40c7-89aa-56674da4273e" providerId="ADAL" clId="{CC2565BD-58C8-40C3-9456-C66339D3F46B}" dt="2024-09-10T00:56:47.470" v="8106" actId="47"/>
        <pc:sldMkLst>
          <pc:docMk/>
          <pc:sldMk cId="4150569050" sldId="305"/>
        </pc:sldMkLst>
      </pc:sldChg>
      <pc:sldChg chg="del">
        <pc:chgData name="Wesley Estes" userId="76c06d6f-766a-40c7-89aa-56674da4273e" providerId="ADAL" clId="{CC2565BD-58C8-40C3-9456-C66339D3F46B}" dt="2024-09-10T00:56:45.960" v="8104" actId="47"/>
        <pc:sldMkLst>
          <pc:docMk/>
          <pc:sldMk cId="493238045" sldId="306"/>
        </pc:sldMkLst>
      </pc:sldChg>
      <pc:sldChg chg="addSp delSp modSp new mod chgLayout">
        <pc:chgData name="Wesley Estes" userId="76c06d6f-766a-40c7-89aa-56674da4273e" providerId="ADAL" clId="{CC2565BD-58C8-40C3-9456-C66339D3F46B}" dt="2024-09-10T02:22:29.226" v="8351"/>
        <pc:sldMkLst>
          <pc:docMk/>
          <pc:sldMk cId="2519507837" sldId="307"/>
        </pc:sldMkLst>
        <pc:spChg chg="del">
          <ac:chgData name="Wesley Estes" userId="76c06d6f-766a-40c7-89aa-56674da4273e" providerId="ADAL" clId="{CC2565BD-58C8-40C3-9456-C66339D3F46B}" dt="2024-09-08T19:49:05.969" v="1949"/>
          <ac:spMkLst>
            <pc:docMk/>
            <pc:sldMk cId="2519507837" sldId="307"/>
            <ac:spMk id="2" creationId="{4E660C12-4AB6-7A3A-8E4B-DC683694F513}"/>
          </ac:spMkLst>
        </pc:spChg>
        <pc:spChg chg="mod ord">
          <ac:chgData name="Wesley Estes" userId="76c06d6f-766a-40c7-89aa-56674da4273e" providerId="ADAL" clId="{CC2565BD-58C8-40C3-9456-C66339D3F46B}" dt="2024-09-10T02:22:24.344" v="8350"/>
          <ac:spMkLst>
            <pc:docMk/>
            <pc:sldMk cId="2519507837" sldId="307"/>
            <ac:spMk id="3" creationId="{ED494155-7EDD-E136-216C-01F65E893A82}"/>
          </ac:spMkLst>
        </pc:spChg>
        <pc:spChg chg="add mod">
          <ac:chgData name="Wesley Estes" userId="76c06d6f-766a-40c7-89aa-56674da4273e" providerId="ADAL" clId="{CC2565BD-58C8-40C3-9456-C66339D3F46B}" dt="2024-09-08T20:02:11.174" v="2348" actId="20577"/>
          <ac:spMkLst>
            <pc:docMk/>
            <pc:sldMk cId="2519507837" sldId="307"/>
            <ac:spMk id="7" creationId="{779ECAA0-F3C6-8504-83FC-65CB373AF07C}"/>
          </ac:spMkLst>
        </pc:spChg>
        <pc:picChg chg="add del mod">
          <ac:chgData name="Wesley Estes" userId="76c06d6f-766a-40c7-89aa-56674da4273e" providerId="ADAL" clId="{CC2565BD-58C8-40C3-9456-C66339D3F46B}" dt="2024-09-08T19:50:02.782" v="2005" actId="478"/>
          <ac:picMkLst>
            <pc:docMk/>
            <pc:sldMk cId="2519507837" sldId="307"/>
            <ac:picMk id="4" creationId="{9AEA6E8E-E97D-931C-740F-87948316FDF4}"/>
          </ac:picMkLst>
        </pc:picChg>
        <pc:picChg chg="add mod ord">
          <ac:chgData name="Wesley Estes" userId="76c06d6f-766a-40c7-89aa-56674da4273e" providerId="ADAL" clId="{CC2565BD-58C8-40C3-9456-C66339D3F46B}" dt="2024-09-10T02:22:29.226" v="8351"/>
          <ac:picMkLst>
            <pc:docMk/>
            <pc:sldMk cId="2519507837" sldId="307"/>
            <ac:picMk id="6" creationId="{8093ABFA-0426-4CBF-552C-483483194772}"/>
          </ac:picMkLst>
        </pc:picChg>
      </pc:sldChg>
      <pc:sldChg chg="addSp delSp modSp new del mod modClrScheme chgLayout">
        <pc:chgData name="Wesley Estes" userId="76c06d6f-766a-40c7-89aa-56674da4273e" providerId="ADAL" clId="{CC2565BD-58C8-40C3-9456-C66339D3F46B}" dt="2024-09-10T01:21:09.936" v="8151" actId="2696"/>
        <pc:sldMkLst>
          <pc:docMk/>
          <pc:sldMk cId="4194524517" sldId="308"/>
        </pc:sldMkLst>
        <pc:spChg chg="del mod ord">
          <ac:chgData name="Wesley Estes" userId="76c06d6f-766a-40c7-89aa-56674da4273e" providerId="ADAL" clId="{CC2565BD-58C8-40C3-9456-C66339D3F46B}" dt="2024-09-09T02:04:35.303" v="5919" actId="700"/>
          <ac:spMkLst>
            <pc:docMk/>
            <pc:sldMk cId="4194524517" sldId="308"/>
            <ac:spMk id="2" creationId="{418EF8AC-A536-D60B-44C7-B301A5D74EBF}"/>
          </ac:spMkLst>
        </pc:spChg>
        <pc:spChg chg="mod ord">
          <ac:chgData name="Wesley Estes" userId="76c06d6f-766a-40c7-89aa-56674da4273e" providerId="ADAL" clId="{CC2565BD-58C8-40C3-9456-C66339D3F46B}" dt="2024-09-09T02:05:58.060" v="5970" actId="20577"/>
          <ac:spMkLst>
            <pc:docMk/>
            <pc:sldMk cId="4194524517" sldId="308"/>
            <ac:spMk id="3" creationId="{DA18CE4D-9F27-1C53-B704-65078E64F61B}"/>
          </ac:spMkLst>
        </pc:spChg>
        <pc:spChg chg="add del mod ord">
          <ac:chgData name="Wesley Estes" userId="76c06d6f-766a-40c7-89aa-56674da4273e" providerId="ADAL" clId="{CC2565BD-58C8-40C3-9456-C66339D3F46B}" dt="2024-09-09T02:05:03.436" v="5920" actId="700"/>
          <ac:spMkLst>
            <pc:docMk/>
            <pc:sldMk cId="4194524517" sldId="308"/>
            <ac:spMk id="4" creationId="{26E64377-B4A6-36A2-5B01-88D80203EB8C}"/>
          </ac:spMkLst>
        </pc:spChg>
        <pc:spChg chg="add del mod ord">
          <ac:chgData name="Wesley Estes" userId="76c06d6f-766a-40c7-89aa-56674da4273e" providerId="ADAL" clId="{CC2565BD-58C8-40C3-9456-C66339D3F46B}" dt="2024-09-09T02:05:19.746" v="5921" actId="700"/>
          <ac:spMkLst>
            <pc:docMk/>
            <pc:sldMk cId="4194524517" sldId="308"/>
            <ac:spMk id="5" creationId="{52D49F02-2A08-FC64-823D-B5BA5375CBC5}"/>
          </ac:spMkLst>
        </pc:spChg>
        <pc:spChg chg="add del mod ord">
          <ac:chgData name="Wesley Estes" userId="76c06d6f-766a-40c7-89aa-56674da4273e" providerId="ADAL" clId="{CC2565BD-58C8-40C3-9456-C66339D3F46B}" dt="2024-09-09T02:05:19.746" v="5921" actId="700"/>
          <ac:spMkLst>
            <pc:docMk/>
            <pc:sldMk cId="4194524517" sldId="308"/>
            <ac:spMk id="6" creationId="{13B687EF-DAE5-5377-A582-4F2451354C19}"/>
          </ac:spMkLst>
        </pc:spChg>
        <pc:spChg chg="add del mod ord">
          <ac:chgData name="Wesley Estes" userId="76c06d6f-766a-40c7-89aa-56674da4273e" providerId="ADAL" clId="{CC2565BD-58C8-40C3-9456-C66339D3F46B}" dt="2024-09-09T02:05:31.417" v="5922" actId="700"/>
          <ac:spMkLst>
            <pc:docMk/>
            <pc:sldMk cId="4194524517" sldId="308"/>
            <ac:spMk id="7" creationId="{2C9115DC-FF29-98B9-699B-FF444182A4B2}"/>
          </ac:spMkLst>
        </pc:spChg>
        <pc:spChg chg="add del mod ord">
          <ac:chgData name="Wesley Estes" userId="76c06d6f-766a-40c7-89aa-56674da4273e" providerId="ADAL" clId="{CC2565BD-58C8-40C3-9456-C66339D3F46B}" dt="2024-09-09T02:07:55.450" v="5971" actId="931"/>
          <ac:spMkLst>
            <pc:docMk/>
            <pc:sldMk cId="4194524517" sldId="308"/>
            <ac:spMk id="8" creationId="{13E5C991-1CFF-CF13-BAF2-20929FFB310A}"/>
          </ac:spMkLst>
        </pc:spChg>
        <pc:picChg chg="add mod">
          <ac:chgData name="Wesley Estes" userId="76c06d6f-766a-40c7-89aa-56674da4273e" providerId="ADAL" clId="{CC2565BD-58C8-40C3-9456-C66339D3F46B}" dt="2024-09-09T02:08:10.891" v="5973" actId="14100"/>
          <ac:picMkLst>
            <pc:docMk/>
            <pc:sldMk cId="4194524517" sldId="308"/>
            <ac:picMk id="10" creationId="{CA0D3EB8-774E-4849-D66E-99E63365D03C}"/>
          </ac:picMkLst>
        </pc:picChg>
      </pc:sldChg>
      <pc:sldChg chg="addSp delSp modSp add mod">
        <pc:chgData name="Wesley Estes" userId="76c06d6f-766a-40c7-89aa-56674da4273e" providerId="ADAL" clId="{CC2565BD-58C8-40C3-9456-C66339D3F46B}" dt="2024-09-10T02:24:39.755" v="8390"/>
        <pc:sldMkLst>
          <pc:docMk/>
          <pc:sldMk cId="2284383297" sldId="309"/>
        </pc:sldMkLst>
        <pc:spChg chg="add">
          <ac:chgData name="Wesley Estes" userId="76c06d6f-766a-40c7-89aa-56674da4273e" providerId="ADAL" clId="{CC2565BD-58C8-40C3-9456-C66339D3F46B}" dt="2024-09-09T02:24:05.706" v="5975"/>
          <ac:spMkLst>
            <pc:docMk/>
            <pc:sldMk cId="2284383297" sldId="309"/>
            <ac:spMk id="2" creationId="{0ECE6FAC-3D55-04BC-C065-080C791AB759}"/>
          </ac:spMkLst>
        </pc:spChg>
        <pc:spChg chg="mod ord">
          <ac:chgData name="Wesley Estes" userId="76c06d6f-766a-40c7-89aa-56674da4273e" providerId="ADAL" clId="{CC2565BD-58C8-40C3-9456-C66339D3F46B}" dt="2024-09-10T02:24:37.949" v="8388"/>
          <ac:spMkLst>
            <pc:docMk/>
            <pc:sldMk cId="2284383297" sldId="309"/>
            <ac:spMk id="4" creationId="{24EF5B6D-A565-04FF-D9D9-23ACA35CED88}"/>
          </ac:spMkLst>
        </pc:spChg>
        <pc:spChg chg="mod">
          <ac:chgData name="Wesley Estes" userId="76c06d6f-766a-40c7-89aa-56674da4273e" providerId="ADAL" clId="{CC2565BD-58C8-40C3-9456-C66339D3F46B}" dt="2024-09-10T00:17:37.350" v="7320" actId="20577"/>
          <ac:spMkLst>
            <pc:docMk/>
            <pc:sldMk cId="2284383297" sldId="309"/>
            <ac:spMk id="6" creationId="{8189C9DE-B823-AA13-7962-85AF718CA29A}"/>
          </ac:spMkLst>
        </pc:spChg>
        <pc:spChg chg="add">
          <ac:chgData name="Wesley Estes" userId="76c06d6f-766a-40c7-89aa-56674da4273e" providerId="ADAL" clId="{CC2565BD-58C8-40C3-9456-C66339D3F46B}" dt="2024-09-10T00:02:44.373" v="7099"/>
          <ac:spMkLst>
            <pc:docMk/>
            <pc:sldMk cId="2284383297" sldId="309"/>
            <ac:spMk id="7" creationId="{95514FD7-5C83-389E-03E1-AAB09FD17BAE}"/>
          </ac:spMkLst>
        </pc:spChg>
        <pc:spChg chg="mod">
          <ac:chgData name="Wesley Estes" userId="76c06d6f-766a-40c7-89aa-56674da4273e" providerId="ADAL" clId="{CC2565BD-58C8-40C3-9456-C66339D3F46B}" dt="2024-09-10T02:14:38.206" v="8308" actId="403"/>
          <ac:spMkLst>
            <pc:docMk/>
            <pc:sldMk cId="2284383297" sldId="309"/>
            <ac:spMk id="8" creationId="{C9EE02D8-600A-6A76-EF70-B89A50B8BE33}"/>
          </ac:spMkLst>
        </pc:spChg>
        <pc:picChg chg="add del mod">
          <ac:chgData name="Wesley Estes" userId="76c06d6f-766a-40c7-89aa-56674da4273e" providerId="ADAL" clId="{CC2565BD-58C8-40C3-9456-C66339D3F46B}" dt="2024-09-10T00:17:17.021" v="7283" actId="478"/>
          <ac:picMkLst>
            <pc:docMk/>
            <pc:sldMk cId="2284383297" sldId="309"/>
            <ac:picMk id="5" creationId="{9A7785F4-DBC6-E58A-EA8E-B28D3FE5B2D7}"/>
          </ac:picMkLst>
        </pc:picChg>
        <pc:picChg chg="del">
          <ac:chgData name="Wesley Estes" userId="76c06d6f-766a-40c7-89aa-56674da4273e" providerId="ADAL" clId="{CC2565BD-58C8-40C3-9456-C66339D3F46B}" dt="2024-09-09T02:44:34.297" v="6150" actId="478"/>
          <ac:picMkLst>
            <pc:docMk/>
            <pc:sldMk cId="2284383297" sldId="309"/>
            <ac:picMk id="9" creationId="{70D140B1-1383-0A2A-BABD-F7E9E6CE161E}"/>
          </ac:picMkLst>
        </pc:picChg>
        <pc:picChg chg="add del mod">
          <ac:chgData name="Wesley Estes" userId="76c06d6f-766a-40c7-89aa-56674da4273e" providerId="ADAL" clId="{CC2565BD-58C8-40C3-9456-C66339D3F46B}" dt="2024-09-10T00:09:40.120" v="7128" actId="478"/>
          <ac:picMkLst>
            <pc:docMk/>
            <pc:sldMk cId="2284383297" sldId="309"/>
            <ac:picMk id="11" creationId="{8607CFFB-F770-F115-FD15-17C0A0541843}"/>
          </ac:picMkLst>
        </pc:picChg>
        <pc:picChg chg="add mod ord">
          <ac:chgData name="Wesley Estes" userId="76c06d6f-766a-40c7-89aa-56674da4273e" providerId="ADAL" clId="{CC2565BD-58C8-40C3-9456-C66339D3F46B}" dt="2024-09-10T02:24:39.755" v="8390"/>
          <ac:picMkLst>
            <pc:docMk/>
            <pc:sldMk cId="2284383297" sldId="309"/>
            <ac:picMk id="13" creationId="{2041E8C1-7731-EB0C-ED83-58F2972852AB}"/>
          </ac:picMkLst>
        </pc:picChg>
      </pc:sldChg>
      <pc:sldChg chg="modSp add mod">
        <pc:chgData name="Wesley Estes" userId="76c06d6f-766a-40c7-89aa-56674da4273e" providerId="ADAL" clId="{CC2565BD-58C8-40C3-9456-C66339D3F46B}" dt="2024-09-10T02:24:52.789" v="8396"/>
        <pc:sldMkLst>
          <pc:docMk/>
          <pc:sldMk cId="1114878047" sldId="310"/>
        </pc:sldMkLst>
        <pc:spChg chg="mod ord">
          <ac:chgData name="Wesley Estes" userId="76c06d6f-766a-40c7-89aa-56674da4273e" providerId="ADAL" clId="{CC2565BD-58C8-40C3-9456-C66339D3F46B}" dt="2024-09-10T02:24:50.143" v="8394"/>
          <ac:spMkLst>
            <pc:docMk/>
            <pc:sldMk cId="1114878047" sldId="310"/>
            <ac:spMk id="4" creationId="{24EF5B6D-A565-04FF-D9D9-23ACA35CED88}"/>
          </ac:spMkLst>
        </pc:spChg>
        <pc:spChg chg="mod">
          <ac:chgData name="Wesley Estes" userId="76c06d6f-766a-40c7-89aa-56674da4273e" providerId="ADAL" clId="{CC2565BD-58C8-40C3-9456-C66339D3F46B}" dt="2024-09-10T02:11:45.164" v="8278" actId="20577"/>
          <ac:spMkLst>
            <pc:docMk/>
            <pc:sldMk cId="1114878047" sldId="310"/>
            <ac:spMk id="6" creationId="{8189C9DE-B823-AA13-7962-85AF718CA29A}"/>
          </ac:spMkLst>
        </pc:spChg>
        <pc:spChg chg="mod">
          <ac:chgData name="Wesley Estes" userId="76c06d6f-766a-40c7-89aa-56674da4273e" providerId="ADAL" clId="{CC2565BD-58C8-40C3-9456-C66339D3F46B}" dt="2024-09-10T02:13:10.401" v="8297" actId="403"/>
          <ac:spMkLst>
            <pc:docMk/>
            <pc:sldMk cId="1114878047" sldId="310"/>
            <ac:spMk id="8" creationId="{C9EE02D8-600A-6A76-EF70-B89A50B8BE33}"/>
          </ac:spMkLst>
        </pc:spChg>
        <pc:picChg chg="mod ord">
          <ac:chgData name="Wesley Estes" userId="76c06d6f-766a-40c7-89aa-56674da4273e" providerId="ADAL" clId="{CC2565BD-58C8-40C3-9456-C66339D3F46B}" dt="2024-09-10T02:24:52.789" v="8396"/>
          <ac:picMkLst>
            <pc:docMk/>
            <pc:sldMk cId="1114878047" sldId="310"/>
            <ac:picMk id="5" creationId="{9A7785F4-DBC6-E58A-EA8E-B28D3FE5B2D7}"/>
          </ac:picMkLst>
        </pc:picChg>
      </pc:sldChg>
      <pc:sldChg chg="addSp delSp modSp add mod modNotesTx">
        <pc:chgData name="Wesley Estes" userId="76c06d6f-766a-40c7-89aa-56674da4273e" providerId="ADAL" clId="{CC2565BD-58C8-40C3-9456-C66339D3F46B}" dt="2024-09-10T02:24:46.240" v="8393"/>
        <pc:sldMkLst>
          <pc:docMk/>
          <pc:sldMk cId="1490965370" sldId="311"/>
        </pc:sldMkLst>
        <pc:spChg chg="mod ord">
          <ac:chgData name="Wesley Estes" userId="76c06d6f-766a-40c7-89aa-56674da4273e" providerId="ADAL" clId="{CC2565BD-58C8-40C3-9456-C66339D3F46B}" dt="2024-09-10T02:24:44.409" v="8391"/>
          <ac:spMkLst>
            <pc:docMk/>
            <pc:sldMk cId="1490965370" sldId="311"/>
            <ac:spMk id="4" creationId="{24EF5B6D-A565-04FF-D9D9-23ACA35CED88}"/>
          </ac:spMkLst>
        </pc:spChg>
        <pc:spChg chg="mod">
          <ac:chgData name="Wesley Estes" userId="76c06d6f-766a-40c7-89aa-56674da4273e" providerId="ADAL" clId="{CC2565BD-58C8-40C3-9456-C66339D3F46B}" dt="2024-09-10T02:07:20.231" v="8232" actId="108"/>
          <ac:spMkLst>
            <pc:docMk/>
            <pc:sldMk cId="1490965370" sldId="311"/>
            <ac:spMk id="6" creationId="{8189C9DE-B823-AA13-7962-85AF718CA29A}"/>
          </ac:spMkLst>
        </pc:spChg>
        <pc:spChg chg="mod">
          <ac:chgData name="Wesley Estes" userId="76c06d6f-766a-40c7-89aa-56674da4273e" providerId="ADAL" clId="{CC2565BD-58C8-40C3-9456-C66339D3F46B}" dt="2024-09-10T02:08:15.758" v="8234" actId="27636"/>
          <ac:spMkLst>
            <pc:docMk/>
            <pc:sldMk cId="1490965370" sldId="311"/>
            <ac:spMk id="8" creationId="{C9EE02D8-600A-6A76-EF70-B89A50B8BE33}"/>
          </ac:spMkLst>
        </pc:spChg>
        <pc:picChg chg="add mod ord modCrop">
          <ac:chgData name="Wesley Estes" userId="76c06d6f-766a-40c7-89aa-56674da4273e" providerId="ADAL" clId="{CC2565BD-58C8-40C3-9456-C66339D3F46B}" dt="2024-09-10T02:24:46.240" v="8393"/>
          <ac:picMkLst>
            <pc:docMk/>
            <pc:sldMk cId="1490965370" sldId="311"/>
            <ac:picMk id="3" creationId="{EEF607B7-6999-B836-6704-FD07A3D693E4}"/>
          </ac:picMkLst>
        </pc:picChg>
        <pc:picChg chg="del mod">
          <ac:chgData name="Wesley Estes" userId="76c06d6f-766a-40c7-89aa-56674da4273e" providerId="ADAL" clId="{CC2565BD-58C8-40C3-9456-C66339D3F46B}" dt="2024-09-10T00:37:16.813" v="7888" actId="478"/>
          <ac:picMkLst>
            <pc:docMk/>
            <pc:sldMk cId="1490965370" sldId="311"/>
            <ac:picMk id="5" creationId="{9A7785F4-DBC6-E58A-EA8E-B28D3FE5B2D7}"/>
          </ac:picMkLst>
        </pc:picChg>
      </pc:sldChg>
      <pc:sldChg chg="addSp delSp modSp add mod ord chgLayout">
        <pc:chgData name="Wesley Estes" userId="76c06d6f-766a-40c7-89aa-56674da4273e" providerId="ADAL" clId="{CC2565BD-58C8-40C3-9456-C66339D3F46B}" dt="2024-09-10T02:25:22.019" v="8400" actId="962"/>
        <pc:sldMkLst>
          <pc:docMk/>
          <pc:sldMk cId="1104895801" sldId="312"/>
        </pc:sldMkLst>
        <pc:spChg chg="mod ord">
          <ac:chgData name="Wesley Estes" userId="76c06d6f-766a-40c7-89aa-56674da4273e" providerId="ADAL" clId="{CC2565BD-58C8-40C3-9456-C66339D3F46B}" dt="2024-09-10T02:25:03.907" v="8398"/>
          <ac:spMkLst>
            <pc:docMk/>
            <pc:sldMk cId="1104895801" sldId="312"/>
            <ac:spMk id="3" creationId="{DA18CE4D-9F27-1C53-B704-65078E64F61B}"/>
          </ac:spMkLst>
        </pc:spChg>
        <pc:spChg chg="add del">
          <ac:chgData name="Wesley Estes" userId="76c06d6f-766a-40c7-89aa-56674da4273e" providerId="ADAL" clId="{CC2565BD-58C8-40C3-9456-C66339D3F46B}" dt="2024-09-09T21:15:34.081" v="6754" actId="22"/>
          <ac:spMkLst>
            <pc:docMk/>
            <pc:sldMk cId="1104895801" sldId="312"/>
            <ac:spMk id="4" creationId="{CA020AFC-4A26-4AE7-AFA4-884242BC23AA}"/>
          </ac:spMkLst>
        </pc:spChg>
        <pc:spChg chg="add del">
          <ac:chgData name="Wesley Estes" userId="76c06d6f-766a-40c7-89aa-56674da4273e" providerId="ADAL" clId="{CC2565BD-58C8-40C3-9456-C66339D3F46B}" dt="2024-09-09T21:16:55.498" v="6759" actId="22"/>
          <ac:spMkLst>
            <pc:docMk/>
            <pc:sldMk cId="1104895801" sldId="312"/>
            <ac:spMk id="6" creationId="{8490B19B-876A-8297-F617-A3A8C3518DCF}"/>
          </ac:spMkLst>
        </pc:spChg>
        <pc:spChg chg="add mod">
          <ac:chgData name="Wesley Estes" userId="76c06d6f-766a-40c7-89aa-56674da4273e" providerId="ADAL" clId="{CC2565BD-58C8-40C3-9456-C66339D3F46B}" dt="2024-09-09T21:25:54.141" v="7090" actId="6549"/>
          <ac:spMkLst>
            <pc:docMk/>
            <pc:sldMk cId="1104895801" sldId="312"/>
            <ac:spMk id="8" creationId="{A59F9C68-CE78-9016-6746-3F6E6059F916}"/>
          </ac:spMkLst>
        </pc:spChg>
        <pc:spChg chg="add del mod">
          <ac:chgData name="Wesley Estes" userId="76c06d6f-766a-40c7-89aa-56674da4273e" providerId="ADAL" clId="{CC2565BD-58C8-40C3-9456-C66339D3F46B}" dt="2024-09-09T21:20:57.877" v="6807"/>
          <ac:spMkLst>
            <pc:docMk/>
            <pc:sldMk cId="1104895801" sldId="312"/>
            <ac:spMk id="9" creationId="{6775CB74-7C98-573D-4DB3-F29E64C94775}"/>
          </ac:spMkLst>
        </pc:spChg>
        <pc:spChg chg="add del mod">
          <ac:chgData name="Wesley Estes" userId="76c06d6f-766a-40c7-89aa-56674da4273e" providerId="ADAL" clId="{CC2565BD-58C8-40C3-9456-C66339D3F46B}" dt="2024-09-09T21:24:09.371" v="7011"/>
          <ac:spMkLst>
            <pc:docMk/>
            <pc:sldMk cId="1104895801" sldId="312"/>
            <ac:spMk id="11" creationId="{D7D7CDF0-A559-C3A4-405C-9A86522FE538}"/>
          </ac:spMkLst>
        </pc:spChg>
        <pc:picChg chg="mod ord">
          <ac:chgData name="Wesley Estes" userId="76c06d6f-766a-40c7-89aa-56674da4273e" providerId="ADAL" clId="{CC2565BD-58C8-40C3-9456-C66339D3F46B}" dt="2024-09-10T02:25:22.019" v="8400" actId="962"/>
          <ac:picMkLst>
            <pc:docMk/>
            <pc:sldMk cId="1104895801" sldId="312"/>
            <ac:picMk id="10" creationId="{CA0D3EB8-774E-4849-D66E-99E63365D03C}"/>
          </ac:picMkLst>
        </pc:picChg>
      </pc:sldChg>
      <pc:sldChg chg="modSp add mod">
        <pc:chgData name="Wesley Estes" userId="76c06d6f-766a-40c7-89aa-56674da4273e" providerId="ADAL" clId="{CC2565BD-58C8-40C3-9456-C66339D3F46B}" dt="2024-09-10T02:24:15.295" v="8378"/>
        <pc:sldMkLst>
          <pc:docMk/>
          <pc:sldMk cId="3886791541" sldId="313"/>
        </pc:sldMkLst>
        <pc:spChg chg="mod ord">
          <ac:chgData name="Wesley Estes" userId="76c06d6f-766a-40c7-89aa-56674da4273e" providerId="ADAL" clId="{CC2565BD-58C8-40C3-9456-C66339D3F46B}" dt="2024-09-10T02:24:10.644" v="8376"/>
          <ac:spMkLst>
            <pc:docMk/>
            <pc:sldMk cId="3886791541" sldId="313"/>
            <ac:spMk id="4" creationId="{24EF5B6D-A565-04FF-D9D9-23ACA35CED88}"/>
          </ac:spMkLst>
        </pc:spChg>
        <pc:spChg chg="mod">
          <ac:chgData name="Wesley Estes" userId="76c06d6f-766a-40c7-89aa-56674da4273e" providerId="ADAL" clId="{CC2565BD-58C8-40C3-9456-C66339D3F46B}" dt="2024-09-10T02:17:36.451" v="8323" actId="6549"/>
          <ac:spMkLst>
            <pc:docMk/>
            <pc:sldMk cId="3886791541" sldId="313"/>
            <ac:spMk id="6" creationId="{8189C9DE-B823-AA13-7962-85AF718CA29A}"/>
          </ac:spMkLst>
        </pc:spChg>
        <pc:spChg chg="mod">
          <ac:chgData name="Wesley Estes" userId="76c06d6f-766a-40c7-89aa-56674da4273e" providerId="ADAL" clId="{CC2565BD-58C8-40C3-9456-C66339D3F46B}" dt="2024-09-10T01:48:08.376" v="8165" actId="6549"/>
          <ac:spMkLst>
            <pc:docMk/>
            <pc:sldMk cId="3886791541" sldId="313"/>
            <ac:spMk id="8" creationId="{C9EE02D8-600A-6A76-EF70-B89A50B8BE33}"/>
          </ac:spMkLst>
        </pc:spChg>
        <pc:picChg chg="ord">
          <ac:chgData name="Wesley Estes" userId="76c06d6f-766a-40c7-89aa-56674da4273e" providerId="ADAL" clId="{CC2565BD-58C8-40C3-9456-C66339D3F46B}" dt="2024-09-10T02:24:15.295" v="8378"/>
          <ac:picMkLst>
            <pc:docMk/>
            <pc:sldMk cId="3886791541" sldId="313"/>
            <ac:picMk id="10" creationId="{2D15D1EE-A8F3-D2F4-D63A-56A01C86923B}"/>
          </ac:picMkLst>
        </pc:picChg>
      </pc:sldChg>
      <pc:sldChg chg="modSp new mod">
        <pc:chgData name="Wesley Estes" userId="76c06d6f-766a-40c7-89aa-56674da4273e" providerId="ADAL" clId="{CC2565BD-58C8-40C3-9456-C66339D3F46B}" dt="2024-09-10T02:36:21.600" v="8885" actId="20577"/>
        <pc:sldMkLst>
          <pc:docMk/>
          <pc:sldMk cId="2457063926" sldId="314"/>
        </pc:sldMkLst>
        <pc:spChg chg="mod">
          <ac:chgData name="Wesley Estes" userId="76c06d6f-766a-40c7-89aa-56674da4273e" providerId="ADAL" clId="{CC2565BD-58C8-40C3-9456-C66339D3F46B}" dt="2024-09-10T02:36:21.600" v="8885" actId="20577"/>
          <ac:spMkLst>
            <pc:docMk/>
            <pc:sldMk cId="2457063926" sldId="314"/>
            <ac:spMk id="2" creationId="{56278B93-380C-739C-1CD1-82D0200EE46B}"/>
          </ac:spMkLst>
        </pc:spChg>
        <pc:spChg chg="mod ord">
          <ac:chgData name="Wesley Estes" userId="76c06d6f-766a-40c7-89aa-56674da4273e" providerId="ADAL" clId="{CC2565BD-58C8-40C3-9456-C66339D3F46B}" dt="2024-09-10T02:24:59.085" v="8397"/>
          <ac:spMkLst>
            <pc:docMk/>
            <pc:sldMk cId="2457063926" sldId="314"/>
            <ac:spMk id="3" creationId="{A3D1B4F3-6098-A102-B4BD-E97C954F70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294397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Real text is beneficial for localization translations, as well as upkeep when using references with aria-</a:t>
            </a:r>
            <a:r>
              <a:rPr lang="en-US" dirty="0" err="1"/>
              <a:t>labelledby</a:t>
            </a:r>
            <a:r>
              <a:rPr lang="en-US" dirty="0"/>
              <a:t> versus direct modifications with aria-label that may need to be independently changed with every content update.</a:t>
            </a:r>
          </a:p>
          <a:p>
            <a:r>
              <a:rPr lang="en-US" dirty="0"/>
              <a:t>Note: The title attribute causes a browser-based tooltip popup that work only for mouse users, not keyboard or touch. It can also get announced separately by screen readers, creating a redundant or otherwise verbose output. </a:t>
            </a:r>
          </a:p>
        </p:txBody>
      </p:sp>
      <p:sp>
        <p:nvSpPr>
          <p:cNvPr id="4" name="Slide Number Placeholder 3"/>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55857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5DAAFA-AA46-4299-B9E6-12A614C3CE2B}" type="slidenum">
              <a:rPr lang="en-US" smtClean="0"/>
              <a:t>13</a:t>
            </a:fld>
            <a:endParaRPr lang="en-US"/>
          </a:p>
        </p:txBody>
      </p:sp>
    </p:spTree>
    <p:extLst>
      <p:ext uri="{BB962C8B-B14F-4D97-AF65-F5344CB8AC3E}">
        <p14:creationId xmlns:p14="http://schemas.microsoft.com/office/powerpoint/2010/main" val="397539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Fails 2.5.3 – Label in Name</a:t>
            </a:r>
          </a:p>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14</a:t>
            </a:fld>
            <a:endParaRPr lang="en-US"/>
          </a:p>
        </p:txBody>
      </p:sp>
    </p:spTree>
    <p:extLst>
      <p:ext uri="{BB962C8B-B14F-4D97-AF65-F5344CB8AC3E}">
        <p14:creationId xmlns:p14="http://schemas.microsoft.com/office/powerpoint/2010/main" val="374195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Fails 4.1.2 – Name, Role, Value</a:t>
            </a:r>
          </a:p>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15</a:t>
            </a:fld>
            <a:endParaRPr lang="en-US"/>
          </a:p>
        </p:txBody>
      </p:sp>
    </p:spTree>
    <p:extLst>
      <p:ext uri="{BB962C8B-B14F-4D97-AF65-F5344CB8AC3E}">
        <p14:creationId xmlns:p14="http://schemas.microsoft.com/office/powerpoint/2010/main" val="160988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16</a:t>
            </a:fld>
            <a:endParaRPr lang="en-US"/>
          </a:p>
        </p:txBody>
      </p:sp>
    </p:spTree>
    <p:extLst>
      <p:ext uri="{BB962C8B-B14F-4D97-AF65-F5344CB8AC3E}">
        <p14:creationId xmlns:p14="http://schemas.microsoft.com/office/powerpoint/2010/main" val="59535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17</a:t>
            </a:fld>
            <a:endParaRPr lang="en-US"/>
          </a:p>
        </p:txBody>
      </p:sp>
    </p:spTree>
    <p:extLst>
      <p:ext uri="{BB962C8B-B14F-4D97-AF65-F5344CB8AC3E}">
        <p14:creationId xmlns:p14="http://schemas.microsoft.com/office/powerpoint/2010/main" val="147066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18</a:t>
            </a:fld>
            <a:endParaRPr lang="en-US"/>
          </a:p>
        </p:txBody>
      </p:sp>
    </p:spTree>
    <p:extLst>
      <p:ext uri="{BB962C8B-B14F-4D97-AF65-F5344CB8AC3E}">
        <p14:creationId xmlns:p14="http://schemas.microsoft.com/office/powerpoint/2010/main" val="400208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19</a:t>
            </a:fld>
            <a:endParaRPr lang="en-US"/>
          </a:p>
        </p:txBody>
      </p:sp>
    </p:spTree>
    <p:extLst>
      <p:ext uri="{BB962C8B-B14F-4D97-AF65-F5344CB8AC3E}">
        <p14:creationId xmlns:p14="http://schemas.microsoft.com/office/powerpoint/2010/main" val="415339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20</a:t>
            </a:fld>
            <a:endParaRPr lang="en-US"/>
          </a:p>
        </p:txBody>
      </p:sp>
    </p:spTree>
    <p:extLst>
      <p:ext uri="{BB962C8B-B14F-4D97-AF65-F5344CB8AC3E}">
        <p14:creationId xmlns:p14="http://schemas.microsoft.com/office/powerpoint/2010/main" val="292618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21</a:t>
            </a:fld>
            <a:endParaRPr lang="en-US"/>
          </a:p>
        </p:txBody>
      </p:sp>
    </p:spTree>
    <p:extLst>
      <p:ext uri="{BB962C8B-B14F-4D97-AF65-F5344CB8AC3E}">
        <p14:creationId xmlns:p14="http://schemas.microsoft.com/office/powerpoint/2010/main" val="191451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2</a:t>
            </a:fld>
            <a:endParaRPr lang="en-US"/>
          </a:p>
        </p:txBody>
      </p:sp>
    </p:spTree>
    <p:extLst>
      <p:ext uri="{BB962C8B-B14F-4D97-AF65-F5344CB8AC3E}">
        <p14:creationId xmlns:p14="http://schemas.microsoft.com/office/powerpoint/2010/main" val="217263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22</a:t>
            </a:fld>
            <a:endParaRPr lang="en-US"/>
          </a:p>
        </p:txBody>
      </p:sp>
    </p:spTree>
    <p:extLst>
      <p:ext uri="{BB962C8B-B14F-4D97-AF65-F5344CB8AC3E}">
        <p14:creationId xmlns:p14="http://schemas.microsoft.com/office/powerpoint/2010/main" val="36556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both the </a:t>
            </a:r>
            <a:r>
              <a:rPr lang="en-US" dirty="0" err="1"/>
              <a:t>combobox</a:t>
            </a:r>
            <a:r>
              <a:rPr lang="en-US" dirty="0"/>
              <a:t> and </a:t>
            </a:r>
            <a:r>
              <a:rPr lang="en-US" dirty="0" err="1"/>
              <a:t>listbox</a:t>
            </a:r>
            <a:r>
              <a:rPr lang="en-US" dirty="0"/>
              <a:t> point to the same id and have the same Accessible Name but different Roles.</a:t>
            </a:r>
          </a:p>
        </p:txBody>
      </p:sp>
      <p:sp>
        <p:nvSpPr>
          <p:cNvPr id="4" name="Slide Number Placeholder 3"/>
          <p:cNvSpPr>
            <a:spLocks noGrp="1"/>
          </p:cNvSpPr>
          <p:nvPr>
            <p:ph type="sldNum" sz="quarter" idx="5"/>
          </p:nvPr>
        </p:nvSpPr>
        <p:spPr/>
        <p:txBody>
          <a:bodyPr/>
          <a:lstStyle/>
          <a:p>
            <a:fld id="{EE5DAAFA-AA46-4299-B9E6-12A614C3CE2B}" type="slidenum">
              <a:rPr lang="en-US" smtClean="0"/>
              <a:t>23</a:t>
            </a:fld>
            <a:endParaRPr lang="en-US"/>
          </a:p>
        </p:txBody>
      </p:sp>
    </p:spTree>
    <p:extLst>
      <p:ext uri="{BB962C8B-B14F-4D97-AF65-F5344CB8AC3E}">
        <p14:creationId xmlns:p14="http://schemas.microsoft.com/office/powerpoint/2010/main" val="127699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5DAAFA-AA46-4299-B9E6-12A614C3CE2B}" type="slidenum">
              <a:rPr lang="en-US" smtClean="0"/>
              <a:t>24</a:t>
            </a:fld>
            <a:endParaRPr lang="en-US"/>
          </a:p>
        </p:txBody>
      </p:sp>
    </p:spTree>
    <p:extLst>
      <p:ext uri="{BB962C8B-B14F-4D97-AF65-F5344CB8AC3E}">
        <p14:creationId xmlns:p14="http://schemas.microsoft.com/office/powerpoint/2010/main" val="2324429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25</a:t>
            </a:fld>
            <a:endParaRPr lang="en-US"/>
          </a:p>
        </p:txBody>
      </p:sp>
    </p:spTree>
    <p:extLst>
      <p:ext uri="{BB962C8B-B14F-4D97-AF65-F5344CB8AC3E}">
        <p14:creationId xmlns:p14="http://schemas.microsoft.com/office/powerpoint/2010/main" val="426434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first of two key concept for understanding the Accessible Name. No matter what your content LOOKS like on the screen, or how it’s styled and positioned with CSS; it ultimately translates to a series of text, potentially with some interactive or meaningful elements at certain points. This translation is referred to as the Accessibility API, and any of those interactive elements you may encounter need to have an appropriate Accessible Name to describe it to assistive technology (AT). How you code your content ultimately determines how accessible the resulting Accessibility API is or isn’t. Even if it “looks right” visually to a sighted user, it may not make sense or be accurate programmatically.</a:t>
            </a:r>
          </a:p>
        </p:txBody>
      </p:sp>
      <p:sp>
        <p:nvSpPr>
          <p:cNvPr id="4" name="Slide Number Placeholder 3"/>
          <p:cNvSpPr>
            <a:spLocks noGrp="1"/>
          </p:cNvSpPr>
          <p:nvPr>
            <p:ph type="sldNum" sz="quarter" idx="5"/>
          </p:nvPr>
        </p:nvSpPr>
        <p:spPr/>
        <p:txBody>
          <a:bodyPr/>
          <a:lstStyle/>
          <a:p>
            <a:fld id="{EE5DAAFA-AA46-4299-B9E6-12A614C3CE2B}" type="slidenum">
              <a:rPr lang="en-US" smtClean="0"/>
              <a:t>3</a:t>
            </a:fld>
            <a:endParaRPr lang="en-US"/>
          </a:p>
        </p:txBody>
      </p:sp>
    </p:spTree>
    <p:extLst>
      <p:ext uri="{BB962C8B-B14F-4D97-AF65-F5344CB8AC3E}">
        <p14:creationId xmlns:p14="http://schemas.microsoft.com/office/powerpoint/2010/main" val="75049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focus on using the Accessibility panel in </a:t>
            </a:r>
            <a:r>
              <a:rPr lang="en-US" dirty="0" err="1"/>
              <a:t>DevTools</a:t>
            </a:r>
            <a:r>
              <a:rPr lang="en-US" dirty="0"/>
              <a:t> today, which everyone should have access to and many of you already have some familiarity with I suspect.</a:t>
            </a:r>
          </a:p>
          <a:p>
            <a:r>
              <a:rPr lang="en-US" dirty="0"/>
              <a:t>Note: Scanning tools will find missing names or references to missing ids but won’t tell you if a name that’s present makes any sense. They can tell you if the Accessible Name doesn’t contain the visible label, however.</a:t>
            </a:r>
          </a:p>
        </p:txBody>
      </p:sp>
      <p:sp>
        <p:nvSpPr>
          <p:cNvPr id="4" name="Slide Number Placeholder 3"/>
          <p:cNvSpPr>
            <a:spLocks noGrp="1"/>
          </p:cNvSpPr>
          <p:nvPr>
            <p:ph type="sldNum" sz="quarter" idx="5"/>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366348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5</a:t>
            </a:fld>
            <a:endParaRPr lang="en-US"/>
          </a:p>
        </p:txBody>
      </p:sp>
    </p:spTree>
    <p:extLst>
      <p:ext uri="{BB962C8B-B14F-4D97-AF65-F5344CB8AC3E}">
        <p14:creationId xmlns:p14="http://schemas.microsoft.com/office/powerpoint/2010/main" val="320223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there is also a whole section on ARIA Attributes as well, but today we’re going to focus on the Computed Properties panel.</a:t>
            </a:r>
          </a:p>
        </p:txBody>
      </p:sp>
      <p:sp>
        <p:nvSpPr>
          <p:cNvPr id="4" name="Slide Number Placeholder 3"/>
          <p:cNvSpPr>
            <a:spLocks noGrp="1"/>
          </p:cNvSpPr>
          <p:nvPr>
            <p:ph type="sldNum" sz="quarter" idx="5"/>
          </p:nvPr>
        </p:nvSpPr>
        <p:spPr/>
        <p:txBody>
          <a:bodyPr/>
          <a:lstStyle/>
          <a:p>
            <a:fld id="{2F455CA1-8AB9-7F4B-8B56-30FA76A0413A}" type="slidenum">
              <a:rPr lang="en-US" smtClean="0"/>
              <a:t>7</a:t>
            </a:fld>
            <a:endParaRPr lang="en-US"/>
          </a:p>
        </p:txBody>
      </p:sp>
    </p:spTree>
    <p:extLst>
      <p:ext uri="{BB962C8B-B14F-4D97-AF65-F5344CB8AC3E}">
        <p14:creationId xmlns:p14="http://schemas.microsoft.com/office/powerpoint/2010/main" val="342401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properties displayed will vary based on the element type being inspected but will always include a Role and Accessible Name.</a:t>
            </a:r>
          </a:p>
        </p:txBody>
      </p:sp>
      <p:sp>
        <p:nvSpPr>
          <p:cNvPr id="4" name="Slide Number Placeholder 3"/>
          <p:cNvSpPr>
            <a:spLocks noGrp="1"/>
          </p:cNvSpPr>
          <p:nvPr>
            <p:ph type="sldNum" sz="quarter" idx="5"/>
          </p:nvPr>
        </p:nvSpPr>
        <p:spPr/>
        <p:txBody>
          <a:bodyPr/>
          <a:lstStyle/>
          <a:p>
            <a:fld id="{2F455CA1-8AB9-7F4B-8B56-30FA76A0413A}" type="slidenum">
              <a:rPr lang="en-US" smtClean="0"/>
              <a:t>8</a:t>
            </a:fld>
            <a:endParaRPr lang="en-US"/>
          </a:p>
        </p:txBody>
      </p:sp>
    </p:spTree>
    <p:extLst>
      <p:ext uri="{BB962C8B-B14F-4D97-AF65-F5344CB8AC3E}">
        <p14:creationId xmlns:p14="http://schemas.microsoft.com/office/powerpoint/2010/main" val="363606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key concept to understanding the Accessible Name. The Accessible Name differs from most other attributes because it is a calculated value versus an assigned value, which can cause some confusion. The Accessible Name is not set in stone by simply applying a value to a particular element attribute like most other properties. Since the naming can come from multiple sources or be intentionally modified, we need a hierarchy to determine what naming source takes precedence over others.</a:t>
            </a:r>
          </a:p>
        </p:txBody>
      </p:sp>
      <p:sp>
        <p:nvSpPr>
          <p:cNvPr id="4" name="Slide Number Placeholder 3"/>
          <p:cNvSpPr>
            <a:spLocks noGrp="1"/>
          </p:cNvSpPr>
          <p:nvPr>
            <p:ph type="sldNum" sz="quarter" idx="5"/>
          </p:nvPr>
        </p:nvSpPr>
        <p:spPr/>
        <p:txBody>
          <a:bodyPr/>
          <a:lstStyle/>
          <a:p>
            <a:fld id="{2F455CA1-8AB9-7F4B-8B56-30FA76A0413A}" type="slidenum">
              <a:rPr lang="en-US" smtClean="0"/>
              <a:t>9</a:t>
            </a:fld>
            <a:endParaRPr lang="en-US"/>
          </a:p>
        </p:txBody>
      </p:sp>
    </p:spTree>
    <p:extLst>
      <p:ext uri="{BB962C8B-B14F-4D97-AF65-F5344CB8AC3E}">
        <p14:creationId xmlns:p14="http://schemas.microsoft.com/office/powerpoint/2010/main" val="266642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4355639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604AE5-A136-DA44-A46E-C337DF104A8B}"/>
              </a:ext>
            </a:extLst>
          </p:cNvPr>
          <p:cNvSpPr/>
          <p:nvPr userDrawn="1"/>
        </p:nvSpPr>
        <p:spPr>
          <a:xfrm>
            <a:off x="228600" y="4518824"/>
            <a:ext cx="9624060" cy="206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hasCustomPrompt="1"/>
          </p:nvPr>
        </p:nvSpPr>
        <p:spPr/>
        <p:txBody>
          <a:bodyPr/>
          <a:lstStyle>
            <a:lvl1pPr>
              <a:defRPr/>
            </a:lvl1pPr>
          </a:lstStyle>
          <a:p>
            <a:r>
              <a:rPr lang="en-US" dirty="0"/>
              <a:t>Not a template – use this for logos</a:t>
            </a:r>
          </a:p>
        </p:txBody>
      </p:sp>
      <p:pic>
        <p:nvPicPr>
          <p:cNvPr id="4" name="Graphic 3">
            <a:extLst>
              <a:ext uri="{FF2B5EF4-FFF2-40B4-BE49-F238E27FC236}">
                <a16:creationId xmlns:a16="http://schemas.microsoft.com/office/drawing/2014/main" id="{6B44B3CF-68FA-D34B-AAEF-5E736E5481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3622" y="2313932"/>
            <a:ext cx="4648200" cy="1790700"/>
          </a:xfrm>
          <a:prstGeom prst="rect">
            <a:avLst/>
          </a:prstGeom>
        </p:spPr>
      </p:pic>
      <p:pic>
        <p:nvPicPr>
          <p:cNvPr id="6" name="Graphic 5">
            <a:extLst>
              <a:ext uri="{FF2B5EF4-FFF2-40B4-BE49-F238E27FC236}">
                <a16:creationId xmlns:a16="http://schemas.microsoft.com/office/drawing/2014/main" id="{747C90F4-6E24-8A43-956D-866A6E1BBCE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583" y="4789525"/>
            <a:ext cx="3421140" cy="1317980"/>
          </a:xfrm>
          <a:prstGeom prst="rect">
            <a:avLst/>
          </a:prstGeom>
        </p:spPr>
      </p:pic>
      <p:pic>
        <p:nvPicPr>
          <p:cNvPr id="8" name="Graphic 7">
            <a:extLst>
              <a:ext uri="{FF2B5EF4-FFF2-40B4-BE49-F238E27FC236}">
                <a16:creationId xmlns:a16="http://schemas.microsoft.com/office/drawing/2014/main" id="{ACFE4A18-253C-234C-846C-97A26FDBE5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3840" y="2104880"/>
            <a:ext cx="4648200" cy="1790700"/>
          </a:xfrm>
          <a:prstGeom prst="rect">
            <a:avLst/>
          </a:prstGeom>
        </p:spPr>
      </p:pic>
      <p:pic>
        <p:nvPicPr>
          <p:cNvPr id="10" name="Graphic 9">
            <a:extLst>
              <a:ext uri="{FF2B5EF4-FFF2-40B4-BE49-F238E27FC236}">
                <a16:creationId xmlns:a16="http://schemas.microsoft.com/office/drawing/2014/main" id="{FE30D27E-1AB1-9840-8A73-C62C8F02835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4020" y="2888553"/>
            <a:ext cx="1905000" cy="1905000"/>
          </a:xfrm>
          <a:prstGeom prst="rect">
            <a:avLst/>
          </a:prstGeom>
        </p:spPr>
      </p:pic>
      <p:pic>
        <p:nvPicPr>
          <p:cNvPr id="12" name="Graphic 11">
            <a:extLst>
              <a:ext uri="{FF2B5EF4-FFF2-40B4-BE49-F238E27FC236}">
                <a16:creationId xmlns:a16="http://schemas.microsoft.com/office/drawing/2014/main" id="{68138D33-974F-1147-AD4E-A5B61417447C}"/>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6484" y="4928652"/>
            <a:ext cx="3975100" cy="1244600"/>
          </a:xfrm>
          <a:prstGeom prst="rect">
            <a:avLst/>
          </a:prstGeom>
        </p:spPr>
      </p:pic>
    </p:spTree>
    <p:extLst>
      <p:ext uri="{BB962C8B-B14F-4D97-AF65-F5344CB8AC3E}">
        <p14:creationId xmlns:p14="http://schemas.microsoft.com/office/powerpoint/2010/main" val="115145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35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16022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2" y="-1795043"/>
            <a:ext cx="5617269" cy="10448086"/>
          </a:xfrm>
          <a:prstGeom prst="rect">
            <a:avLst/>
          </a:prstGeom>
        </p:spPr>
      </p:pic>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184343" y="4618041"/>
            <a:ext cx="4572000" cy="369459"/>
          </a:xfrm>
        </p:spPr>
        <p:txBody>
          <a:bodyPr>
            <a:normAutofit/>
          </a:bodyPr>
          <a:lstStyle>
            <a:lvl1pPr marL="0" indent="0" algn="l">
              <a:buNone/>
              <a:defRPr sz="1500" b="0" i="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184343" y="5132643"/>
            <a:ext cx="4572000" cy="422275"/>
          </a:xfrm>
        </p:spPr>
        <p:txBody>
          <a:bodyPr>
            <a:normAutofit/>
          </a:bodyPr>
          <a:lstStyle>
            <a:lvl1pPr marL="0" indent="0">
              <a:buNone/>
              <a:defRPr sz="1200" b="0" i="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Tree>
    <p:extLst>
      <p:ext uri="{BB962C8B-B14F-4D97-AF65-F5344CB8AC3E}">
        <p14:creationId xmlns:p14="http://schemas.microsoft.com/office/powerpoint/2010/main" val="6411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dirty="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dirty="0"/>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dirty="0"/>
              <a:t>[</a:t>
            </a:r>
            <a:r>
              <a:rPr lang="en-US"/>
              <a:t>Insert Avatar Picture</a:t>
            </a:r>
            <a:r>
              <a:rPr lang="en-US" dirty="0"/>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dirty="0"/>
              <a:t>[</a:t>
            </a:r>
            <a:r>
              <a:rPr lang="en-US"/>
              <a:t>Insert Avatar Picture</a:t>
            </a:r>
            <a:r>
              <a:rPr lang="en-US" dirty="0"/>
              <a:t>]</a:t>
            </a:r>
          </a:p>
        </p:txBody>
      </p:sp>
    </p:spTree>
    <p:extLst>
      <p:ext uri="{BB962C8B-B14F-4D97-AF65-F5344CB8AC3E}">
        <p14:creationId xmlns:p14="http://schemas.microsoft.com/office/powerpoint/2010/main" val="370722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dirty="0"/>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dirty="0">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a:t>
            </a:r>
          </a:p>
        </p:txBody>
      </p:sp>
    </p:spTree>
    <p:extLst>
      <p:ext uri="{BB962C8B-B14F-4D97-AF65-F5344CB8AC3E}">
        <p14:creationId xmlns:p14="http://schemas.microsoft.com/office/powerpoint/2010/main" val="24407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dirty="0"/>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 | [Title}</a:t>
            </a:r>
          </a:p>
        </p:txBody>
      </p:sp>
    </p:spTree>
    <p:extLst>
      <p:ext uri="{BB962C8B-B14F-4D97-AF65-F5344CB8AC3E}">
        <p14:creationId xmlns:p14="http://schemas.microsoft.com/office/powerpoint/2010/main" val="173028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271892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dirty="0"/>
              <a:t>[Job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B3AAA52-2219-3A4E-963F-FE7E434899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02F21F96-5A43-415F-A9BA-49D344A7E31B}"/>
              </a:ext>
            </a:extLst>
          </p:cNvPr>
          <p:cNvSpPr>
            <a:spLocks noGrp="1"/>
          </p:cNvSpPr>
          <p:nvPr>
            <p:ph type="pic" sz="quarter" idx="10" hasCustomPrompt="1"/>
          </p:nvPr>
        </p:nvSpPr>
        <p:spPr>
          <a:xfrm>
            <a:off x="228686" y="128588"/>
            <a:ext cx="497054" cy="497054"/>
          </a:xfrm>
        </p:spPr>
        <p:txBody>
          <a:bodyPr>
            <a:normAutofit/>
          </a:bodyPr>
          <a:lstStyle>
            <a:lvl1pPr marL="0" indent="0">
              <a:buNone/>
              <a:defRPr sz="1000">
                <a:solidFill>
                  <a:schemeClr val="bg1"/>
                </a:solidFill>
              </a:defRPr>
            </a:lvl1pPr>
          </a:lstStyle>
          <a:p>
            <a:r>
              <a:rPr lang="en-US" dirty="0"/>
              <a:t>[Icon]</a:t>
            </a:r>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2628480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dirty="0"/>
              <a:t>&lt;code examples&gt;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a:t>
            </a:r>
            <a:r>
              <a:rPr lang="en-US" dirty="0"/>
              <a:t>to edit Master </a:t>
            </a:r>
            <a:r>
              <a:rPr lang="en-US"/>
              <a:t>title style]</a:t>
            </a:r>
            <a:endParaRPr lang="en-US" dirty="0"/>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endParaRPr lang="en-US" dirty="0"/>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E1C00D4A-D1BD-AF42-B4FC-1EE62FC10E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dirty="0"/>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dirty="0"/>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896718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dirty="0"/>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dirty="0"/>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dirty="0"/>
              <a:t>[Insert </a:t>
            </a:r>
            <a:r>
              <a:rPr lang="en-US"/>
              <a:t>section detail]</a:t>
            </a:r>
            <a:endParaRPr lang="en-US" dirty="0"/>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61DF40ED-86D1-4749-AD07-C8312CA6A75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dirty="0"/>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dirty="0"/>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dirty="0"/>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892550"/>
            <a:ext cx="12192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7A12A13-9C2B-8845-AFF8-FBB8F6AA5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a:t>
            </a:r>
            <a:r>
              <a:rPr lang="en-US" dirty="0"/>
              <a:t>/ </a:t>
            </a:r>
            <a:r>
              <a:rPr lang="en-US"/>
              <a:t>large picture]</a:t>
            </a:r>
            <a:endParaRPr lang="en-US" dirty="0"/>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a:t>
            </a:r>
            <a:r>
              <a:rPr lang="en-US" dirty="0"/>
              <a:t>/ </a:t>
            </a:r>
            <a:r>
              <a:rPr lang="en-US"/>
              <a:t>large picture]</a:t>
            </a:r>
            <a:endParaRPr lang="en-US" dirty="0"/>
          </a:p>
        </p:txBody>
      </p:sp>
      <p:pic>
        <p:nvPicPr>
          <p:cNvPr id="8" name="Graphic 7">
            <a:extLst>
              <a:ext uri="{FF2B5EF4-FFF2-40B4-BE49-F238E27FC236}">
                <a16:creationId xmlns:a16="http://schemas.microsoft.com/office/drawing/2014/main" id="{197880CF-5688-4343-9670-F2C4C1D4B7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70521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848118" y="299456"/>
            <a:ext cx="10171182" cy="1325563"/>
          </a:xfrm>
        </p:spPr>
        <p:txBody>
          <a:bodyPr anchor="b" anchorCtr="0"/>
          <a:lstStyle>
            <a:lvl1pPr>
              <a:defRPr>
                <a:solidFill>
                  <a:schemeClr val="bg1"/>
                </a:solidFill>
              </a:defRPr>
            </a:lvl1pPr>
          </a:lstStyle>
          <a:p>
            <a:r>
              <a:rPr lang="en-US"/>
              <a:t>[Click </a:t>
            </a:r>
            <a:r>
              <a:rPr lang="en-US" dirty="0"/>
              <a:t>to edit Master </a:t>
            </a:r>
            <a:r>
              <a:rPr lang="en-US"/>
              <a:t>title style]</a:t>
            </a:r>
            <a:endParaRPr lang="en-US" dirty="0"/>
          </a:p>
        </p:txBody>
      </p:sp>
      <p:sp>
        <p:nvSpPr>
          <p:cNvPr id="5" name="Content Placeholder 2">
            <a:extLst>
              <a:ext uri="{FF2B5EF4-FFF2-40B4-BE49-F238E27FC236}">
                <a16:creationId xmlns:a16="http://schemas.microsoft.com/office/drawing/2014/main" id="{9809B8B1-BEA4-400F-985B-DEF0895F4182}"/>
              </a:ext>
            </a:extLst>
          </p:cNvPr>
          <p:cNvSpPr>
            <a:spLocks noGrp="1"/>
          </p:cNvSpPr>
          <p:nvPr>
            <p:ph idx="1"/>
          </p:nvPr>
        </p:nvSpPr>
        <p:spPr>
          <a:xfrm>
            <a:off x="848118" y="2340245"/>
            <a:ext cx="10403657" cy="3852216"/>
          </a:xfrm>
        </p:spPr>
        <p:txBody>
          <a:bodyPr>
            <a:normAutofit/>
          </a:bodyPr>
          <a:lstStyle>
            <a:lvl1pPr marL="365760" indent="-365760">
              <a:buClr>
                <a:schemeClr val="bg1"/>
              </a:buClr>
              <a:buFont typeface="Wingdings" charset="2"/>
              <a:buChar char="§"/>
              <a:defRPr sz="2000">
                <a:solidFill>
                  <a:schemeClr val="bg1"/>
                </a:solidFill>
              </a:defRPr>
            </a:lvl1pPr>
            <a:lvl2pPr marL="731520" indent="-365760">
              <a:buClr>
                <a:schemeClr val="bg1"/>
              </a:buClr>
              <a:buFont typeface="Wingdings" charset="2"/>
              <a:buChar char="§"/>
              <a:defRPr sz="2000">
                <a:solidFill>
                  <a:schemeClr val="bg1"/>
                </a:solidFill>
              </a:defRPr>
            </a:lvl2pPr>
            <a:lvl3pPr marL="1097280" indent="-365760">
              <a:buClr>
                <a:schemeClr val="bg1"/>
              </a:buClr>
              <a:buFont typeface="Wingdings" charset="2"/>
              <a:buChar char="§"/>
              <a:defRPr sz="2000">
                <a:solidFill>
                  <a:schemeClr val="bg1"/>
                </a:solidFill>
              </a:defRPr>
            </a:lvl3pPr>
            <a:lvl4pPr marL="1463040" indent="-365760">
              <a:buClr>
                <a:schemeClr val="bg1"/>
              </a:buClr>
              <a:buFont typeface="Wingdings" charset="2"/>
              <a:buChar char="§"/>
              <a:defRPr sz="2000">
                <a:solidFill>
                  <a:schemeClr val="bg1"/>
                </a:solidFill>
              </a:defRPr>
            </a:lvl4pPr>
            <a:lvl5pPr marL="1828800" indent="-365760">
              <a:buClr>
                <a:schemeClr val="bg1"/>
              </a:buClr>
              <a:buFont typeface="Wingdings" charset="2"/>
              <a:buChar cha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AB6BDF93-DBE6-4985-9AF8-29A2553848CD}"/>
              </a:ext>
            </a:extLst>
          </p:cNvPr>
          <p:cNvCxnSpPr>
            <a:cxnSpLocks/>
          </p:cNvCxnSpPr>
          <p:nvPr userDrawn="1"/>
        </p:nvCxnSpPr>
        <p:spPr>
          <a:xfrm>
            <a:off x="0" y="1903108"/>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EE09EF7B-C049-8E47-BA30-CC787C41C4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97500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6EB2-E342-9647-703F-A83DFDE8C1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66F5FA-3236-4E93-4068-3CEFEA4D2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3A42A4-4B53-69E3-F11E-96BE66269E1A}"/>
              </a:ext>
            </a:extLst>
          </p:cNvPr>
          <p:cNvSpPr>
            <a:spLocks noGrp="1"/>
          </p:cNvSpPr>
          <p:nvPr>
            <p:ph type="dt" sz="half" idx="10"/>
          </p:nvPr>
        </p:nvSpPr>
        <p:spPr/>
        <p:txBody>
          <a:bodyPr/>
          <a:lstStyle/>
          <a:p>
            <a:fld id="{4929C5C9-9525-4C22-A6CC-5D8E0BBB8EF6}" type="datetimeFigureOut">
              <a:rPr lang="en-US" smtClean="0"/>
              <a:t>9/10/2024</a:t>
            </a:fld>
            <a:endParaRPr lang="en-US"/>
          </a:p>
        </p:txBody>
      </p:sp>
      <p:sp>
        <p:nvSpPr>
          <p:cNvPr id="5" name="Footer Placeholder 4">
            <a:extLst>
              <a:ext uri="{FF2B5EF4-FFF2-40B4-BE49-F238E27FC236}">
                <a16:creationId xmlns:a16="http://schemas.microsoft.com/office/drawing/2014/main" id="{5E1A6F8E-87BC-7EE4-0A54-1B4C9D4C7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933AF-3B45-E4F1-98BC-C0FBD11F79DA}"/>
              </a:ext>
            </a:extLst>
          </p:cNvPr>
          <p:cNvSpPr>
            <a:spLocks noGrp="1"/>
          </p:cNvSpPr>
          <p:nvPr>
            <p:ph type="sldNum" sz="quarter" idx="12"/>
          </p:nvPr>
        </p:nvSpPr>
        <p:spPr/>
        <p:txBody>
          <a:bodyPr/>
          <a:lstStyle/>
          <a:p>
            <a:fld id="{40DB9DC0-8F95-4CC0-94EB-742196B970D4}" type="slidenum">
              <a:rPr lang="en-US" smtClean="0"/>
              <a:t>‹#›</a:t>
            </a:fld>
            <a:endParaRPr lang="en-US"/>
          </a:p>
        </p:txBody>
      </p:sp>
    </p:spTree>
    <p:extLst>
      <p:ext uri="{BB962C8B-B14F-4D97-AF65-F5344CB8AC3E}">
        <p14:creationId xmlns:p14="http://schemas.microsoft.com/office/powerpoint/2010/main" val="1577015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D738-7482-D32E-DFEB-4F0247BCC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2DD01-27AB-66B3-1C38-78C03EEA6B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05C21A-A17F-C733-921C-179D446D67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02DC6-382E-8C40-09D7-69E279645956}"/>
              </a:ext>
            </a:extLst>
          </p:cNvPr>
          <p:cNvSpPr>
            <a:spLocks noGrp="1"/>
          </p:cNvSpPr>
          <p:nvPr>
            <p:ph type="dt" sz="half" idx="10"/>
          </p:nvPr>
        </p:nvSpPr>
        <p:spPr/>
        <p:txBody>
          <a:bodyPr/>
          <a:lstStyle/>
          <a:p>
            <a:fld id="{4929C5C9-9525-4C22-A6CC-5D8E0BBB8EF6}" type="datetimeFigureOut">
              <a:rPr lang="en-US" smtClean="0"/>
              <a:t>9/10/2024</a:t>
            </a:fld>
            <a:endParaRPr lang="en-US"/>
          </a:p>
        </p:txBody>
      </p:sp>
      <p:sp>
        <p:nvSpPr>
          <p:cNvPr id="6" name="Footer Placeholder 5">
            <a:extLst>
              <a:ext uri="{FF2B5EF4-FFF2-40B4-BE49-F238E27FC236}">
                <a16:creationId xmlns:a16="http://schemas.microsoft.com/office/drawing/2014/main" id="{C6F799E3-3CE7-5926-2BCD-C952E1762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10AF4-7FFF-A603-6FF1-5622E34B45FB}"/>
              </a:ext>
            </a:extLst>
          </p:cNvPr>
          <p:cNvSpPr>
            <a:spLocks noGrp="1"/>
          </p:cNvSpPr>
          <p:nvPr>
            <p:ph type="sldNum" sz="quarter" idx="12"/>
          </p:nvPr>
        </p:nvSpPr>
        <p:spPr/>
        <p:txBody>
          <a:bodyPr/>
          <a:lstStyle/>
          <a:p>
            <a:fld id="{40DB9DC0-8F95-4CC0-94EB-742196B970D4}" type="slidenum">
              <a:rPr lang="en-US" smtClean="0"/>
              <a:t>‹#›</a:t>
            </a:fld>
            <a:endParaRPr lang="en-US"/>
          </a:p>
        </p:txBody>
      </p:sp>
    </p:spTree>
    <p:extLst>
      <p:ext uri="{BB962C8B-B14F-4D97-AF65-F5344CB8AC3E}">
        <p14:creationId xmlns:p14="http://schemas.microsoft.com/office/powerpoint/2010/main" val="77678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Firstname</a:t>
            </a:r>
            <a:r>
              <a:rPr lang="en-US" dirty="0"/>
              <a:t> </a:t>
            </a:r>
            <a:r>
              <a:rPr lang="en-US" dirty="0" err="1"/>
              <a:t>Lastname</a:t>
            </a:r>
            <a:r>
              <a:rPr lang="en-US" dirty="0"/>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211180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9898-FEC4-0617-E902-0A3F22B33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D3A18-176D-2E49-A7A0-9132581E4D8E}"/>
              </a:ext>
            </a:extLst>
          </p:cNvPr>
          <p:cNvSpPr>
            <a:spLocks noGrp="1"/>
          </p:cNvSpPr>
          <p:nvPr>
            <p:ph type="dt" sz="half" idx="10"/>
          </p:nvPr>
        </p:nvSpPr>
        <p:spPr/>
        <p:txBody>
          <a:bodyPr/>
          <a:lstStyle/>
          <a:p>
            <a:fld id="{4929C5C9-9525-4C22-A6CC-5D8E0BBB8EF6}" type="datetimeFigureOut">
              <a:rPr lang="en-US" smtClean="0"/>
              <a:t>9/10/2024</a:t>
            </a:fld>
            <a:endParaRPr lang="en-US"/>
          </a:p>
        </p:txBody>
      </p:sp>
      <p:sp>
        <p:nvSpPr>
          <p:cNvPr id="4" name="Footer Placeholder 3">
            <a:extLst>
              <a:ext uri="{FF2B5EF4-FFF2-40B4-BE49-F238E27FC236}">
                <a16:creationId xmlns:a16="http://schemas.microsoft.com/office/drawing/2014/main" id="{FF42E770-3101-36B0-C79E-11E19DD8C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D9376A-D955-0D6F-C714-89129A1EEC7E}"/>
              </a:ext>
            </a:extLst>
          </p:cNvPr>
          <p:cNvSpPr>
            <a:spLocks noGrp="1"/>
          </p:cNvSpPr>
          <p:nvPr>
            <p:ph type="sldNum" sz="quarter" idx="12"/>
          </p:nvPr>
        </p:nvSpPr>
        <p:spPr/>
        <p:txBody>
          <a:bodyPr/>
          <a:lstStyle/>
          <a:p>
            <a:fld id="{40DB9DC0-8F95-4CC0-94EB-742196B970D4}" type="slidenum">
              <a:rPr lang="en-US" smtClean="0"/>
              <a:t>‹#›</a:t>
            </a:fld>
            <a:endParaRPr lang="en-US"/>
          </a:p>
        </p:txBody>
      </p:sp>
    </p:spTree>
    <p:extLst>
      <p:ext uri="{BB962C8B-B14F-4D97-AF65-F5344CB8AC3E}">
        <p14:creationId xmlns:p14="http://schemas.microsoft.com/office/powerpoint/2010/main" val="2751874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D682-E454-F390-C157-1B240210B0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19817E-EFCA-B199-A1E7-1B5DCD8CB4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14FF-7A16-0115-AAC2-4685232449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B9D50-6C33-C038-CBA2-B5C8BCC98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484D8-12F2-8DED-DF2E-AF66A16C49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C3F0C-CA24-F3D2-F836-E33485D0DBBA}"/>
              </a:ext>
            </a:extLst>
          </p:cNvPr>
          <p:cNvSpPr>
            <a:spLocks noGrp="1"/>
          </p:cNvSpPr>
          <p:nvPr>
            <p:ph type="dt" sz="half" idx="10"/>
          </p:nvPr>
        </p:nvSpPr>
        <p:spPr/>
        <p:txBody>
          <a:bodyPr/>
          <a:lstStyle/>
          <a:p>
            <a:fld id="{4929C5C9-9525-4C22-A6CC-5D8E0BBB8EF6}" type="datetimeFigureOut">
              <a:rPr lang="en-US" smtClean="0"/>
              <a:t>9/10/2024</a:t>
            </a:fld>
            <a:endParaRPr lang="en-US"/>
          </a:p>
        </p:txBody>
      </p:sp>
      <p:sp>
        <p:nvSpPr>
          <p:cNvPr id="8" name="Footer Placeholder 7">
            <a:extLst>
              <a:ext uri="{FF2B5EF4-FFF2-40B4-BE49-F238E27FC236}">
                <a16:creationId xmlns:a16="http://schemas.microsoft.com/office/drawing/2014/main" id="{FB7CC5E7-29D0-4C76-D913-AA9F20087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B0F14E-B6F3-B600-0C51-0311375E7313}"/>
              </a:ext>
            </a:extLst>
          </p:cNvPr>
          <p:cNvSpPr>
            <a:spLocks noGrp="1"/>
          </p:cNvSpPr>
          <p:nvPr>
            <p:ph type="sldNum" sz="quarter" idx="12"/>
          </p:nvPr>
        </p:nvSpPr>
        <p:spPr/>
        <p:txBody>
          <a:bodyPr/>
          <a:lstStyle/>
          <a:p>
            <a:fld id="{40DB9DC0-8F95-4CC0-94EB-742196B970D4}" type="slidenum">
              <a:rPr lang="en-US" smtClean="0"/>
              <a:t>‹#›</a:t>
            </a:fld>
            <a:endParaRPr lang="en-US"/>
          </a:p>
        </p:txBody>
      </p:sp>
    </p:spTree>
    <p:extLst>
      <p:ext uri="{BB962C8B-B14F-4D97-AF65-F5344CB8AC3E}">
        <p14:creationId xmlns:p14="http://schemas.microsoft.com/office/powerpoint/2010/main" val="361651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56286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Blue">
    <p:spTree>
      <p:nvGrpSpPr>
        <p:cNvPr id="1" name=""/>
        <p:cNvGrpSpPr/>
        <p:nvPr/>
      </p:nvGrpSpPr>
      <p:grpSpPr>
        <a:xfrm>
          <a:off x="0" y="0"/>
          <a:ext cx="0" cy="0"/>
          <a:chOff x="0" y="0"/>
          <a:chExt cx="0" cy="0"/>
        </a:xfrm>
      </p:grpSpPr>
      <p:pic>
        <p:nvPicPr>
          <p:cNvPr id="8" name="Picture 7" descr="A picture containing text, monitor, electronics, display&#10;&#10;Description automatically generated">
            <a:extLst>
              <a:ext uri="{FF2B5EF4-FFF2-40B4-BE49-F238E27FC236}">
                <a16:creationId xmlns:a16="http://schemas.microsoft.com/office/drawing/2014/main" id="{F812367A-7503-C34E-BDFB-5B878D3D91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4142" y="1327505"/>
            <a:ext cx="8100142" cy="4674939"/>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5535560" y="365125"/>
            <a:ext cx="6243485"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5535560" y="2254827"/>
            <a:ext cx="6243485"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721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07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2381229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3" r:id="rId1"/>
    <p:sldLayoutId id="2147483735" r:id="rId2"/>
    <p:sldLayoutId id="2147483736" r:id="rId3"/>
    <p:sldLayoutId id="2147483737" r:id="rId4"/>
    <p:sldLayoutId id="2147483738" r:id="rId5"/>
    <p:sldLayoutId id="2147483739" r:id="rId6"/>
    <p:sldLayoutId id="2147483740" r:id="rId7"/>
    <p:sldLayoutId id="2147483744" r:id="rId8"/>
    <p:sldLayoutId id="2147483741" r:id="rId9"/>
    <p:sldLayoutId id="2147483742" r:id="rId10"/>
    <p:sldLayoutId id="2147483743" r:id="rId11"/>
    <p:sldLayoutId id="2147483734" r:id="rId12"/>
    <p:sldLayoutId id="2147483727" r:id="rId13"/>
    <p:sldLayoutId id="2147483724" r:id="rId14"/>
    <p:sldLayoutId id="2147483732" r:id="rId15"/>
    <p:sldLayoutId id="2147483712" r:id="rId16"/>
    <p:sldLayoutId id="2147483729" r:id="rId17"/>
    <p:sldLayoutId id="2147483730" r:id="rId18"/>
    <p:sldLayoutId id="2147483731" r:id="rId19"/>
    <p:sldLayoutId id="2147483721" r:id="rId20"/>
    <p:sldLayoutId id="2147483681" r:id="rId21"/>
    <p:sldLayoutId id="2147483682" r:id="rId22"/>
    <p:sldLayoutId id="2147483723" r:id="rId23"/>
    <p:sldLayoutId id="2147483714" r:id="rId24"/>
    <p:sldLayoutId id="2147483713" r:id="rId25"/>
    <p:sldLayoutId id="2147483719" r:id="rId26"/>
    <p:sldLayoutId id="2147483650" r:id="rId27"/>
    <p:sldLayoutId id="2147483679" r:id="rId28"/>
    <p:sldLayoutId id="2147483666" r:id="rId29"/>
    <p:sldLayoutId id="2147483662" r:id="rId30"/>
    <p:sldLayoutId id="2147483651" r:id="rId31"/>
    <p:sldLayoutId id="2147483692" r:id="rId32"/>
    <p:sldLayoutId id="2147483706" r:id="rId33"/>
    <p:sldLayoutId id="2147483653" r:id="rId34"/>
    <p:sldLayoutId id="2147483674" r:id="rId35"/>
    <p:sldLayoutId id="2147483684" r:id="rId36"/>
    <p:sldLayoutId id="2147483685" r:id="rId37"/>
    <p:sldLayoutId id="2147483688" r:id="rId38"/>
    <p:sldLayoutId id="2147483689" r:id="rId39"/>
    <p:sldLayoutId id="2147483686" r:id="rId40"/>
    <p:sldLayoutId id="2147483696" r:id="rId41"/>
    <p:sldLayoutId id="2147483702" r:id="rId42"/>
    <p:sldLayoutId id="2147483655" r:id="rId43"/>
    <p:sldLayoutId id="2147483718" r:id="rId44"/>
    <p:sldLayoutId id="2147483658" r:id="rId45"/>
    <p:sldLayoutId id="2147483659" r:id="rId46"/>
    <p:sldLayoutId id="2147483707" r:id="rId47"/>
    <p:sldLayoutId id="2147483745" r:id="rId48"/>
    <p:sldLayoutId id="2147483746" r:id="rId49"/>
    <p:sldLayoutId id="2147483747" r:id="rId50"/>
    <p:sldLayoutId id="2147483748" r:id="rId51"/>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tpgi.com/good-intentions-poor-context/"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tpgi.com/context-is-king-long-live-the-k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w3.org/TR/accname-1.2/#dfn-accessible-nam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tpgi.com/context-is-king-long-live-the-king/" TargetMode="External"/><Relationship Id="rId2" Type="http://schemas.openxmlformats.org/officeDocument/2006/relationships/hyperlink" Target="https://www.tpgi.com/good-intentions-poor-context/" TargetMode="External"/><Relationship Id="rId1" Type="http://schemas.openxmlformats.org/officeDocument/2006/relationships/slideLayout" Target="../slideLayouts/slideLayout9.xml"/><Relationship Id="rId5" Type="http://schemas.openxmlformats.org/officeDocument/2006/relationships/image" Target="../media/image40.sv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9C20-E355-8D45-288B-6E16ECEC4518}"/>
              </a:ext>
            </a:extLst>
          </p:cNvPr>
          <p:cNvSpPr>
            <a:spLocks noGrp="1"/>
          </p:cNvSpPr>
          <p:nvPr>
            <p:ph type="title"/>
          </p:nvPr>
        </p:nvSpPr>
        <p:spPr/>
        <p:txBody>
          <a:bodyPr>
            <a:normAutofit fontScale="90000"/>
          </a:bodyPr>
          <a:lstStyle/>
          <a:p>
            <a:r>
              <a:rPr lang="en-US" dirty="0"/>
              <a:t>Pieces of an Accessibility Audit:</a:t>
            </a:r>
            <a:br>
              <a:rPr lang="en-US" dirty="0"/>
            </a:br>
            <a:r>
              <a:rPr lang="en-US" dirty="0"/>
              <a:t>What's in an Accessible Name?</a:t>
            </a:r>
          </a:p>
        </p:txBody>
      </p:sp>
      <p:sp>
        <p:nvSpPr>
          <p:cNvPr id="3" name="Subtitle 2">
            <a:extLst>
              <a:ext uri="{FF2B5EF4-FFF2-40B4-BE49-F238E27FC236}">
                <a16:creationId xmlns:a16="http://schemas.microsoft.com/office/drawing/2014/main" id="{B5BF082C-68DE-873B-36DD-D712447A90D6}"/>
              </a:ext>
            </a:extLst>
          </p:cNvPr>
          <p:cNvSpPr>
            <a:spLocks noGrp="1"/>
          </p:cNvSpPr>
          <p:nvPr>
            <p:ph type="subTitle" idx="1"/>
          </p:nvPr>
        </p:nvSpPr>
        <p:spPr/>
        <p:txBody>
          <a:bodyPr/>
          <a:lstStyle/>
          <a:p>
            <a:r>
              <a:rPr lang="en-US" dirty="0"/>
              <a:t>Wes Estes</a:t>
            </a:r>
          </a:p>
        </p:txBody>
      </p:sp>
      <p:sp>
        <p:nvSpPr>
          <p:cNvPr id="4" name="Text Placeholder 3">
            <a:extLst>
              <a:ext uri="{FF2B5EF4-FFF2-40B4-BE49-F238E27FC236}">
                <a16:creationId xmlns:a16="http://schemas.microsoft.com/office/drawing/2014/main" id="{AFA7B91B-ADB2-B22E-BFA6-70DA0CBE5749}"/>
              </a:ext>
            </a:extLst>
          </p:cNvPr>
          <p:cNvSpPr>
            <a:spLocks noGrp="1"/>
          </p:cNvSpPr>
          <p:nvPr>
            <p:ph type="body" sz="quarter" idx="11"/>
          </p:nvPr>
        </p:nvSpPr>
        <p:spPr/>
        <p:txBody>
          <a:bodyPr>
            <a:normAutofit/>
          </a:bodyPr>
          <a:lstStyle/>
          <a:p>
            <a:r>
              <a:rPr lang="en-US" dirty="0"/>
              <a:t>Accessibility Engineer TPGi</a:t>
            </a:r>
          </a:p>
        </p:txBody>
      </p:sp>
      <p:pic>
        <p:nvPicPr>
          <p:cNvPr id="6" name="Picture 5">
            <a:extLst>
              <a:ext uri="{FF2B5EF4-FFF2-40B4-BE49-F238E27FC236}">
                <a16:creationId xmlns:a16="http://schemas.microsoft.com/office/drawing/2014/main" id="{ECA30A26-8A3B-FC71-9FE3-7502032D28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8" y="4410989"/>
            <a:ext cx="1143929" cy="1143929"/>
          </a:xfrm>
          <a:prstGeom prst="rect">
            <a:avLst/>
          </a:prstGeom>
        </p:spPr>
      </p:pic>
    </p:spTree>
    <p:extLst>
      <p:ext uri="{BB962C8B-B14F-4D97-AF65-F5344CB8AC3E}">
        <p14:creationId xmlns:p14="http://schemas.microsoft.com/office/powerpoint/2010/main" val="64230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E4B4-3183-11ED-DEB4-5281B271860B}"/>
              </a:ext>
            </a:extLst>
          </p:cNvPr>
          <p:cNvSpPr>
            <a:spLocks noGrp="1"/>
          </p:cNvSpPr>
          <p:nvPr>
            <p:ph type="title"/>
          </p:nvPr>
        </p:nvSpPr>
        <p:spPr/>
        <p:txBody>
          <a:bodyPr/>
          <a:lstStyle/>
          <a:p>
            <a:r>
              <a:rPr lang="en-US" dirty="0"/>
              <a:t>Why is the Accessible Name important?</a:t>
            </a:r>
          </a:p>
        </p:txBody>
      </p:sp>
      <p:sp>
        <p:nvSpPr>
          <p:cNvPr id="3" name="Content Placeholder 2">
            <a:extLst>
              <a:ext uri="{FF2B5EF4-FFF2-40B4-BE49-F238E27FC236}">
                <a16:creationId xmlns:a16="http://schemas.microsoft.com/office/drawing/2014/main" id="{C86B1982-39A9-D2B4-0CFD-6530008EA4E8}"/>
              </a:ext>
            </a:extLst>
          </p:cNvPr>
          <p:cNvSpPr>
            <a:spLocks noGrp="1"/>
          </p:cNvSpPr>
          <p:nvPr>
            <p:ph idx="1"/>
          </p:nvPr>
        </p:nvSpPr>
        <p:spPr/>
        <p:txBody>
          <a:bodyPr>
            <a:normAutofit fontScale="92500" lnSpcReduction="10000"/>
          </a:bodyPr>
          <a:lstStyle/>
          <a:p>
            <a:r>
              <a:rPr lang="en-US" dirty="0"/>
              <a:t>Provides users of assistive technology a description of the element they are currently focused on or interacting with</a:t>
            </a:r>
          </a:p>
          <a:p>
            <a:r>
              <a:rPr lang="en-US" dirty="0"/>
              <a:t>When no accessible name is provided, screen reader users only hear the role but no description of what it is, even if visible text may be present</a:t>
            </a:r>
          </a:p>
          <a:p>
            <a:r>
              <a:rPr lang="en-US" dirty="0"/>
              <a:t>Speech input users navigate by speaking the accessible name</a:t>
            </a:r>
          </a:p>
          <a:p>
            <a:r>
              <a:rPr lang="en-US" dirty="0"/>
              <a:t>Generic, insufficiently descriptive or repeated accessible names can confuse users or make navigation difficult</a:t>
            </a:r>
          </a:p>
        </p:txBody>
      </p:sp>
    </p:spTree>
    <p:extLst>
      <p:ext uri="{BB962C8B-B14F-4D97-AF65-F5344CB8AC3E}">
        <p14:creationId xmlns:p14="http://schemas.microsoft.com/office/powerpoint/2010/main" val="196066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431A-2405-1DD7-F626-766ACF5B6C94}"/>
              </a:ext>
            </a:extLst>
          </p:cNvPr>
          <p:cNvSpPr>
            <a:spLocks noGrp="1"/>
          </p:cNvSpPr>
          <p:nvPr>
            <p:ph type="title"/>
          </p:nvPr>
        </p:nvSpPr>
        <p:spPr/>
        <p:txBody>
          <a:bodyPr/>
          <a:lstStyle/>
          <a:p>
            <a:r>
              <a:rPr lang="en-US" dirty="0"/>
              <a:t>WCAG success criteria that apply to the Accessible Name:</a:t>
            </a:r>
          </a:p>
        </p:txBody>
      </p:sp>
      <p:sp>
        <p:nvSpPr>
          <p:cNvPr id="3" name="Content Placeholder 2">
            <a:extLst>
              <a:ext uri="{FF2B5EF4-FFF2-40B4-BE49-F238E27FC236}">
                <a16:creationId xmlns:a16="http://schemas.microsoft.com/office/drawing/2014/main" id="{8B9642C4-7F18-F023-635A-9649F9F1D80A}"/>
              </a:ext>
            </a:extLst>
          </p:cNvPr>
          <p:cNvSpPr>
            <a:spLocks noGrp="1"/>
          </p:cNvSpPr>
          <p:nvPr>
            <p:ph idx="1"/>
          </p:nvPr>
        </p:nvSpPr>
        <p:spPr/>
        <p:txBody>
          <a:bodyPr/>
          <a:lstStyle/>
          <a:p>
            <a:r>
              <a:rPr lang="en-US" dirty="0"/>
              <a:t>4.1.2 – Name, Role, Value</a:t>
            </a:r>
          </a:p>
          <a:p>
            <a:r>
              <a:rPr lang="en-US" dirty="0"/>
              <a:t>1.3.1 – Info and Relationships</a:t>
            </a:r>
          </a:p>
          <a:p>
            <a:r>
              <a:rPr lang="en-US" dirty="0"/>
              <a:t>2.5.3 – Label in Name</a:t>
            </a:r>
          </a:p>
          <a:p>
            <a:r>
              <a:rPr lang="en-US" dirty="0"/>
              <a:t>1.1.1 – Non-text Content</a:t>
            </a:r>
          </a:p>
          <a:p>
            <a:r>
              <a:rPr lang="en-US" dirty="0"/>
              <a:t>3.3.2 – Labels or Instructions</a:t>
            </a:r>
          </a:p>
          <a:p>
            <a:r>
              <a:rPr lang="en-US" dirty="0"/>
              <a:t>2.4.4 – Link Purpose (in context)</a:t>
            </a:r>
          </a:p>
        </p:txBody>
      </p:sp>
    </p:spTree>
    <p:extLst>
      <p:ext uri="{BB962C8B-B14F-4D97-AF65-F5344CB8AC3E}">
        <p14:creationId xmlns:p14="http://schemas.microsoft.com/office/powerpoint/2010/main" val="264321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B912-19BE-CBE3-0777-C8F9A3461991}"/>
              </a:ext>
            </a:extLst>
          </p:cNvPr>
          <p:cNvSpPr>
            <a:spLocks noGrp="1"/>
          </p:cNvSpPr>
          <p:nvPr>
            <p:ph type="title"/>
          </p:nvPr>
        </p:nvSpPr>
        <p:spPr/>
        <p:txBody>
          <a:bodyPr/>
          <a:lstStyle/>
          <a:p>
            <a:r>
              <a:rPr lang="en-US" dirty="0"/>
              <a:t>Modifying or updating an Accessible Name?</a:t>
            </a:r>
          </a:p>
        </p:txBody>
      </p:sp>
      <p:sp>
        <p:nvSpPr>
          <p:cNvPr id="3" name="Content Placeholder 2">
            <a:extLst>
              <a:ext uri="{FF2B5EF4-FFF2-40B4-BE49-F238E27FC236}">
                <a16:creationId xmlns:a16="http://schemas.microsoft.com/office/drawing/2014/main" id="{126E497A-1554-D31C-9AC2-97DB91DB5A2D}"/>
              </a:ext>
            </a:extLst>
          </p:cNvPr>
          <p:cNvSpPr>
            <a:spLocks noGrp="1"/>
          </p:cNvSpPr>
          <p:nvPr>
            <p:ph idx="1"/>
          </p:nvPr>
        </p:nvSpPr>
        <p:spPr>
          <a:xfrm>
            <a:off x="1066798" y="2254827"/>
            <a:ext cx="10140177" cy="3922136"/>
          </a:xfrm>
        </p:spPr>
        <p:txBody>
          <a:bodyPr>
            <a:normAutofit fontScale="62500" lnSpcReduction="20000"/>
          </a:bodyPr>
          <a:lstStyle/>
          <a:p>
            <a:r>
              <a:rPr lang="en-US" dirty="0"/>
              <a:t>Ideally the Accessible Name should come from real text present on the page, like a visible label and/or visually hidden text</a:t>
            </a:r>
          </a:p>
          <a:p>
            <a:r>
              <a:rPr lang="en-US" dirty="0"/>
              <a:t>For elements without visible text, ARIA can be used to provide the Accessible Name by referencing other elements on the page using aria-</a:t>
            </a:r>
            <a:r>
              <a:rPr lang="en-US" dirty="0" err="1"/>
              <a:t>labelledby</a:t>
            </a:r>
            <a:r>
              <a:rPr lang="en-US" dirty="0"/>
              <a:t> with id references, or directly using aria-label</a:t>
            </a:r>
          </a:p>
          <a:p>
            <a:r>
              <a:rPr lang="en-US" dirty="0"/>
              <a:t>The title attribute provides an Accessible Name for </a:t>
            </a:r>
            <a:r>
              <a:rPr lang="en-US" dirty="0" err="1"/>
              <a:t>iframes</a:t>
            </a:r>
            <a:r>
              <a:rPr lang="en-US" dirty="0"/>
              <a:t>, but should otherwise generally be avoided in preference to other methods; as it’s the least reliable for assistive technology and the browser-based tooltips it creates have accessibility issues</a:t>
            </a:r>
          </a:p>
          <a:p>
            <a:r>
              <a:rPr lang="en-US" dirty="0"/>
              <a:t>For more details on what to consider when crafting a good Accessible Name, reference these recent articles:</a:t>
            </a:r>
          </a:p>
          <a:p>
            <a:pPr lvl="1"/>
            <a:r>
              <a:rPr lang="en-US" dirty="0">
                <a:hlinkClick r:id="rId3"/>
              </a:rPr>
              <a:t>Good Intentions, Poor Context</a:t>
            </a:r>
            <a:r>
              <a:rPr lang="en-US" dirty="0"/>
              <a:t> by Doug Abrams, Senior Accessibility Engineer TPGi</a:t>
            </a:r>
          </a:p>
          <a:p>
            <a:pPr lvl="1"/>
            <a:r>
              <a:rPr lang="en-US" dirty="0">
                <a:hlinkClick r:id="rId4"/>
              </a:rPr>
              <a:t>Context is king: long live the king!</a:t>
            </a:r>
            <a:r>
              <a:rPr lang="en-US" dirty="0"/>
              <a:t> by Ian Lloyd, Principal Accessibility Engineer TPGi</a:t>
            </a:r>
          </a:p>
        </p:txBody>
      </p:sp>
    </p:spTree>
    <p:extLst>
      <p:ext uri="{BB962C8B-B14F-4D97-AF65-F5344CB8AC3E}">
        <p14:creationId xmlns:p14="http://schemas.microsoft.com/office/powerpoint/2010/main" val="122016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normAutofit/>
          </a:bodyPr>
          <a:lstStyle/>
          <a:p>
            <a:r>
              <a:rPr lang="en-US" dirty="0"/>
              <a:t>Example 1: Button with Accessible Name from Contents</a:t>
            </a:r>
          </a:p>
        </p:txBody>
      </p:sp>
      <p:pic>
        <p:nvPicPr>
          <p:cNvPr id="12" name="Picture 11" descr="Example of a button control with visible text &quot;Submit your inquiry&quot; followed by a CSS background image of a right pointing arrow">
            <a:extLst>
              <a:ext uri="{FF2B5EF4-FFF2-40B4-BE49-F238E27FC236}">
                <a16:creationId xmlns:a16="http://schemas.microsoft.com/office/drawing/2014/main" id="{B8212661-C5C4-E85B-2BB8-7E62A7EBF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3" y="2093119"/>
            <a:ext cx="5073533" cy="906559"/>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6613" y="2999678"/>
            <a:ext cx="5259387" cy="3639957"/>
          </a:xfrm>
        </p:spPr>
        <p:txBody>
          <a:bodyPr>
            <a:normAutofit/>
          </a:bodyPr>
          <a:lstStyle/>
          <a:p>
            <a:pPr marL="0" indent="0">
              <a:spcBef>
                <a:spcPts val="0"/>
              </a:spcBef>
              <a:spcAft>
                <a:spcPts val="0"/>
              </a:spcAft>
              <a:buNone/>
            </a:pPr>
            <a:r>
              <a:rPr lang="en-US" b="1" dirty="0"/>
              <a:t>Code:</a:t>
            </a:r>
          </a:p>
          <a:p>
            <a:pPr marL="0" indent="0">
              <a:spcBef>
                <a:spcPts val="0"/>
              </a:spcBef>
              <a:spcAft>
                <a:spcPts val="0"/>
              </a:spcAft>
              <a:buNone/>
            </a:pPr>
            <a:r>
              <a:rPr lang="en-US" dirty="0"/>
              <a:t>&lt;button</a:t>
            </a:r>
          </a:p>
          <a:p>
            <a:pPr marL="457200" lvl="1" indent="0">
              <a:spcBef>
                <a:spcPts val="0"/>
              </a:spcBef>
              <a:spcAft>
                <a:spcPts val="0"/>
              </a:spcAft>
              <a:buNone/>
            </a:pPr>
            <a:r>
              <a:rPr lang="en-US" dirty="0"/>
              <a:t>type="submit"&gt;</a:t>
            </a:r>
          </a:p>
          <a:p>
            <a:pPr marL="457200" lvl="1" indent="0">
              <a:spcBef>
                <a:spcPts val="0"/>
              </a:spcBef>
              <a:spcAft>
                <a:spcPts val="0"/>
              </a:spcAft>
              <a:buNone/>
            </a:pPr>
            <a:r>
              <a:rPr lang="en-US" dirty="0"/>
              <a:t>Submit your inquiry</a:t>
            </a:r>
          </a:p>
          <a:p>
            <a:pPr marL="0" indent="0">
              <a:spcBef>
                <a:spcPts val="0"/>
              </a:spcBef>
              <a:spcAft>
                <a:spcPts val="0"/>
              </a:spcAft>
              <a:buNone/>
            </a:pPr>
            <a:r>
              <a:rPr lang="en-US"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093120"/>
            <a:ext cx="6095999" cy="4546516"/>
          </a:xfrm>
        </p:spPr>
        <p:txBody>
          <a:bodyPr>
            <a:normAutofit fontScale="92500" lnSpcReduction="10000"/>
          </a:bodyPr>
          <a:lstStyle/>
          <a:p>
            <a:pPr marL="0" indent="0">
              <a:lnSpc>
                <a:spcPct val="120000"/>
              </a:lnSpc>
              <a:spcBef>
                <a:spcPts val="0"/>
              </a:spcBef>
              <a:spcAft>
                <a:spcPts val="0"/>
              </a:spcAft>
              <a:buNone/>
            </a:pPr>
            <a:r>
              <a:rPr lang="en-US" b="1" dirty="0">
                <a:solidFill>
                  <a:schemeClr val="accent1">
                    <a:lumMod val="10000"/>
                  </a:schemeClr>
                </a:solidFill>
              </a:rPr>
              <a:t>Computed Properties:</a:t>
            </a:r>
          </a:p>
          <a:p>
            <a:pPr marL="0" indent="0" algn="l">
              <a:lnSpc>
                <a:spcPct val="120000"/>
              </a:lnSpc>
              <a:spcBef>
                <a:spcPts val="0"/>
              </a:spcBef>
              <a:spcAft>
                <a:spcPts val="0"/>
              </a:spcAft>
              <a:buNone/>
            </a:pPr>
            <a:r>
              <a:rPr lang="en-US" sz="2800" dirty="0">
                <a:solidFill>
                  <a:schemeClr val="accent1">
                    <a:lumMod val="10000"/>
                  </a:schemeClr>
                </a:solidFill>
                <a:highlight>
                  <a:srgbClr val="FFFF00"/>
                </a:highlight>
              </a:rPr>
              <a:t>Name: </a:t>
            </a:r>
            <a:r>
              <a:rPr lang="en-US" sz="2800" i="1" dirty="0">
                <a:solidFill>
                  <a:schemeClr val="accent1">
                    <a:lumMod val="10000"/>
                  </a:schemeClr>
                </a:solidFill>
                <a:highlight>
                  <a:srgbClr val="FFFF00"/>
                </a:highlight>
              </a:rPr>
              <a:t>"Submit your inquiry"</a:t>
            </a:r>
          </a:p>
          <a:p>
            <a:pPr marL="457200" lvl="1" indent="0" algn="l">
              <a:lnSpc>
                <a:spcPct val="120000"/>
              </a:lnSpc>
              <a:spcBef>
                <a:spcPts val="0"/>
              </a:spcBef>
              <a:spcAft>
                <a:spcPts val="0"/>
              </a:spcAft>
              <a:buNone/>
            </a:pPr>
            <a:r>
              <a:rPr lang="en-US" dirty="0">
                <a:solidFill>
                  <a:schemeClr val="accent1">
                    <a:lumMod val="10000"/>
                  </a:schemeClr>
                </a:solidFill>
              </a:rPr>
              <a:t>aria-</a:t>
            </a:r>
            <a:r>
              <a:rPr lang="en-US" dirty="0" err="1">
                <a:solidFill>
                  <a:schemeClr val="accent1">
                    <a:lumMod val="10000"/>
                  </a:schemeClr>
                </a:solidFill>
              </a:rPr>
              <a:t>labelledby</a:t>
            </a:r>
            <a:r>
              <a:rPr lang="en-US" dirty="0">
                <a:solidFill>
                  <a:schemeClr val="accent1">
                    <a:lumMod val="10000"/>
                  </a:schemeClr>
                </a:solidFill>
              </a:rPr>
              <a:t>: </a:t>
            </a:r>
            <a:r>
              <a:rPr lang="en-US" i="1" dirty="0">
                <a:solidFill>
                  <a:schemeClr val="accent1">
                    <a:lumMod val="10000"/>
                  </a:schemeClr>
                </a:solidFill>
              </a:rPr>
              <a:t>Not specified</a:t>
            </a:r>
          </a:p>
          <a:p>
            <a:pPr marL="457200" lvl="1" indent="0" algn="l">
              <a:lnSpc>
                <a:spcPct val="120000"/>
              </a:lnSpc>
              <a:spcBef>
                <a:spcPts val="0"/>
              </a:spcBef>
              <a:spcAft>
                <a:spcPts val="0"/>
              </a:spcAft>
              <a:buNone/>
            </a:pPr>
            <a:r>
              <a:rPr lang="en-US" dirty="0">
                <a:solidFill>
                  <a:schemeClr val="accent1">
                    <a:lumMod val="10000"/>
                  </a:schemeClr>
                </a:solidFill>
              </a:rPr>
              <a:t>aria-label: </a:t>
            </a:r>
            <a:r>
              <a:rPr lang="en-US" i="1" dirty="0">
                <a:solidFill>
                  <a:schemeClr val="accent1">
                    <a:lumMod val="10000"/>
                  </a:schemeClr>
                </a:solidFill>
              </a:rPr>
              <a:t>Not specified</a:t>
            </a:r>
          </a:p>
          <a:p>
            <a:pPr marL="457200" lvl="1" indent="0" algn="l">
              <a:lnSpc>
                <a:spcPct val="120000"/>
              </a:lnSpc>
              <a:spcBef>
                <a:spcPts val="0"/>
              </a:spcBef>
              <a:spcAft>
                <a:spcPts val="0"/>
              </a:spcAft>
              <a:buNone/>
            </a:pPr>
            <a:r>
              <a:rPr lang="en-US" dirty="0">
                <a:solidFill>
                  <a:schemeClr val="accent1">
                    <a:lumMod val="10000"/>
                  </a:schemeClr>
                </a:solidFill>
              </a:rPr>
              <a:t>From label: </a:t>
            </a:r>
            <a:r>
              <a:rPr lang="en-US" i="1" dirty="0">
                <a:solidFill>
                  <a:schemeClr val="accent1">
                    <a:lumMod val="10000"/>
                  </a:schemeClr>
                </a:solidFill>
              </a:rPr>
              <a:t>Not specified</a:t>
            </a:r>
          </a:p>
          <a:p>
            <a:pPr marL="457200" lvl="1" indent="0" algn="l">
              <a:lnSpc>
                <a:spcPct val="120000"/>
              </a:lnSpc>
              <a:spcBef>
                <a:spcPts val="0"/>
              </a:spcBef>
              <a:spcAft>
                <a:spcPts val="0"/>
              </a:spcAft>
              <a:buNone/>
            </a:pPr>
            <a:r>
              <a:rPr lang="en-US" dirty="0">
                <a:solidFill>
                  <a:schemeClr val="accent1">
                    <a:lumMod val="10000"/>
                  </a:schemeClr>
                </a:solidFill>
              </a:rPr>
              <a:t>Contents: </a:t>
            </a:r>
            <a:r>
              <a:rPr lang="en-US" i="1" dirty="0">
                <a:solidFill>
                  <a:schemeClr val="accent1">
                    <a:lumMod val="10000"/>
                  </a:schemeClr>
                </a:solidFill>
              </a:rPr>
              <a:t>"Submit your inquiry"</a:t>
            </a:r>
          </a:p>
          <a:p>
            <a:pPr marL="457200" lvl="1" indent="0" algn="l">
              <a:lnSpc>
                <a:spcPct val="120000"/>
              </a:lnSpc>
              <a:spcBef>
                <a:spcPts val="0"/>
              </a:spcBef>
              <a:spcAft>
                <a:spcPts val="0"/>
              </a:spcAft>
              <a:buNone/>
            </a:pPr>
            <a:r>
              <a:rPr lang="en-US" dirty="0">
                <a:solidFill>
                  <a:schemeClr val="accent1">
                    <a:lumMod val="10000"/>
                  </a:schemeClr>
                </a:solidFill>
              </a:rPr>
              <a:t>title: </a:t>
            </a:r>
            <a:r>
              <a:rPr lang="en-US" i="1" dirty="0">
                <a:solidFill>
                  <a:schemeClr val="accent1">
                    <a:lumMod val="10000"/>
                  </a:schemeClr>
                </a:solidFill>
              </a:rPr>
              <a:t>Not specified</a:t>
            </a:r>
          </a:p>
          <a:p>
            <a:pPr marL="0" indent="0" algn="l">
              <a:lnSpc>
                <a:spcPct val="120000"/>
              </a:lnSpc>
              <a:spcBef>
                <a:spcPts val="0"/>
              </a:spcBef>
              <a:spcAft>
                <a:spcPts val="0"/>
              </a:spcAft>
              <a:buNone/>
            </a:pPr>
            <a:r>
              <a:rPr lang="en-US" dirty="0">
                <a:solidFill>
                  <a:schemeClr val="accent1">
                    <a:lumMod val="10000"/>
                  </a:schemeClr>
                </a:solidFill>
              </a:rPr>
              <a:t>Role: button</a:t>
            </a:r>
          </a:p>
          <a:p>
            <a:pPr marL="0" indent="0" algn="l">
              <a:lnSpc>
                <a:spcPct val="120000"/>
              </a:lnSpc>
              <a:spcBef>
                <a:spcPts val="0"/>
              </a:spcBef>
              <a:spcAft>
                <a:spcPts val="0"/>
              </a:spcAft>
              <a:buNone/>
            </a:pPr>
            <a:r>
              <a:rPr lang="en-US" dirty="0">
                <a:solidFill>
                  <a:schemeClr val="accent1">
                    <a:lumMod val="10000"/>
                  </a:schemeClr>
                </a:solidFill>
              </a:rPr>
              <a:t>Invalid user entry: false</a:t>
            </a:r>
          </a:p>
          <a:p>
            <a:pPr marL="0" indent="0" algn="l">
              <a:lnSpc>
                <a:spcPct val="120000"/>
              </a:lnSpc>
              <a:spcBef>
                <a:spcPts val="0"/>
              </a:spcBef>
              <a:spcAft>
                <a:spcPts val="0"/>
              </a:spcAft>
              <a:buNone/>
            </a:pPr>
            <a:r>
              <a:rPr lang="en-US" dirty="0">
                <a:solidFill>
                  <a:schemeClr val="accent1">
                    <a:lumMod val="10000"/>
                  </a:schemeClr>
                </a:solidFill>
              </a:rPr>
              <a:t>Focusable: true</a:t>
            </a:r>
          </a:p>
          <a:p>
            <a:pPr marL="0" indent="0" algn="l">
              <a:lnSpc>
                <a:spcPct val="120000"/>
              </a:lnSpc>
              <a:spcBef>
                <a:spcPts val="0"/>
              </a:spcBef>
              <a:spcAft>
                <a:spcPts val="0"/>
              </a:spcAft>
              <a:buNone/>
            </a:pPr>
            <a:r>
              <a:rPr lang="en-US" dirty="0">
                <a:solidFill>
                  <a:schemeClr val="accent1">
                    <a:lumMod val="10000"/>
                  </a:schemeClr>
                </a:solidFill>
              </a:rPr>
              <a:t>Focused: true</a:t>
            </a:r>
          </a:p>
        </p:txBody>
      </p:sp>
    </p:spTree>
    <p:extLst>
      <p:ext uri="{BB962C8B-B14F-4D97-AF65-F5344CB8AC3E}">
        <p14:creationId xmlns:p14="http://schemas.microsoft.com/office/powerpoint/2010/main" val="21943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2: Button with Accessible Name from aria-label</a:t>
            </a:r>
          </a:p>
        </p:txBody>
      </p:sp>
      <p:pic>
        <p:nvPicPr>
          <p:cNvPr id="12" name="Picture 11" descr="Example of a button control with visible text &quot;Submit your inquiry&quot; followed by a CSS background image of a right pointing arrow">
            <a:extLst>
              <a:ext uri="{FF2B5EF4-FFF2-40B4-BE49-F238E27FC236}">
                <a16:creationId xmlns:a16="http://schemas.microsoft.com/office/drawing/2014/main" id="{B8212661-C5C4-E85B-2BB8-7E62A7EBF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2093119"/>
            <a:ext cx="5057165" cy="895408"/>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6613" y="2988527"/>
            <a:ext cx="5057165" cy="3651108"/>
          </a:xfrm>
        </p:spPr>
        <p:txBody>
          <a:bodyPr>
            <a:normAutofit/>
          </a:bodyPr>
          <a:lstStyle/>
          <a:p>
            <a:pPr marL="0" indent="0">
              <a:spcBef>
                <a:spcPts val="0"/>
              </a:spcBef>
              <a:spcAft>
                <a:spcPts val="0"/>
              </a:spcAft>
              <a:buNone/>
            </a:pPr>
            <a:r>
              <a:rPr lang="en-US" b="1" dirty="0"/>
              <a:t>Code:</a:t>
            </a:r>
          </a:p>
          <a:p>
            <a:pPr marL="0" indent="0">
              <a:spcBef>
                <a:spcPts val="0"/>
              </a:spcBef>
              <a:spcAft>
                <a:spcPts val="0"/>
              </a:spcAft>
              <a:buNone/>
            </a:pPr>
            <a:r>
              <a:rPr lang="en-US" dirty="0"/>
              <a:t>&lt;button </a:t>
            </a:r>
          </a:p>
          <a:p>
            <a:pPr marL="457200" lvl="1" indent="0">
              <a:spcBef>
                <a:spcPts val="0"/>
              </a:spcBef>
              <a:spcAft>
                <a:spcPts val="0"/>
              </a:spcAft>
              <a:buNone/>
            </a:pPr>
            <a:r>
              <a:rPr lang="en-US" dirty="0"/>
              <a:t>type="submit"</a:t>
            </a:r>
          </a:p>
          <a:p>
            <a:pPr marL="457200" lvl="1" indent="0">
              <a:spcBef>
                <a:spcPts val="0"/>
              </a:spcBef>
              <a:spcAft>
                <a:spcPts val="0"/>
              </a:spcAft>
              <a:buNone/>
            </a:pPr>
            <a:r>
              <a:rPr lang="en-US" dirty="0"/>
              <a:t>aria-label="Go!"&gt;</a:t>
            </a:r>
          </a:p>
          <a:p>
            <a:pPr marL="457200" lvl="1" indent="0">
              <a:spcBef>
                <a:spcPts val="0"/>
              </a:spcBef>
              <a:spcAft>
                <a:spcPts val="0"/>
              </a:spcAft>
              <a:buNone/>
            </a:pPr>
            <a:r>
              <a:rPr lang="en-US" dirty="0"/>
              <a:t>Submit your inquiry</a:t>
            </a:r>
          </a:p>
          <a:p>
            <a:pPr marL="0" indent="0">
              <a:spcBef>
                <a:spcPts val="0"/>
              </a:spcBef>
              <a:spcAft>
                <a:spcPts val="0"/>
              </a:spcAft>
              <a:buNone/>
            </a:pPr>
            <a:r>
              <a:rPr lang="en-US"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5999" y="2093119"/>
            <a:ext cx="6096001" cy="4546516"/>
          </a:xfrm>
        </p:spPr>
        <p:txBody>
          <a:bodyPr>
            <a:normAutofit fontScale="25000" lnSpcReduction="20000"/>
          </a:bodyPr>
          <a:lstStyle/>
          <a:p>
            <a:pPr marL="0" indent="0">
              <a:lnSpc>
                <a:spcPct val="120000"/>
              </a:lnSpc>
              <a:spcBef>
                <a:spcPts val="0"/>
              </a:spcBef>
              <a:spcAft>
                <a:spcPts val="0"/>
              </a:spcAft>
              <a:buNone/>
            </a:pPr>
            <a:r>
              <a:rPr lang="en-US" sz="8800" b="1" dirty="0">
                <a:solidFill>
                  <a:schemeClr val="accent1">
                    <a:lumMod val="10000"/>
                  </a:schemeClr>
                </a:solidFill>
              </a:rPr>
              <a:t>Computed Properties:</a:t>
            </a:r>
          </a:p>
          <a:p>
            <a:pPr marL="0" indent="0" algn="l">
              <a:lnSpc>
                <a:spcPct val="120000"/>
              </a:lnSpc>
              <a:spcBef>
                <a:spcPts val="0"/>
              </a:spcBef>
              <a:spcAft>
                <a:spcPts val="0"/>
              </a:spcAft>
              <a:buNone/>
            </a:pPr>
            <a:r>
              <a:rPr lang="en-US" sz="10400" dirty="0">
                <a:solidFill>
                  <a:schemeClr val="accent1">
                    <a:lumMod val="10000"/>
                  </a:schemeClr>
                </a:solidFill>
                <a:highlight>
                  <a:srgbClr val="FFFF00"/>
                </a:highlight>
              </a:rPr>
              <a:t>Name: </a:t>
            </a:r>
            <a:r>
              <a:rPr lang="en-US" sz="10400" i="1" dirty="0">
                <a:solidFill>
                  <a:schemeClr val="accent1">
                    <a:lumMod val="10000"/>
                  </a:schemeClr>
                </a:solidFill>
                <a:highlight>
                  <a:srgbClr val="FFFF00"/>
                </a:highlight>
              </a:rPr>
              <a:t>"Go!"</a:t>
            </a:r>
          </a:p>
          <a:p>
            <a:pPr marL="457200" lvl="1" indent="0" algn="l">
              <a:lnSpc>
                <a:spcPct val="120000"/>
              </a:lnSpc>
              <a:spcBef>
                <a:spcPts val="0"/>
              </a:spcBef>
              <a:spcAft>
                <a:spcPts val="0"/>
              </a:spcAft>
              <a:buNone/>
            </a:pPr>
            <a:r>
              <a:rPr lang="en-US" sz="8800" dirty="0">
                <a:solidFill>
                  <a:schemeClr val="accent1">
                    <a:lumMod val="10000"/>
                  </a:schemeClr>
                </a:solidFill>
              </a:rPr>
              <a:t>aria-</a:t>
            </a:r>
            <a:r>
              <a:rPr lang="en-US" sz="8800" dirty="0" err="1">
                <a:solidFill>
                  <a:schemeClr val="accent1">
                    <a:lumMod val="10000"/>
                  </a:schemeClr>
                </a:solidFill>
              </a:rPr>
              <a:t>labelledby</a:t>
            </a:r>
            <a:r>
              <a:rPr lang="en-US" sz="8800" dirty="0">
                <a:solidFill>
                  <a:schemeClr val="accent1">
                    <a:lumMod val="10000"/>
                  </a:schemeClr>
                </a:solidFill>
              </a:rPr>
              <a:t>: </a:t>
            </a:r>
            <a:r>
              <a:rPr lang="en-US" sz="8800" i="1" dirty="0">
                <a:solidFill>
                  <a:schemeClr val="accent1">
                    <a:lumMod val="10000"/>
                  </a:schemeClr>
                </a:solidFill>
              </a:rPr>
              <a:t>Not specified</a:t>
            </a:r>
          </a:p>
          <a:p>
            <a:pPr marL="457200" lvl="1" indent="0" algn="l">
              <a:lnSpc>
                <a:spcPct val="120000"/>
              </a:lnSpc>
              <a:spcBef>
                <a:spcPts val="0"/>
              </a:spcBef>
              <a:spcAft>
                <a:spcPts val="0"/>
              </a:spcAft>
              <a:buNone/>
            </a:pPr>
            <a:r>
              <a:rPr lang="en-US" sz="8800" dirty="0">
                <a:solidFill>
                  <a:schemeClr val="accent1">
                    <a:lumMod val="10000"/>
                  </a:schemeClr>
                </a:solidFill>
              </a:rPr>
              <a:t>aria-label: </a:t>
            </a:r>
            <a:r>
              <a:rPr lang="en-US" sz="8800" i="1" dirty="0">
                <a:solidFill>
                  <a:schemeClr val="accent1">
                    <a:lumMod val="10000"/>
                  </a:schemeClr>
                </a:solidFill>
              </a:rPr>
              <a:t>"Go!" </a:t>
            </a:r>
          </a:p>
          <a:p>
            <a:pPr marL="457200" lvl="1" indent="0" algn="l">
              <a:lnSpc>
                <a:spcPct val="120000"/>
              </a:lnSpc>
              <a:spcBef>
                <a:spcPts val="0"/>
              </a:spcBef>
              <a:spcAft>
                <a:spcPts val="0"/>
              </a:spcAft>
              <a:buNone/>
            </a:pPr>
            <a:r>
              <a:rPr lang="en-US" sz="8800" dirty="0">
                <a:solidFill>
                  <a:schemeClr val="accent1">
                    <a:lumMod val="10000"/>
                  </a:schemeClr>
                </a:solidFill>
              </a:rPr>
              <a:t>From label: </a:t>
            </a:r>
            <a:r>
              <a:rPr lang="en-US" sz="8800" i="1" dirty="0">
                <a:solidFill>
                  <a:schemeClr val="accent1">
                    <a:lumMod val="10000"/>
                  </a:schemeClr>
                </a:solidFill>
              </a:rPr>
              <a:t>Not specified</a:t>
            </a:r>
          </a:p>
          <a:p>
            <a:pPr marL="457200" lvl="1" indent="0" algn="l">
              <a:lnSpc>
                <a:spcPct val="120000"/>
              </a:lnSpc>
              <a:spcBef>
                <a:spcPts val="0"/>
              </a:spcBef>
              <a:spcAft>
                <a:spcPts val="0"/>
              </a:spcAft>
              <a:buNone/>
            </a:pPr>
            <a:r>
              <a:rPr lang="en-US" sz="8800" strike="sngStrike" dirty="0">
                <a:solidFill>
                  <a:schemeClr val="accent1">
                    <a:lumMod val="10000"/>
                  </a:schemeClr>
                </a:solidFill>
              </a:rPr>
              <a:t>Contents: </a:t>
            </a:r>
            <a:r>
              <a:rPr lang="en-US" sz="8800" i="1" strike="sngStrike" dirty="0">
                <a:solidFill>
                  <a:schemeClr val="accent1">
                    <a:lumMod val="10000"/>
                  </a:schemeClr>
                </a:solidFill>
              </a:rPr>
              <a:t>"Submit your inquiry"</a:t>
            </a:r>
          </a:p>
          <a:p>
            <a:pPr marL="457200" lvl="1" indent="0" algn="l">
              <a:lnSpc>
                <a:spcPct val="120000"/>
              </a:lnSpc>
              <a:spcBef>
                <a:spcPts val="0"/>
              </a:spcBef>
              <a:spcAft>
                <a:spcPts val="0"/>
              </a:spcAft>
              <a:buNone/>
            </a:pPr>
            <a:r>
              <a:rPr lang="en-US" sz="8800" dirty="0">
                <a:solidFill>
                  <a:schemeClr val="accent1">
                    <a:lumMod val="10000"/>
                  </a:schemeClr>
                </a:solidFill>
              </a:rPr>
              <a:t>title: </a:t>
            </a:r>
            <a:r>
              <a:rPr lang="en-US" sz="8800" i="1" dirty="0">
                <a:solidFill>
                  <a:schemeClr val="accent1">
                    <a:lumMod val="10000"/>
                  </a:schemeClr>
                </a:solidFill>
              </a:rPr>
              <a:t>Not specified</a:t>
            </a:r>
          </a:p>
          <a:p>
            <a:pPr marL="0" indent="0" algn="l">
              <a:lnSpc>
                <a:spcPct val="120000"/>
              </a:lnSpc>
              <a:spcBef>
                <a:spcPts val="0"/>
              </a:spcBef>
              <a:spcAft>
                <a:spcPts val="0"/>
              </a:spcAft>
              <a:buNone/>
            </a:pPr>
            <a:r>
              <a:rPr lang="en-US" sz="8800" dirty="0">
                <a:solidFill>
                  <a:schemeClr val="accent1">
                    <a:lumMod val="10000"/>
                  </a:schemeClr>
                </a:solidFill>
              </a:rPr>
              <a:t>Role: button</a:t>
            </a:r>
          </a:p>
          <a:p>
            <a:pPr marL="0" indent="0" algn="l">
              <a:lnSpc>
                <a:spcPct val="120000"/>
              </a:lnSpc>
              <a:spcBef>
                <a:spcPts val="0"/>
              </a:spcBef>
              <a:spcAft>
                <a:spcPts val="0"/>
              </a:spcAft>
              <a:buNone/>
            </a:pPr>
            <a:r>
              <a:rPr lang="en-US" sz="8800" dirty="0">
                <a:solidFill>
                  <a:schemeClr val="accent1">
                    <a:lumMod val="10000"/>
                  </a:schemeClr>
                </a:solidFill>
              </a:rPr>
              <a:t>Invalid user entry: false</a:t>
            </a:r>
          </a:p>
          <a:p>
            <a:pPr marL="0" indent="0" algn="l">
              <a:lnSpc>
                <a:spcPct val="120000"/>
              </a:lnSpc>
              <a:spcBef>
                <a:spcPts val="0"/>
              </a:spcBef>
              <a:spcAft>
                <a:spcPts val="0"/>
              </a:spcAft>
              <a:buNone/>
            </a:pPr>
            <a:r>
              <a:rPr lang="en-US" sz="8800" dirty="0">
                <a:solidFill>
                  <a:schemeClr val="accent1">
                    <a:lumMod val="10000"/>
                  </a:schemeClr>
                </a:solidFill>
              </a:rPr>
              <a:t>Focusable: true</a:t>
            </a:r>
          </a:p>
          <a:p>
            <a:pPr marL="0" indent="0" algn="l">
              <a:lnSpc>
                <a:spcPct val="120000"/>
              </a:lnSpc>
              <a:spcBef>
                <a:spcPts val="0"/>
              </a:spcBef>
              <a:spcAft>
                <a:spcPts val="0"/>
              </a:spcAft>
              <a:buNone/>
            </a:pPr>
            <a:r>
              <a:rPr lang="en-US" sz="8800" dirty="0">
                <a:solidFill>
                  <a:schemeClr val="accent1">
                    <a:lumMod val="10000"/>
                  </a:schemeClr>
                </a:solidFill>
              </a:rPr>
              <a:t>Focused: true</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185662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3: Button with no Accessible Name</a:t>
            </a:r>
          </a:p>
        </p:txBody>
      </p:sp>
      <p:pic>
        <p:nvPicPr>
          <p:cNvPr id="10" name="Picture 9" descr="Example of a search field with magnifying glass icon button control">
            <a:extLst>
              <a:ext uri="{FF2B5EF4-FFF2-40B4-BE49-F238E27FC236}">
                <a16:creationId xmlns:a16="http://schemas.microsoft.com/office/drawing/2014/main" id="{2D15D1EE-A8F3-D2F4-D63A-56A01C869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2116664"/>
            <a:ext cx="4300414" cy="1118108"/>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3437" y="3234772"/>
            <a:ext cx="5262563" cy="3404863"/>
          </a:xfrm>
        </p:spPr>
        <p:txBody>
          <a:bodyPr>
            <a:normAutofit/>
          </a:bodyPr>
          <a:lstStyle/>
          <a:p>
            <a:pPr marL="0" indent="0">
              <a:spcBef>
                <a:spcPts val="0"/>
              </a:spcBef>
              <a:spcAft>
                <a:spcPts val="0"/>
              </a:spcAft>
              <a:buNone/>
            </a:pPr>
            <a:r>
              <a:rPr lang="en-US" sz="1900" b="1" dirty="0"/>
              <a:t>Code:</a:t>
            </a:r>
          </a:p>
          <a:p>
            <a:pPr marL="0" indent="0">
              <a:lnSpc>
                <a:spcPct val="110000"/>
              </a:lnSpc>
              <a:spcBef>
                <a:spcPts val="0"/>
              </a:spcBef>
              <a:spcAft>
                <a:spcPts val="0"/>
              </a:spcAft>
              <a:buNone/>
            </a:pPr>
            <a:r>
              <a:rPr lang="en-US" sz="2000" dirty="0"/>
              <a:t>&lt;button </a:t>
            </a:r>
          </a:p>
          <a:p>
            <a:pPr marL="457200" lvl="1" indent="0">
              <a:lnSpc>
                <a:spcPct val="110000"/>
              </a:lnSpc>
              <a:spcBef>
                <a:spcPts val="0"/>
              </a:spcBef>
              <a:spcAft>
                <a:spcPts val="0"/>
              </a:spcAft>
              <a:buNone/>
            </a:pPr>
            <a:r>
              <a:rPr lang="en-US" sz="2000" dirty="0"/>
              <a:t>type="submit" &gt;</a:t>
            </a:r>
          </a:p>
          <a:p>
            <a:pPr marL="457200" lvl="1" indent="0">
              <a:lnSpc>
                <a:spcPct val="110000"/>
              </a:lnSpc>
              <a:spcBef>
                <a:spcPts val="0"/>
              </a:spcBef>
              <a:spcAft>
                <a:spcPts val="0"/>
              </a:spcAft>
              <a:buNone/>
            </a:pPr>
            <a:r>
              <a:rPr lang="en-US" sz="2000" dirty="0"/>
              <a:t>&lt;span </a:t>
            </a:r>
          </a:p>
          <a:p>
            <a:pPr marL="914400" lvl="2" indent="0">
              <a:lnSpc>
                <a:spcPct val="110000"/>
              </a:lnSpc>
              <a:spcBef>
                <a:spcPts val="0"/>
              </a:spcBef>
              <a:spcAft>
                <a:spcPts val="0"/>
              </a:spcAft>
              <a:buNone/>
            </a:pPr>
            <a:r>
              <a:rPr lang="en-US" sz="2000" dirty="0"/>
              <a:t>class="</a:t>
            </a:r>
            <a:r>
              <a:rPr lang="en-US" sz="2000" dirty="0" err="1"/>
              <a:t>fas</a:t>
            </a:r>
            <a:r>
              <a:rPr lang="en-US" sz="2000" dirty="0"/>
              <a:t> fa-search" </a:t>
            </a:r>
          </a:p>
          <a:p>
            <a:pPr marL="914400" lvl="2" indent="0">
              <a:lnSpc>
                <a:spcPct val="110000"/>
              </a:lnSpc>
              <a:spcBef>
                <a:spcPts val="0"/>
              </a:spcBef>
              <a:spcAft>
                <a:spcPts val="0"/>
              </a:spcAft>
              <a:buNone/>
            </a:pPr>
            <a:r>
              <a:rPr lang="en-US" sz="2000" dirty="0"/>
              <a:t>aria-hidden="true"&gt;</a:t>
            </a:r>
          </a:p>
          <a:p>
            <a:pPr marL="457200" lvl="1" indent="0">
              <a:lnSpc>
                <a:spcPct val="110000"/>
              </a:lnSpc>
              <a:spcBef>
                <a:spcPts val="0"/>
              </a:spcBef>
              <a:spcAft>
                <a:spcPts val="0"/>
              </a:spcAft>
              <a:buNone/>
            </a:pPr>
            <a:r>
              <a:rPr lang="en-US" sz="2000" dirty="0"/>
              <a:t>&lt;/span&gt;</a:t>
            </a:r>
          </a:p>
          <a:p>
            <a:pPr marL="0" indent="0">
              <a:lnSpc>
                <a:spcPct val="110000"/>
              </a:lnSpc>
              <a:spcBef>
                <a:spcPts val="0"/>
              </a:spcBef>
              <a:spcAft>
                <a:spcPts val="0"/>
              </a:spcAft>
              <a:buNone/>
            </a:pPr>
            <a:r>
              <a:rPr lang="en-US" sz="2000"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16664"/>
            <a:ext cx="6096000" cy="4522972"/>
          </a:xfrm>
        </p:spPr>
        <p:txBody>
          <a:bodyPr>
            <a:normAutofit/>
          </a:bodyPr>
          <a:lstStyle/>
          <a:p>
            <a:pPr marL="0" indent="0">
              <a:spcBef>
                <a:spcPts val="0"/>
              </a:spcBef>
              <a:spcAft>
                <a:spcPts val="0"/>
              </a:spcAft>
              <a:buNone/>
            </a:pPr>
            <a:r>
              <a:rPr lang="en-US" sz="2200" b="1" dirty="0">
                <a:solidFill>
                  <a:schemeClr val="accent1">
                    <a:lumMod val="10000"/>
                  </a:schemeClr>
                </a:solidFill>
              </a:rPr>
              <a:t>Computed Properties:</a:t>
            </a:r>
          </a:p>
          <a:p>
            <a:pPr marL="0" indent="0">
              <a:spcBef>
                <a:spcPts val="0"/>
              </a:spcBef>
              <a:spcAft>
                <a:spcPts val="0"/>
              </a:spcAft>
              <a:buNone/>
            </a:pPr>
            <a:r>
              <a:rPr lang="en-US" sz="2600" dirty="0">
                <a:solidFill>
                  <a:schemeClr val="accent1">
                    <a:lumMod val="10000"/>
                  </a:schemeClr>
                </a:solidFill>
                <a:highlight>
                  <a:srgbClr val="FFFF00"/>
                </a:highlight>
              </a:rPr>
              <a:t>Name: </a:t>
            </a:r>
            <a:r>
              <a:rPr lang="en-US" sz="2600" i="1" dirty="0">
                <a:solidFill>
                  <a:schemeClr val="accent1">
                    <a:lumMod val="10000"/>
                  </a:schemeClr>
                </a:solidFill>
                <a:highlight>
                  <a:srgbClr val="FFFF00"/>
                </a:highlight>
              </a:rPr>
              <a:t>""</a:t>
            </a:r>
          </a:p>
          <a:p>
            <a:pPr marL="457200" lvl="1" indent="0">
              <a:spcBef>
                <a:spcPts val="0"/>
              </a:spcBef>
              <a:spcAft>
                <a:spcPts val="0"/>
              </a:spcAft>
              <a:buNone/>
            </a:pPr>
            <a:r>
              <a:rPr lang="en-US" sz="2200" dirty="0">
                <a:solidFill>
                  <a:schemeClr val="accent1">
                    <a:lumMod val="10000"/>
                  </a:schemeClr>
                </a:solidFill>
              </a:rPr>
              <a:t>aria-</a:t>
            </a:r>
            <a:r>
              <a:rPr lang="en-US" sz="2200" dirty="0" err="1">
                <a:solidFill>
                  <a:schemeClr val="accent1">
                    <a:lumMod val="10000"/>
                  </a:schemeClr>
                </a:solidFill>
              </a:rPr>
              <a:t>labelledby</a:t>
            </a:r>
            <a:r>
              <a:rPr lang="en-US" sz="2200" dirty="0">
                <a:solidFill>
                  <a:schemeClr val="accent1">
                    <a:lumMod val="10000"/>
                  </a:schemeClr>
                </a:solidFill>
              </a:rPr>
              <a:t>: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aria-label: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From 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Contents: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title: </a:t>
            </a:r>
            <a:r>
              <a:rPr lang="en-US" sz="2200" i="1" dirty="0">
                <a:solidFill>
                  <a:schemeClr val="accent1">
                    <a:lumMod val="10000"/>
                  </a:schemeClr>
                </a:solidFill>
              </a:rPr>
              <a:t>Not specified</a:t>
            </a:r>
          </a:p>
          <a:p>
            <a:pPr marL="0" indent="0">
              <a:spcBef>
                <a:spcPts val="0"/>
              </a:spcBef>
              <a:spcAft>
                <a:spcPts val="0"/>
              </a:spcAft>
              <a:buNone/>
            </a:pPr>
            <a:r>
              <a:rPr lang="en-US" sz="2200" dirty="0">
                <a:solidFill>
                  <a:schemeClr val="accent1">
                    <a:lumMod val="10000"/>
                  </a:schemeClr>
                </a:solidFill>
              </a:rPr>
              <a:t>Role: button</a:t>
            </a:r>
          </a:p>
          <a:p>
            <a:pPr marL="0" indent="0">
              <a:spcBef>
                <a:spcPts val="0"/>
              </a:spcBef>
              <a:spcAft>
                <a:spcPts val="0"/>
              </a:spcAft>
              <a:buNone/>
            </a:pPr>
            <a:r>
              <a:rPr lang="en-US" sz="2200" dirty="0">
                <a:solidFill>
                  <a:schemeClr val="accent1">
                    <a:lumMod val="10000"/>
                  </a:schemeClr>
                </a:solidFill>
              </a:rPr>
              <a:t>Invalid user entry: false</a:t>
            </a:r>
          </a:p>
          <a:p>
            <a:pPr marL="0" indent="0">
              <a:spcBef>
                <a:spcPts val="0"/>
              </a:spcBef>
              <a:spcAft>
                <a:spcPts val="0"/>
              </a:spcAft>
              <a:buNone/>
            </a:pPr>
            <a:r>
              <a:rPr lang="en-US" sz="2200" dirty="0">
                <a:solidFill>
                  <a:schemeClr val="accent1">
                    <a:lumMod val="10000"/>
                  </a:schemeClr>
                </a:solidFill>
              </a:rPr>
              <a:t>Focusable: true</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238174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4: Button with Accessible Name from aria-label</a:t>
            </a:r>
          </a:p>
        </p:txBody>
      </p:sp>
      <p:pic>
        <p:nvPicPr>
          <p:cNvPr id="10" name="Picture 9" descr="Example of a search field with magnifying glass icon button control">
            <a:extLst>
              <a:ext uri="{FF2B5EF4-FFF2-40B4-BE49-F238E27FC236}">
                <a16:creationId xmlns:a16="http://schemas.microsoft.com/office/drawing/2014/main" id="{2D15D1EE-A8F3-D2F4-D63A-56A01C869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2116663"/>
            <a:ext cx="4296125" cy="1131490"/>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3436" y="3248153"/>
            <a:ext cx="5121314" cy="3391482"/>
          </a:xfrm>
        </p:spPr>
        <p:txBody>
          <a:bodyPr>
            <a:normAutofit fontScale="92500" lnSpcReduction="10000"/>
          </a:bodyPr>
          <a:lstStyle/>
          <a:p>
            <a:pPr marL="0" indent="0">
              <a:lnSpc>
                <a:spcPct val="120000"/>
              </a:lnSpc>
              <a:spcBef>
                <a:spcPts val="0"/>
              </a:spcBef>
              <a:spcAft>
                <a:spcPts val="0"/>
              </a:spcAft>
              <a:buNone/>
            </a:pPr>
            <a:r>
              <a:rPr lang="en-US" sz="2100" b="1" dirty="0"/>
              <a:t>Code:</a:t>
            </a:r>
          </a:p>
          <a:p>
            <a:pPr marL="0" indent="0">
              <a:lnSpc>
                <a:spcPct val="120000"/>
              </a:lnSpc>
              <a:spcBef>
                <a:spcPts val="0"/>
              </a:spcBef>
              <a:spcAft>
                <a:spcPts val="0"/>
              </a:spcAft>
              <a:buNone/>
            </a:pPr>
            <a:r>
              <a:rPr lang="en-US" sz="2200" dirty="0"/>
              <a:t>&lt;button </a:t>
            </a:r>
          </a:p>
          <a:p>
            <a:pPr marL="457200" lvl="1" indent="0">
              <a:lnSpc>
                <a:spcPct val="120000"/>
              </a:lnSpc>
              <a:spcBef>
                <a:spcPts val="0"/>
              </a:spcBef>
              <a:spcAft>
                <a:spcPts val="0"/>
              </a:spcAft>
              <a:buNone/>
            </a:pPr>
            <a:r>
              <a:rPr lang="en-US" sz="2200" dirty="0"/>
              <a:t>type="submit" </a:t>
            </a:r>
          </a:p>
          <a:p>
            <a:pPr marL="457200" lvl="1" indent="0">
              <a:lnSpc>
                <a:spcPct val="120000"/>
              </a:lnSpc>
              <a:spcBef>
                <a:spcPts val="0"/>
              </a:spcBef>
              <a:spcAft>
                <a:spcPts val="0"/>
              </a:spcAft>
              <a:buNone/>
            </a:pPr>
            <a:r>
              <a:rPr lang="en-US" sz="2200" dirty="0"/>
              <a:t>aria-label="Submit Search"&gt;</a:t>
            </a:r>
          </a:p>
          <a:p>
            <a:pPr marL="457200" lvl="1" indent="0">
              <a:lnSpc>
                <a:spcPct val="120000"/>
              </a:lnSpc>
              <a:spcBef>
                <a:spcPts val="0"/>
              </a:spcBef>
              <a:spcAft>
                <a:spcPts val="0"/>
              </a:spcAft>
              <a:buNone/>
            </a:pPr>
            <a:r>
              <a:rPr lang="en-US" sz="2200" dirty="0"/>
              <a:t>&lt;span </a:t>
            </a:r>
          </a:p>
          <a:p>
            <a:pPr marL="914400" lvl="2" indent="0">
              <a:lnSpc>
                <a:spcPct val="130000"/>
              </a:lnSpc>
              <a:spcBef>
                <a:spcPts val="0"/>
              </a:spcBef>
              <a:spcAft>
                <a:spcPts val="0"/>
              </a:spcAft>
              <a:buNone/>
            </a:pPr>
            <a:r>
              <a:rPr lang="en-US" sz="2200" dirty="0"/>
              <a:t>class="</a:t>
            </a:r>
            <a:r>
              <a:rPr lang="en-US" sz="2200" dirty="0" err="1"/>
              <a:t>fas</a:t>
            </a:r>
            <a:r>
              <a:rPr lang="en-US" sz="2200" dirty="0"/>
              <a:t> fa-search" </a:t>
            </a:r>
          </a:p>
          <a:p>
            <a:pPr marL="914400" lvl="2" indent="0">
              <a:lnSpc>
                <a:spcPct val="130000"/>
              </a:lnSpc>
              <a:spcBef>
                <a:spcPts val="0"/>
              </a:spcBef>
              <a:spcAft>
                <a:spcPts val="0"/>
              </a:spcAft>
              <a:buNone/>
            </a:pPr>
            <a:r>
              <a:rPr lang="en-US" sz="2200" dirty="0"/>
              <a:t>aria-hidden="true"&gt;</a:t>
            </a:r>
          </a:p>
          <a:p>
            <a:pPr marL="457200" lvl="1" indent="0">
              <a:lnSpc>
                <a:spcPct val="130000"/>
              </a:lnSpc>
              <a:spcBef>
                <a:spcPts val="0"/>
              </a:spcBef>
              <a:spcAft>
                <a:spcPts val="0"/>
              </a:spcAft>
              <a:buNone/>
            </a:pPr>
            <a:r>
              <a:rPr lang="en-US" sz="2200" dirty="0"/>
              <a:t>&lt;/span&gt;</a:t>
            </a:r>
          </a:p>
          <a:p>
            <a:pPr marL="0" indent="0">
              <a:lnSpc>
                <a:spcPct val="130000"/>
              </a:lnSpc>
              <a:spcBef>
                <a:spcPts val="0"/>
              </a:spcBef>
              <a:spcAft>
                <a:spcPts val="0"/>
              </a:spcAft>
              <a:buNone/>
            </a:pPr>
            <a:r>
              <a:rPr lang="en-US" sz="2200"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0" y="2116664"/>
            <a:ext cx="6096001" cy="4522971"/>
          </a:xfrm>
        </p:spPr>
        <p:txBody>
          <a:bodyPr>
            <a:normAutofit/>
          </a:bodyPr>
          <a:lstStyle/>
          <a:p>
            <a:pPr marL="0" indent="0">
              <a:spcBef>
                <a:spcPts val="0"/>
              </a:spcBef>
              <a:spcAft>
                <a:spcPts val="0"/>
              </a:spcAft>
              <a:buNone/>
            </a:pPr>
            <a:r>
              <a:rPr lang="en-US" sz="2200" b="1" dirty="0">
                <a:solidFill>
                  <a:schemeClr val="accent1">
                    <a:lumMod val="10000"/>
                  </a:schemeClr>
                </a:solidFill>
              </a:rPr>
              <a:t>Computed Properties:</a:t>
            </a:r>
          </a:p>
          <a:p>
            <a:pPr marL="0" indent="0">
              <a:spcBef>
                <a:spcPts val="0"/>
              </a:spcBef>
              <a:spcAft>
                <a:spcPts val="0"/>
              </a:spcAft>
              <a:buNone/>
            </a:pPr>
            <a:r>
              <a:rPr lang="en-US" sz="2600" dirty="0">
                <a:solidFill>
                  <a:schemeClr val="accent1">
                    <a:lumMod val="10000"/>
                  </a:schemeClr>
                </a:solidFill>
                <a:highlight>
                  <a:srgbClr val="FFFF00"/>
                </a:highlight>
              </a:rPr>
              <a:t>Name: </a:t>
            </a:r>
            <a:r>
              <a:rPr lang="en-US" sz="2600" i="1" dirty="0">
                <a:solidFill>
                  <a:schemeClr val="accent1">
                    <a:lumMod val="10000"/>
                  </a:schemeClr>
                </a:solidFill>
                <a:highlight>
                  <a:srgbClr val="FFFF00"/>
                </a:highlight>
              </a:rPr>
              <a:t>"Submit Search"</a:t>
            </a:r>
          </a:p>
          <a:p>
            <a:pPr marL="457200" lvl="1" indent="0">
              <a:spcBef>
                <a:spcPts val="0"/>
              </a:spcBef>
              <a:spcAft>
                <a:spcPts val="0"/>
              </a:spcAft>
              <a:buNone/>
            </a:pPr>
            <a:r>
              <a:rPr lang="en-US" sz="2200" dirty="0">
                <a:solidFill>
                  <a:schemeClr val="accent1">
                    <a:lumMod val="10000"/>
                  </a:schemeClr>
                </a:solidFill>
              </a:rPr>
              <a:t>aria-</a:t>
            </a:r>
            <a:r>
              <a:rPr lang="en-US" sz="2200" dirty="0" err="1">
                <a:solidFill>
                  <a:schemeClr val="accent1">
                    <a:lumMod val="10000"/>
                  </a:schemeClr>
                </a:solidFill>
              </a:rPr>
              <a:t>labelledby</a:t>
            </a:r>
            <a:r>
              <a:rPr lang="en-US" sz="2200" dirty="0">
                <a:solidFill>
                  <a:schemeClr val="accent1">
                    <a:lumMod val="10000"/>
                  </a:schemeClr>
                </a:solidFill>
              </a:rPr>
              <a:t>: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aria-label: </a:t>
            </a:r>
            <a:r>
              <a:rPr lang="en-US" sz="2200" i="1" dirty="0">
                <a:solidFill>
                  <a:schemeClr val="accent1">
                    <a:lumMod val="10000"/>
                  </a:schemeClr>
                </a:solidFill>
              </a:rPr>
              <a:t>"Submit Search" </a:t>
            </a:r>
          </a:p>
          <a:p>
            <a:pPr marL="457200" lvl="1" indent="0">
              <a:spcBef>
                <a:spcPts val="0"/>
              </a:spcBef>
              <a:spcAft>
                <a:spcPts val="0"/>
              </a:spcAft>
              <a:buNone/>
            </a:pPr>
            <a:r>
              <a:rPr lang="en-US" sz="2200" dirty="0">
                <a:solidFill>
                  <a:schemeClr val="accent1">
                    <a:lumMod val="10000"/>
                  </a:schemeClr>
                </a:solidFill>
              </a:rPr>
              <a:t>From 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Contents: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title: </a:t>
            </a:r>
            <a:r>
              <a:rPr lang="en-US" sz="2200" i="1" dirty="0">
                <a:solidFill>
                  <a:schemeClr val="accent1">
                    <a:lumMod val="10000"/>
                  </a:schemeClr>
                </a:solidFill>
              </a:rPr>
              <a:t>Not specified</a:t>
            </a:r>
          </a:p>
          <a:p>
            <a:pPr marL="91440" indent="0">
              <a:spcBef>
                <a:spcPts val="0"/>
              </a:spcBef>
              <a:spcAft>
                <a:spcPts val="0"/>
              </a:spcAft>
              <a:buNone/>
            </a:pPr>
            <a:r>
              <a:rPr lang="en-US" sz="2200" dirty="0">
                <a:solidFill>
                  <a:schemeClr val="accent1">
                    <a:lumMod val="10000"/>
                  </a:schemeClr>
                </a:solidFill>
              </a:rPr>
              <a:t>Role: button</a:t>
            </a:r>
          </a:p>
          <a:p>
            <a:pPr marL="91440" indent="0">
              <a:spcBef>
                <a:spcPts val="0"/>
              </a:spcBef>
              <a:spcAft>
                <a:spcPts val="0"/>
              </a:spcAft>
              <a:buNone/>
            </a:pPr>
            <a:r>
              <a:rPr lang="en-US" sz="2200" dirty="0">
                <a:solidFill>
                  <a:schemeClr val="accent1">
                    <a:lumMod val="10000"/>
                  </a:schemeClr>
                </a:solidFill>
              </a:rPr>
              <a:t>Invalid user entry: false</a:t>
            </a:r>
          </a:p>
          <a:p>
            <a:pPr marL="91440" indent="0">
              <a:spcBef>
                <a:spcPts val="0"/>
              </a:spcBef>
              <a:spcAft>
                <a:spcPts val="0"/>
              </a:spcAft>
              <a:buNone/>
            </a:pPr>
            <a:r>
              <a:rPr lang="en-US" sz="2200" dirty="0">
                <a:solidFill>
                  <a:schemeClr val="accent1">
                    <a:lumMod val="10000"/>
                  </a:schemeClr>
                </a:solidFill>
              </a:rPr>
              <a:t>Focusable: true</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63523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5: Button with Accessible Name from child image</a:t>
            </a:r>
          </a:p>
        </p:txBody>
      </p:sp>
      <p:pic>
        <p:nvPicPr>
          <p:cNvPr id="10" name="Picture 9" descr="Example of a search field with magnifying glass icon button control">
            <a:extLst>
              <a:ext uri="{FF2B5EF4-FFF2-40B4-BE49-F238E27FC236}">
                <a16:creationId xmlns:a16="http://schemas.microsoft.com/office/drawing/2014/main" id="{2D15D1EE-A8F3-D2F4-D63A-56A01C869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2116664"/>
            <a:ext cx="4300414" cy="1118108"/>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3437" y="3234773"/>
            <a:ext cx="5262563" cy="3404862"/>
          </a:xfrm>
        </p:spPr>
        <p:txBody>
          <a:bodyPr>
            <a:normAutofit/>
          </a:bodyPr>
          <a:lstStyle/>
          <a:p>
            <a:pPr marL="0" indent="0">
              <a:lnSpc>
                <a:spcPct val="110000"/>
              </a:lnSpc>
              <a:spcBef>
                <a:spcPts val="0"/>
              </a:spcBef>
              <a:spcAft>
                <a:spcPts val="0"/>
              </a:spcAft>
              <a:buNone/>
            </a:pPr>
            <a:r>
              <a:rPr lang="en-US" sz="1900" b="1" dirty="0"/>
              <a:t>Code:</a:t>
            </a:r>
          </a:p>
          <a:p>
            <a:pPr marL="0" indent="0">
              <a:spcBef>
                <a:spcPts val="0"/>
              </a:spcBef>
              <a:spcAft>
                <a:spcPts val="0"/>
              </a:spcAft>
              <a:buNone/>
            </a:pPr>
            <a:r>
              <a:rPr lang="en-US" sz="2200" dirty="0"/>
              <a:t>&lt;button </a:t>
            </a:r>
          </a:p>
          <a:p>
            <a:pPr marL="457200" lvl="1" indent="0">
              <a:spcBef>
                <a:spcPts val="0"/>
              </a:spcBef>
              <a:spcAft>
                <a:spcPts val="0"/>
              </a:spcAft>
              <a:buNone/>
            </a:pPr>
            <a:r>
              <a:rPr lang="en-US" sz="2200" dirty="0"/>
              <a:t>type="submit" &gt;</a:t>
            </a:r>
          </a:p>
          <a:p>
            <a:pPr marL="457200" lvl="1" indent="0">
              <a:spcBef>
                <a:spcPts val="0"/>
              </a:spcBef>
              <a:spcAft>
                <a:spcPts val="0"/>
              </a:spcAft>
              <a:buNone/>
            </a:pPr>
            <a:r>
              <a:rPr lang="en-US" sz="2200" dirty="0"/>
              <a:t>&lt;span </a:t>
            </a:r>
          </a:p>
          <a:p>
            <a:pPr marL="914400" lvl="2" indent="0">
              <a:spcBef>
                <a:spcPts val="0"/>
              </a:spcBef>
              <a:spcAft>
                <a:spcPts val="0"/>
              </a:spcAft>
              <a:buNone/>
            </a:pPr>
            <a:r>
              <a:rPr lang="en-US" sz="2200" dirty="0"/>
              <a:t>class="</a:t>
            </a:r>
            <a:r>
              <a:rPr lang="en-US" sz="2200" dirty="0" err="1"/>
              <a:t>fas</a:t>
            </a:r>
            <a:r>
              <a:rPr lang="en-US" sz="2200" dirty="0"/>
              <a:t> fa-search" </a:t>
            </a:r>
          </a:p>
          <a:p>
            <a:pPr marL="914400" lvl="2" indent="0">
              <a:spcBef>
                <a:spcPts val="0"/>
              </a:spcBef>
              <a:spcAft>
                <a:spcPts val="0"/>
              </a:spcAft>
              <a:buNone/>
            </a:pPr>
            <a:r>
              <a:rPr lang="en-US" sz="2200" dirty="0"/>
              <a:t>aria-label="Search"</a:t>
            </a:r>
          </a:p>
          <a:p>
            <a:pPr marL="914400" lvl="2" indent="0">
              <a:spcBef>
                <a:spcPts val="0"/>
              </a:spcBef>
              <a:spcAft>
                <a:spcPts val="0"/>
              </a:spcAft>
              <a:buNone/>
            </a:pPr>
            <a:r>
              <a:rPr lang="en-US" sz="2200" dirty="0"/>
              <a:t>role="</a:t>
            </a:r>
            <a:r>
              <a:rPr lang="en-US" sz="2200" dirty="0" err="1"/>
              <a:t>img</a:t>
            </a:r>
            <a:r>
              <a:rPr lang="en-US" sz="2200" dirty="0"/>
              <a:t>"&gt;</a:t>
            </a:r>
          </a:p>
          <a:p>
            <a:pPr marL="457200" lvl="1" indent="0">
              <a:spcBef>
                <a:spcPts val="0"/>
              </a:spcBef>
              <a:spcAft>
                <a:spcPts val="0"/>
              </a:spcAft>
              <a:buNone/>
            </a:pPr>
            <a:r>
              <a:rPr lang="en-US" sz="2200" dirty="0"/>
              <a:t>&lt;/span&gt;</a:t>
            </a:r>
          </a:p>
          <a:p>
            <a:pPr marL="0" indent="0">
              <a:spcBef>
                <a:spcPts val="0"/>
              </a:spcBef>
              <a:spcAft>
                <a:spcPts val="0"/>
              </a:spcAft>
              <a:buNone/>
            </a:pPr>
            <a:r>
              <a:rPr lang="en-US" sz="2200"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16664"/>
            <a:ext cx="6096000" cy="4522972"/>
          </a:xfrm>
        </p:spPr>
        <p:txBody>
          <a:bodyPr>
            <a:normAutofit/>
          </a:bodyPr>
          <a:lstStyle/>
          <a:p>
            <a:pPr marL="0" indent="0">
              <a:spcBef>
                <a:spcPts val="0"/>
              </a:spcBef>
              <a:spcAft>
                <a:spcPts val="0"/>
              </a:spcAft>
              <a:buNone/>
            </a:pPr>
            <a:r>
              <a:rPr lang="en-US" sz="2200" b="1" dirty="0">
                <a:solidFill>
                  <a:schemeClr val="accent1">
                    <a:lumMod val="10000"/>
                  </a:schemeClr>
                </a:solidFill>
              </a:rPr>
              <a:t>Computed Properties:</a:t>
            </a:r>
          </a:p>
          <a:p>
            <a:pPr marL="0" indent="0">
              <a:spcBef>
                <a:spcPts val="0"/>
              </a:spcBef>
              <a:spcAft>
                <a:spcPts val="0"/>
              </a:spcAft>
              <a:buNone/>
            </a:pPr>
            <a:r>
              <a:rPr lang="en-US" sz="2600" dirty="0">
                <a:solidFill>
                  <a:schemeClr val="accent1">
                    <a:lumMod val="10000"/>
                  </a:schemeClr>
                </a:solidFill>
                <a:highlight>
                  <a:srgbClr val="FFFF00"/>
                </a:highlight>
              </a:rPr>
              <a:t>Name: </a:t>
            </a:r>
            <a:r>
              <a:rPr lang="en-US" sz="2600" i="1" dirty="0">
                <a:solidFill>
                  <a:schemeClr val="accent1">
                    <a:lumMod val="10000"/>
                  </a:schemeClr>
                </a:solidFill>
                <a:highlight>
                  <a:srgbClr val="FFFF00"/>
                </a:highlight>
              </a:rPr>
              <a:t>"Search"</a:t>
            </a:r>
          </a:p>
          <a:p>
            <a:pPr marL="457200" lvl="1" indent="0">
              <a:spcBef>
                <a:spcPts val="0"/>
              </a:spcBef>
              <a:spcAft>
                <a:spcPts val="0"/>
              </a:spcAft>
              <a:buNone/>
            </a:pPr>
            <a:r>
              <a:rPr lang="en-US" sz="2200" dirty="0">
                <a:solidFill>
                  <a:schemeClr val="accent1">
                    <a:lumMod val="10000"/>
                  </a:schemeClr>
                </a:solidFill>
              </a:rPr>
              <a:t>aria-</a:t>
            </a:r>
            <a:r>
              <a:rPr lang="en-US" sz="2200" dirty="0" err="1">
                <a:solidFill>
                  <a:schemeClr val="accent1">
                    <a:lumMod val="10000"/>
                  </a:schemeClr>
                </a:solidFill>
              </a:rPr>
              <a:t>labelledby</a:t>
            </a:r>
            <a:r>
              <a:rPr lang="en-US" sz="2200" dirty="0">
                <a:solidFill>
                  <a:schemeClr val="accent1">
                    <a:lumMod val="10000"/>
                  </a:schemeClr>
                </a:solidFill>
              </a:rPr>
              <a:t>: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aria-label: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From 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Contents: </a:t>
            </a:r>
            <a:r>
              <a:rPr lang="en-US" sz="2200" i="1" dirty="0">
                <a:solidFill>
                  <a:schemeClr val="accent1">
                    <a:lumMod val="10000"/>
                  </a:schemeClr>
                </a:solidFill>
              </a:rPr>
              <a:t>"Search"</a:t>
            </a:r>
          </a:p>
          <a:p>
            <a:pPr marL="457200" lvl="1" indent="0">
              <a:spcBef>
                <a:spcPts val="0"/>
              </a:spcBef>
              <a:spcAft>
                <a:spcPts val="0"/>
              </a:spcAft>
              <a:buNone/>
            </a:pPr>
            <a:r>
              <a:rPr lang="en-US" sz="2200" dirty="0">
                <a:solidFill>
                  <a:schemeClr val="accent1">
                    <a:lumMod val="10000"/>
                  </a:schemeClr>
                </a:solidFill>
              </a:rPr>
              <a:t>title: </a:t>
            </a:r>
            <a:r>
              <a:rPr lang="en-US" sz="2200" i="1" dirty="0">
                <a:solidFill>
                  <a:schemeClr val="accent1">
                    <a:lumMod val="10000"/>
                  </a:schemeClr>
                </a:solidFill>
              </a:rPr>
              <a:t>Not specified</a:t>
            </a:r>
          </a:p>
          <a:p>
            <a:pPr marL="0" indent="0">
              <a:spcBef>
                <a:spcPts val="0"/>
              </a:spcBef>
              <a:spcAft>
                <a:spcPts val="0"/>
              </a:spcAft>
              <a:buNone/>
            </a:pPr>
            <a:r>
              <a:rPr lang="en-US" sz="2200" dirty="0">
                <a:solidFill>
                  <a:schemeClr val="accent1">
                    <a:lumMod val="10000"/>
                  </a:schemeClr>
                </a:solidFill>
              </a:rPr>
              <a:t>Role: button</a:t>
            </a:r>
          </a:p>
          <a:p>
            <a:pPr marL="0" indent="0">
              <a:spcBef>
                <a:spcPts val="0"/>
              </a:spcBef>
              <a:spcAft>
                <a:spcPts val="0"/>
              </a:spcAft>
              <a:buNone/>
            </a:pPr>
            <a:r>
              <a:rPr lang="en-US" sz="2200" dirty="0">
                <a:solidFill>
                  <a:schemeClr val="accent1">
                    <a:lumMod val="10000"/>
                  </a:schemeClr>
                </a:solidFill>
              </a:rPr>
              <a:t>Invalid user entry: false</a:t>
            </a:r>
          </a:p>
          <a:p>
            <a:pPr marL="0" indent="0">
              <a:spcBef>
                <a:spcPts val="0"/>
              </a:spcBef>
              <a:spcAft>
                <a:spcPts val="0"/>
              </a:spcAft>
              <a:buNone/>
            </a:pPr>
            <a:r>
              <a:rPr lang="en-US" sz="2200" dirty="0">
                <a:solidFill>
                  <a:schemeClr val="accent1">
                    <a:lumMod val="10000"/>
                  </a:schemeClr>
                </a:solidFill>
              </a:rPr>
              <a:t>Focusable: true</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210103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6: Button with Accessible Name from aria-label</a:t>
            </a:r>
          </a:p>
        </p:txBody>
      </p:sp>
      <p:pic>
        <p:nvPicPr>
          <p:cNvPr id="10" name="Picture 9" descr="Example of a search field with magnifying glass icon button control">
            <a:extLst>
              <a:ext uri="{FF2B5EF4-FFF2-40B4-BE49-F238E27FC236}">
                <a16:creationId xmlns:a16="http://schemas.microsoft.com/office/drawing/2014/main" id="{2D15D1EE-A8F3-D2F4-D63A-56A01C869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2116664"/>
            <a:ext cx="4300414" cy="1118108"/>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3437" y="3234773"/>
            <a:ext cx="5262563" cy="3404862"/>
          </a:xfrm>
        </p:spPr>
        <p:txBody>
          <a:bodyPr>
            <a:normAutofit lnSpcReduction="10000"/>
          </a:bodyPr>
          <a:lstStyle/>
          <a:p>
            <a:pPr marL="0" indent="0">
              <a:lnSpc>
                <a:spcPct val="110000"/>
              </a:lnSpc>
              <a:spcBef>
                <a:spcPts val="0"/>
              </a:spcBef>
              <a:spcAft>
                <a:spcPts val="0"/>
              </a:spcAft>
              <a:buNone/>
            </a:pPr>
            <a:r>
              <a:rPr lang="en-US" sz="1900" b="1" dirty="0"/>
              <a:t>Code:</a:t>
            </a:r>
          </a:p>
          <a:p>
            <a:pPr marL="0" indent="0">
              <a:spcBef>
                <a:spcPts val="0"/>
              </a:spcBef>
              <a:spcAft>
                <a:spcPts val="0"/>
              </a:spcAft>
              <a:buNone/>
            </a:pPr>
            <a:r>
              <a:rPr lang="en-US" sz="2200" dirty="0"/>
              <a:t>&lt;button </a:t>
            </a:r>
          </a:p>
          <a:p>
            <a:pPr marL="457200" lvl="1" indent="0">
              <a:spcBef>
                <a:spcPts val="0"/>
              </a:spcBef>
              <a:spcAft>
                <a:spcPts val="0"/>
              </a:spcAft>
              <a:buNone/>
            </a:pPr>
            <a:r>
              <a:rPr lang="en-US" sz="2200" dirty="0"/>
              <a:t>type="submit" </a:t>
            </a:r>
          </a:p>
          <a:p>
            <a:pPr marL="457200" lvl="1" indent="0">
              <a:spcBef>
                <a:spcPts val="0"/>
              </a:spcBef>
              <a:spcAft>
                <a:spcPts val="0"/>
              </a:spcAft>
              <a:buNone/>
            </a:pPr>
            <a:r>
              <a:rPr lang="en-US" sz="2200" dirty="0"/>
              <a:t>aria-label="Submit Search"&gt;</a:t>
            </a:r>
          </a:p>
          <a:p>
            <a:pPr marL="457200" lvl="1" indent="0">
              <a:spcBef>
                <a:spcPts val="0"/>
              </a:spcBef>
              <a:spcAft>
                <a:spcPts val="0"/>
              </a:spcAft>
              <a:buNone/>
            </a:pPr>
            <a:r>
              <a:rPr lang="en-US" sz="2200" dirty="0"/>
              <a:t>&lt;span </a:t>
            </a:r>
          </a:p>
          <a:p>
            <a:pPr marL="914400" lvl="2" indent="0">
              <a:spcBef>
                <a:spcPts val="0"/>
              </a:spcBef>
              <a:spcAft>
                <a:spcPts val="0"/>
              </a:spcAft>
              <a:buNone/>
            </a:pPr>
            <a:r>
              <a:rPr lang="en-US" sz="2200" dirty="0"/>
              <a:t>class="</a:t>
            </a:r>
            <a:r>
              <a:rPr lang="en-US" sz="2200" dirty="0" err="1"/>
              <a:t>fas</a:t>
            </a:r>
            <a:r>
              <a:rPr lang="en-US" sz="2200" dirty="0"/>
              <a:t> fa-search" </a:t>
            </a:r>
          </a:p>
          <a:p>
            <a:pPr marL="914400" lvl="2" indent="0">
              <a:spcBef>
                <a:spcPts val="0"/>
              </a:spcBef>
              <a:spcAft>
                <a:spcPts val="0"/>
              </a:spcAft>
              <a:buNone/>
            </a:pPr>
            <a:r>
              <a:rPr lang="en-US" sz="2200" dirty="0"/>
              <a:t>aria-label="Search"</a:t>
            </a:r>
          </a:p>
          <a:p>
            <a:pPr marL="914400" lvl="2" indent="0">
              <a:spcBef>
                <a:spcPts val="0"/>
              </a:spcBef>
              <a:spcAft>
                <a:spcPts val="0"/>
              </a:spcAft>
              <a:buNone/>
            </a:pPr>
            <a:r>
              <a:rPr lang="en-US" sz="2200" dirty="0"/>
              <a:t>role="</a:t>
            </a:r>
            <a:r>
              <a:rPr lang="en-US" sz="2200" dirty="0" err="1"/>
              <a:t>img</a:t>
            </a:r>
            <a:r>
              <a:rPr lang="en-US" sz="2200" dirty="0"/>
              <a:t>"&gt;</a:t>
            </a:r>
          </a:p>
          <a:p>
            <a:pPr marL="457200" lvl="1" indent="0">
              <a:spcBef>
                <a:spcPts val="0"/>
              </a:spcBef>
              <a:spcAft>
                <a:spcPts val="0"/>
              </a:spcAft>
              <a:buNone/>
            </a:pPr>
            <a:r>
              <a:rPr lang="en-US" sz="2200" dirty="0"/>
              <a:t>&lt;/span&gt;</a:t>
            </a:r>
          </a:p>
          <a:p>
            <a:pPr marL="0" indent="0">
              <a:spcBef>
                <a:spcPts val="0"/>
              </a:spcBef>
              <a:spcAft>
                <a:spcPts val="0"/>
              </a:spcAft>
              <a:buNone/>
            </a:pPr>
            <a:r>
              <a:rPr lang="en-US" sz="2200"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16664"/>
            <a:ext cx="6096000" cy="4522972"/>
          </a:xfrm>
        </p:spPr>
        <p:txBody>
          <a:bodyPr>
            <a:normAutofit/>
          </a:bodyPr>
          <a:lstStyle/>
          <a:p>
            <a:pPr marL="0" indent="0">
              <a:spcBef>
                <a:spcPts val="0"/>
              </a:spcBef>
              <a:spcAft>
                <a:spcPts val="0"/>
              </a:spcAft>
              <a:buNone/>
            </a:pPr>
            <a:r>
              <a:rPr lang="en-US" sz="2200" b="1" dirty="0">
                <a:solidFill>
                  <a:schemeClr val="accent1">
                    <a:lumMod val="10000"/>
                  </a:schemeClr>
                </a:solidFill>
              </a:rPr>
              <a:t>Computed Properties:</a:t>
            </a:r>
          </a:p>
          <a:p>
            <a:pPr marL="0" indent="0">
              <a:spcBef>
                <a:spcPts val="0"/>
              </a:spcBef>
              <a:spcAft>
                <a:spcPts val="0"/>
              </a:spcAft>
              <a:buNone/>
            </a:pPr>
            <a:r>
              <a:rPr lang="en-US" sz="2600" dirty="0">
                <a:solidFill>
                  <a:schemeClr val="accent1">
                    <a:lumMod val="10000"/>
                  </a:schemeClr>
                </a:solidFill>
                <a:highlight>
                  <a:srgbClr val="FFFF00"/>
                </a:highlight>
              </a:rPr>
              <a:t>Name: </a:t>
            </a:r>
            <a:r>
              <a:rPr lang="en-US" sz="2600" i="1" dirty="0">
                <a:solidFill>
                  <a:schemeClr val="accent1">
                    <a:lumMod val="10000"/>
                  </a:schemeClr>
                </a:solidFill>
                <a:highlight>
                  <a:srgbClr val="FFFF00"/>
                </a:highlight>
              </a:rPr>
              <a:t>"Submit Search"</a:t>
            </a:r>
          </a:p>
          <a:p>
            <a:pPr marL="457200" lvl="1" indent="0">
              <a:spcBef>
                <a:spcPts val="0"/>
              </a:spcBef>
              <a:spcAft>
                <a:spcPts val="0"/>
              </a:spcAft>
              <a:buNone/>
            </a:pPr>
            <a:r>
              <a:rPr lang="en-US" sz="2200" dirty="0">
                <a:solidFill>
                  <a:schemeClr val="accent1">
                    <a:lumMod val="10000"/>
                  </a:schemeClr>
                </a:solidFill>
              </a:rPr>
              <a:t>aria-</a:t>
            </a:r>
            <a:r>
              <a:rPr lang="en-US" sz="2200" dirty="0" err="1">
                <a:solidFill>
                  <a:schemeClr val="accent1">
                    <a:lumMod val="10000"/>
                  </a:schemeClr>
                </a:solidFill>
              </a:rPr>
              <a:t>labelledby</a:t>
            </a:r>
            <a:r>
              <a:rPr lang="en-US" sz="2200" dirty="0">
                <a:solidFill>
                  <a:schemeClr val="accent1">
                    <a:lumMod val="10000"/>
                  </a:schemeClr>
                </a:solidFill>
              </a:rPr>
              <a:t>: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aria-label: </a:t>
            </a:r>
            <a:r>
              <a:rPr lang="en-US" sz="2200" i="1" dirty="0">
                <a:solidFill>
                  <a:schemeClr val="accent1">
                    <a:lumMod val="10000"/>
                  </a:schemeClr>
                </a:solidFill>
              </a:rPr>
              <a:t>"Submit Search"</a:t>
            </a:r>
          </a:p>
          <a:p>
            <a:pPr marL="457200" lvl="1" indent="0">
              <a:spcBef>
                <a:spcPts val="0"/>
              </a:spcBef>
              <a:spcAft>
                <a:spcPts val="0"/>
              </a:spcAft>
              <a:buNone/>
            </a:pPr>
            <a:r>
              <a:rPr lang="en-US" sz="2200" dirty="0">
                <a:solidFill>
                  <a:schemeClr val="accent1">
                    <a:lumMod val="10000"/>
                  </a:schemeClr>
                </a:solidFill>
              </a:rPr>
              <a:t>From label: </a:t>
            </a:r>
            <a:r>
              <a:rPr lang="en-US" sz="2200" i="1" dirty="0">
                <a:solidFill>
                  <a:schemeClr val="accent1">
                    <a:lumMod val="10000"/>
                  </a:schemeClr>
                </a:solidFill>
              </a:rPr>
              <a:t>Not specified</a:t>
            </a:r>
          </a:p>
          <a:p>
            <a:pPr marL="457200" lvl="1" indent="0">
              <a:spcBef>
                <a:spcPts val="0"/>
              </a:spcBef>
              <a:spcAft>
                <a:spcPts val="0"/>
              </a:spcAft>
              <a:buNone/>
            </a:pPr>
            <a:r>
              <a:rPr lang="en-US" sz="2200" strike="sngStrike" dirty="0">
                <a:solidFill>
                  <a:schemeClr val="accent1">
                    <a:lumMod val="10000"/>
                  </a:schemeClr>
                </a:solidFill>
              </a:rPr>
              <a:t>Contents: </a:t>
            </a:r>
            <a:r>
              <a:rPr lang="en-US" sz="2200" i="1" strike="sngStrike" dirty="0">
                <a:solidFill>
                  <a:schemeClr val="accent1">
                    <a:lumMod val="10000"/>
                  </a:schemeClr>
                </a:solidFill>
              </a:rPr>
              <a:t>"Search"</a:t>
            </a:r>
          </a:p>
          <a:p>
            <a:pPr marL="457200" lvl="1" indent="0">
              <a:spcBef>
                <a:spcPts val="0"/>
              </a:spcBef>
              <a:spcAft>
                <a:spcPts val="0"/>
              </a:spcAft>
              <a:buNone/>
            </a:pPr>
            <a:r>
              <a:rPr lang="en-US" sz="2200" dirty="0">
                <a:solidFill>
                  <a:schemeClr val="accent1">
                    <a:lumMod val="10000"/>
                  </a:schemeClr>
                </a:solidFill>
              </a:rPr>
              <a:t>title: </a:t>
            </a:r>
            <a:r>
              <a:rPr lang="en-US" sz="2200" i="1" dirty="0">
                <a:solidFill>
                  <a:schemeClr val="accent1">
                    <a:lumMod val="10000"/>
                  </a:schemeClr>
                </a:solidFill>
              </a:rPr>
              <a:t>Not specified</a:t>
            </a:r>
          </a:p>
          <a:p>
            <a:pPr marL="0" indent="0">
              <a:spcBef>
                <a:spcPts val="0"/>
              </a:spcBef>
              <a:spcAft>
                <a:spcPts val="0"/>
              </a:spcAft>
              <a:buNone/>
            </a:pPr>
            <a:r>
              <a:rPr lang="en-US" sz="2200" dirty="0">
                <a:solidFill>
                  <a:schemeClr val="accent1">
                    <a:lumMod val="10000"/>
                  </a:schemeClr>
                </a:solidFill>
              </a:rPr>
              <a:t>Role: button</a:t>
            </a:r>
          </a:p>
          <a:p>
            <a:pPr marL="0" indent="0">
              <a:spcBef>
                <a:spcPts val="0"/>
              </a:spcBef>
              <a:spcAft>
                <a:spcPts val="0"/>
              </a:spcAft>
              <a:buNone/>
            </a:pPr>
            <a:r>
              <a:rPr lang="en-US" sz="2200" dirty="0">
                <a:solidFill>
                  <a:schemeClr val="accent1">
                    <a:lumMod val="10000"/>
                  </a:schemeClr>
                </a:solidFill>
              </a:rPr>
              <a:t>Invalid user entry: false</a:t>
            </a:r>
          </a:p>
          <a:p>
            <a:pPr marL="0" indent="0">
              <a:spcBef>
                <a:spcPts val="0"/>
              </a:spcBef>
              <a:spcAft>
                <a:spcPts val="0"/>
              </a:spcAft>
              <a:buNone/>
            </a:pPr>
            <a:r>
              <a:rPr lang="en-US" sz="2200" dirty="0">
                <a:solidFill>
                  <a:schemeClr val="accent1">
                    <a:lumMod val="10000"/>
                  </a:schemeClr>
                </a:solidFill>
              </a:rPr>
              <a:t>Focusable: true</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388679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normAutofit/>
          </a:bodyPr>
          <a:lstStyle/>
          <a:p>
            <a:r>
              <a:rPr lang="en-US" dirty="0"/>
              <a:t>Example 7: Link with Accessible Name from visually-hidden text</a:t>
            </a:r>
          </a:p>
        </p:txBody>
      </p:sp>
      <p:pic>
        <p:nvPicPr>
          <p:cNvPr id="11" name="Picture 10" descr="Example of a link, styled to look like a button, with visible text &quot;Read More&quot; and CSS background image of a right pointing arrow">
            <a:extLst>
              <a:ext uri="{FF2B5EF4-FFF2-40B4-BE49-F238E27FC236}">
                <a16:creationId xmlns:a16="http://schemas.microsoft.com/office/drawing/2014/main" id="{93E3A0D6-8434-7C4A-130D-F239518B5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2190706"/>
            <a:ext cx="2634594" cy="982392"/>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3437" y="3173098"/>
            <a:ext cx="5262563" cy="3466537"/>
          </a:xfrm>
        </p:spPr>
        <p:txBody>
          <a:bodyPr>
            <a:normAutofit fontScale="92500" lnSpcReduction="10000"/>
          </a:bodyPr>
          <a:lstStyle/>
          <a:p>
            <a:pPr marL="0" indent="0">
              <a:lnSpc>
                <a:spcPct val="110000"/>
              </a:lnSpc>
              <a:spcBef>
                <a:spcPts val="0"/>
              </a:spcBef>
              <a:spcAft>
                <a:spcPts val="0"/>
              </a:spcAft>
              <a:buNone/>
            </a:pPr>
            <a:r>
              <a:rPr lang="en-US" sz="2200" b="1" dirty="0"/>
              <a:t>Code:</a:t>
            </a:r>
          </a:p>
          <a:p>
            <a:pPr marL="0" indent="0">
              <a:lnSpc>
                <a:spcPct val="120000"/>
              </a:lnSpc>
              <a:spcBef>
                <a:spcPts val="0"/>
              </a:spcBef>
              <a:spcAft>
                <a:spcPts val="0"/>
              </a:spcAft>
              <a:buNone/>
            </a:pPr>
            <a:r>
              <a:rPr lang="en-US" sz="2200" dirty="0"/>
              <a:t>&lt;a </a:t>
            </a:r>
          </a:p>
          <a:p>
            <a:pPr marL="457200" lvl="1" indent="0">
              <a:lnSpc>
                <a:spcPct val="120000"/>
              </a:lnSpc>
              <a:spcBef>
                <a:spcPts val="0"/>
              </a:spcBef>
              <a:spcAft>
                <a:spcPts val="0"/>
              </a:spcAft>
              <a:buNone/>
            </a:pPr>
            <a:r>
              <a:rPr lang="en-US" sz="2200" dirty="0"/>
              <a:t>class="</a:t>
            </a:r>
            <a:r>
              <a:rPr lang="en-US" sz="2200" dirty="0" err="1"/>
              <a:t>btn</a:t>
            </a:r>
            <a:r>
              <a:rPr lang="en-US" sz="2200" dirty="0"/>
              <a:t>" </a:t>
            </a:r>
          </a:p>
          <a:p>
            <a:pPr marL="457200" lvl="1" indent="0">
              <a:lnSpc>
                <a:spcPct val="120000"/>
              </a:lnSpc>
              <a:spcBef>
                <a:spcPts val="0"/>
              </a:spcBef>
              <a:spcAft>
                <a:spcPts val="0"/>
              </a:spcAft>
              <a:buNone/>
            </a:pPr>
            <a:r>
              <a:rPr lang="en-US" sz="2200" dirty="0" err="1"/>
              <a:t>href</a:t>
            </a:r>
            <a:r>
              <a:rPr lang="en-US" sz="2200" dirty="0"/>
              <a:t>="</a:t>
            </a:r>
            <a:r>
              <a:rPr lang="en-US" sz="2000" dirty="0">
                <a:solidFill>
                  <a:schemeClr val="accent1">
                    <a:lumMod val="10000"/>
                  </a:schemeClr>
                </a:solidFill>
              </a:rPr>
              <a:t>https://www.tpgi.com/...</a:t>
            </a:r>
            <a:r>
              <a:rPr lang="en-US" sz="2200" dirty="0"/>
              <a:t>"&gt;</a:t>
            </a:r>
          </a:p>
          <a:p>
            <a:pPr marL="457200" lvl="1" indent="0">
              <a:lnSpc>
                <a:spcPct val="120000"/>
              </a:lnSpc>
              <a:spcBef>
                <a:spcPts val="0"/>
              </a:spcBef>
              <a:spcAft>
                <a:spcPts val="0"/>
              </a:spcAft>
              <a:buNone/>
            </a:pPr>
            <a:r>
              <a:rPr lang="en-US" sz="2200" dirty="0"/>
              <a:t>Read More </a:t>
            </a:r>
          </a:p>
          <a:p>
            <a:pPr marL="457200" lvl="1" indent="0">
              <a:lnSpc>
                <a:spcPct val="120000"/>
              </a:lnSpc>
              <a:spcBef>
                <a:spcPts val="0"/>
              </a:spcBef>
              <a:spcAft>
                <a:spcPts val="0"/>
              </a:spcAft>
              <a:buNone/>
            </a:pPr>
            <a:r>
              <a:rPr lang="en-US" sz="2200" dirty="0"/>
              <a:t>&lt;span </a:t>
            </a:r>
          </a:p>
          <a:p>
            <a:pPr marL="914400" lvl="2" indent="0">
              <a:lnSpc>
                <a:spcPct val="120000"/>
              </a:lnSpc>
              <a:spcBef>
                <a:spcPts val="0"/>
              </a:spcBef>
              <a:spcAft>
                <a:spcPts val="0"/>
              </a:spcAft>
              <a:buNone/>
            </a:pPr>
            <a:r>
              <a:rPr lang="en-US" sz="2200" dirty="0"/>
              <a:t>class="screen-reader-text"&gt;</a:t>
            </a:r>
          </a:p>
          <a:p>
            <a:pPr marL="914400" lvl="2" indent="0">
              <a:lnSpc>
                <a:spcPct val="120000"/>
              </a:lnSpc>
              <a:spcBef>
                <a:spcPts val="0"/>
              </a:spcBef>
              <a:spcAft>
                <a:spcPts val="0"/>
              </a:spcAft>
              <a:buNone/>
            </a:pPr>
            <a:r>
              <a:rPr lang="en-US" sz="2200" dirty="0"/>
              <a:t>about your accessibility partner</a:t>
            </a:r>
          </a:p>
          <a:p>
            <a:pPr marL="457200" lvl="1" indent="0">
              <a:lnSpc>
                <a:spcPct val="120000"/>
              </a:lnSpc>
              <a:spcBef>
                <a:spcPts val="0"/>
              </a:spcBef>
              <a:spcAft>
                <a:spcPts val="0"/>
              </a:spcAft>
              <a:buNone/>
            </a:pPr>
            <a:r>
              <a:rPr lang="en-US" sz="2200" dirty="0"/>
              <a:t>&lt;/span&gt;</a:t>
            </a:r>
          </a:p>
          <a:p>
            <a:pPr marL="0" indent="0">
              <a:lnSpc>
                <a:spcPct val="120000"/>
              </a:lnSpc>
              <a:spcBef>
                <a:spcPts val="0"/>
              </a:spcBef>
              <a:spcAft>
                <a:spcPts val="0"/>
              </a:spcAft>
              <a:buNone/>
            </a:pPr>
            <a:r>
              <a:rPr lang="en-US" sz="2200" dirty="0"/>
              <a:t>&lt;/a&gt;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90706"/>
            <a:ext cx="6096000" cy="4448930"/>
          </a:xfrm>
        </p:spPr>
        <p:txBody>
          <a:bodyPr>
            <a:normAutofit fontScale="92500" lnSpcReduction="20000"/>
          </a:bodyPr>
          <a:lstStyle/>
          <a:p>
            <a:pPr marL="0" indent="0">
              <a:lnSpc>
                <a:spcPct val="110000"/>
              </a:lnSpc>
              <a:spcBef>
                <a:spcPts val="0"/>
              </a:spcBef>
              <a:spcAft>
                <a:spcPts val="0"/>
              </a:spcAft>
              <a:buNone/>
            </a:pPr>
            <a:r>
              <a:rPr lang="en-US" b="1" dirty="0">
                <a:solidFill>
                  <a:schemeClr val="accent1">
                    <a:lumMod val="10000"/>
                  </a:schemeClr>
                </a:solidFill>
              </a:rPr>
              <a:t>Computed Properties:</a:t>
            </a:r>
          </a:p>
          <a:p>
            <a:pPr marL="0" indent="0">
              <a:lnSpc>
                <a:spcPct val="110000"/>
              </a:lnSpc>
              <a:spcBef>
                <a:spcPts val="0"/>
              </a:spcBef>
              <a:spcAft>
                <a:spcPts val="0"/>
              </a:spcAft>
              <a:buNone/>
            </a:pPr>
            <a:r>
              <a:rPr lang="en-US" sz="2800" dirty="0">
                <a:solidFill>
                  <a:schemeClr val="accent1">
                    <a:lumMod val="10000"/>
                  </a:schemeClr>
                </a:solidFill>
                <a:highlight>
                  <a:srgbClr val="FFFF00"/>
                </a:highlight>
              </a:rPr>
              <a:t>Name: </a:t>
            </a:r>
            <a:r>
              <a:rPr lang="en-US" sz="2800" i="1" dirty="0">
                <a:solidFill>
                  <a:schemeClr val="accent1">
                    <a:lumMod val="10000"/>
                  </a:schemeClr>
                </a:solidFill>
                <a:highlight>
                  <a:srgbClr val="FFFF00"/>
                </a:highlight>
              </a:rPr>
              <a:t>"Read More about your accessibility partner"</a:t>
            </a:r>
          </a:p>
          <a:p>
            <a:pPr marL="457200" lvl="1" indent="0">
              <a:lnSpc>
                <a:spcPct val="120000"/>
              </a:lnSpc>
              <a:spcBef>
                <a:spcPts val="0"/>
              </a:spcBef>
              <a:spcAft>
                <a:spcPts val="0"/>
              </a:spcAft>
              <a:buNone/>
            </a:pPr>
            <a:r>
              <a:rPr lang="en-US" dirty="0">
                <a:solidFill>
                  <a:schemeClr val="accent1">
                    <a:lumMod val="10000"/>
                  </a:schemeClr>
                </a:solidFill>
              </a:rPr>
              <a:t>aria-</a:t>
            </a:r>
            <a:r>
              <a:rPr lang="en-US" dirty="0" err="1">
                <a:solidFill>
                  <a:schemeClr val="accent1">
                    <a:lumMod val="10000"/>
                  </a:schemeClr>
                </a:solidFill>
              </a:rPr>
              <a:t>labelledby</a:t>
            </a:r>
            <a:r>
              <a:rPr lang="en-US" dirty="0">
                <a:solidFill>
                  <a:schemeClr val="accent1">
                    <a:lumMod val="10000"/>
                  </a:schemeClr>
                </a:solidFill>
              </a:rPr>
              <a:t>: </a:t>
            </a:r>
            <a:r>
              <a:rPr lang="en-US" i="1" dirty="0">
                <a:solidFill>
                  <a:schemeClr val="accent1">
                    <a:lumMod val="10000"/>
                  </a:schemeClr>
                </a:solidFill>
              </a:rPr>
              <a:t>Not specified</a:t>
            </a:r>
          </a:p>
          <a:p>
            <a:pPr marL="457200" lvl="1" indent="0">
              <a:lnSpc>
                <a:spcPct val="120000"/>
              </a:lnSpc>
              <a:spcBef>
                <a:spcPts val="0"/>
              </a:spcBef>
              <a:spcAft>
                <a:spcPts val="0"/>
              </a:spcAft>
              <a:buNone/>
            </a:pPr>
            <a:r>
              <a:rPr lang="en-US" dirty="0">
                <a:solidFill>
                  <a:schemeClr val="accent1">
                    <a:lumMod val="10000"/>
                  </a:schemeClr>
                </a:solidFill>
              </a:rPr>
              <a:t>aria-label: </a:t>
            </a:r>
            <a:r>
              <a:rPr lang="en-US" i="1" dirty="0">
                <a:solidFill>
                  <a:schemeClr val="accent1">
                    <a:lumMod val="10000"/>
                  </a:schemeClr>
                </a:solidFill>
              </a:rPr>
              <a:t>Not specified</a:t>
            </a:r>
          </a:p>
          <a:p>
            <a:pPr marL="457200" lvl="1" indent="0">
              <a:lnSpc>
                <a:spcPct val="120000"/>
              </a:lnSpc>
              <a:spcBef>
                <a:spcPts val="0"/>
              </a:spcBef>
              <a:spcAft>
                <a:spcPts val="0"/>
              </a:spcAft>
              <a:buNone/>
            </a:pPr>
            <a:r>
              <a:rPr lang="en-US" dirty="0">
                <a:solidFill>
                  <a:schemeClr val="accent1">
                    <a:lumMod val="10000"/>
                  </a:schemeClr>
                </a:solidFill>
              </a:rPr>
              <a:t>Contents: </a:t>
            </a:r>
            <a:r>
              <a:rPr lang="en-US" i="1" dirty="0">
                <a:solidFill>
                  <a:schemeClr val="accent1">
                    <a:lumMod val="10000"/>
                  </a:schemeClr>
                </a:solidFill>
              </a:rPr>
              <a:t>"Read More about your accessibility partner"</a:t>
            </a:r>
          </a:p>
          <a:p>
            <a:pPr marL="457200" lvl="1" indent="0">
              <a:lnSpc>
                <a:spcPct val="120000"/>
              </a:lnSpc>
              <a:spcBef>
                <a:spcPts val="0"/>
              </a:spcBef>
              <a:spcAft>
                <a:spcPts val="0"/>
              </a:spcAft>
              <a:buNone/>
            </a:pPr>
            <a:r>
              <a:rPr lang="en-US" dirty="0">
                <a:solidFill>
                  <a:schemeClr val="accent1">
                    <a:lumMod val="10000"/>
                  </a:schemeClr>
                </a:solidFill>
              </a:rPr>
              <a:t>title: </a:t>
            </a:r>
            <a:r>
              <a:rPr lang="en-US" i="1" dirty="0">
                <a:solidFill>
                  <a:schemeClr val="accent1">
                    <a:lumMod val="10000"/>
                  </a:schemeClr>
                </a:solidFill>
              </a:rPr>
              <a:t>Not specified</a:t>
            </a:r>
          </a:p>
          <a:p>
            <a:pPr marL="0" indent="0">
              <a:lnSpc>
                <a:spcPct val="120000"/>
              </a:lnSpc>
              <a:spcBef>
                <a:spcPts val="0"/>
              </a:spcBef>
              <a:spcAft>
                <a:spcPts val="0"/>
              </a:spcAft>
              <a:buNone/>
            </a:pPr>
            <a:r>
              <a:rPr lang="en-US" dirty="0">
                <a:solidFill>
                  <a:schemeClr val="accent1">
                    <a:lumMod val="10000"/>
                  </a:schemeClr>
                </a:solidFill>
              </a:rPr>
              <a:t>Role: link</a:t>
            </a:r>
          </a:p>
          <a:p>
            <a:pPr marL="0" indent="0">
              <a:lnSpc>
                <a:spcPct val="120000"/>
              </a:lnSpc>
              <a:spcBef>
                <a:spcPts val="0"/>
              </a:spcBef>
              <a:spcAft>
                <a:spcPts val="0"/>
              </a:spcAft>
              <a:buNone/>
            </a:pPr>
            <a:r>
              <a:rPr lang="en-US" dirty="0">
                <a:solidFill>
                  <a:schemeClr val="accent1">
                    <a:lumMod val="10000"/>
                  </a:schemeClr>
                </a:solidFill>
              </a:rPr>
              <a:t>Focusable: true</a:t>
            </a:r>
          </a:p>
          <a:p>
            <a:pPr marL="0" indent="0">
              <a:lnSpc>
                <a:spcPct val="120000"/>
              </a:lnSpc>
              <a:spcBef>
                <a:spcPts val="0"/>
              </a:spcBef>
              <a:spcAft>
                <a:spcPts val="0"/>
              </a:spcAft>
              <a:buNone/>
            </a:pPr>
            <a:r>
              <a:rPr lang="en-US" dirty="0">
                <a:solidFill>
                  <a:schemeClr val="accent1">
                    <a:lumMod val="10000"/>
                  </a:schemeClr>
                </a:solidFill>
              </a:rPr>
              <a:t>Focused: true</a:t>
            </a:r>
          </a:p>
          <a:p>
            <a:pPr marL="0" indent="0">
              <a:lnSpc>
                <a:spcPct val="120000"/>
              </a:lnSpc>
              <a:spcBef>
                <a:spcPts val="0"/>
              </a:spcBef>
              <a:spcAft>
                <a:spcPts val="0"/>
              </a:spcAft>
              <a:buNone/>
            </a:pPr>
            <a:r>
              <a:rPr lang="en-US" dirty="0">
                <a:solidFill>
                  <a:schemeClr val="accent1">
                    <a:lumMod val="10000"/>
                  </a:schemeClr>
                </a:solidFill>
              </a:rPr>
              <a:t>url: "https://www.tpgi.com/..."</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207822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2102-2135-3134-5538-41EBC9C56C78}"/>
              </a:ext>
            </a:extLst>
          </p:cNvPr>
          <p:cNvSpPr>
            <a:spLocks noGrp="1"/>
          </p:cNvSpPr>
          <p:nvPr>
            <p:ph type="title"/>
          </p:nvPr>
        </p:nvSpPr>
        <p:spPr/>
        <p:txBody>
          <a:bodyPr/>
          <a:lstStyle/>
          <a:p>
            <a:r>
              <a:rPr lang="en-US" dirty="0"/>
              <a:t>What is an Accessible Name?</a:t>
            </a:r>
          </a:p>
        </p:txBody>
      </p:sp>
      <p:sp>
        <p:nvSpPr>
          <p:cNvPr id="3" name="Content Placeholder 2">
            <a:extLst>
              <a:ext uri="{FF2B5EF4-FFF2-40B4-BE49-F238E27FC236}">
                <a16:creationId xmlns:a16="http://schemas.microsoft.com/office/drawing/2014/main" id="{16909D6C-8F79-365F-AB22-203FA3351B8E}"/>
              </a:ext>
            </a:extLst>
          </p:cNvPr>
          <p:cNvSpPr>
            <a:spLocks noGrp="1"/>
          </p:cNvSpPr>
          <p:nvPr>
            <p:ph idx="1"/>
          </p:nvPr>
        </p:nvSpPr>
        <p:spPr/>
        <p:txBody>
          <a:bodyPr>
            <a:normAutofit fontScale="77500" lnSpcReduction="20000"/>
          </a:bodyPr>
          <a:lstStyle/>
          <a:p>
            <a:pPr marL="0" indent="0">
              <a:buNone/>
            </a:pPr>
            <a:r>
              <a:rPr lang="en-US" sz="3200" dirty="0"/>
              <a:t>“The </a:t>
            </a:r>
            <a:r>
              <a:rPr lang="en-US" sz="3200" b="1" dirty="0"/>
              <a:t>accessible name</a:t>
            </a:r>
            <a:r>
              <a:rPr lang="en-US" sz="3200" dirty="0"/>
              <a:t> is the name of a user interface element. Each platform accessibility API provides the accessible name property. The value of the accessible name may be derived from a visible (e.g., the visible text on a button) or invisible (e.g., the text alternative that describes an icon) property of the user interface element.”</a:t>
            </a:r>
          </a:p>
          <a:p>
            <a:pPr marL="0" indent="0">
              <a:buNone/>
            </a:pPr>
            <a:endParaRPr lang="en-US" dirty="0">
              <a:hlinkClick r:id="" action="ppaction://noaction"/>
            </a:endParaRPr>
          </a:p>
          <a:p>
            <a:pPr marL="0" indent="0">
              <a:buNone/>
            </a:pPr>
            <a:r>
              <a:rPr lang="en-US" dirty="0">
                <a:hlinkClick r:id="rId3"/>
              </a:rPr>
              <a:t>Accessible Name and Description Computation 1.2</a:t>
            </a:r>
            <a:endParaRPr lang="en-US" dirty="0"/>
          </a:p>
          <a:p>
            <a:pPr marL="0" indent="0">
              <a:buNone/>
            </a:pPr>
            <a:r>
              <a:rPr lang="en-US" dirty="0"/>
              <a:t>W3C Working Draft 02 August 2024</a:t>
            </a:r>
          </a:p>
        </p:txBody>
      </p:sp>
    </p:spTree>
    <p:extLst>
      <p:ext uri="{BB962C8B-B14F-4D97-AF65-F5344CB8AC3E}">
        <p14:creationId xmlns:p14="http://schemas.microsoft.com/office/powerpoint/2010/main" val="12569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8: Link with Accessible Name from image alt text</a:t>
            </a:r>
          </a:p>
        </p:txBody>
      </p:sp>
      <p:pic>
        <p:nvPicPr>
          <p:cNvPr id="3" name="Picture 2" descr="Example of a linked TPGi logo image&#10;">
            <a:extLst>
              <a:ext uri="{FF2B5EF4-FFF2-40B4-BE49-F238E27FC236}">
                <a16:creationId xmlns:a16="http://schemas.microsoft.com/office/drawing/2014/main" id="{204ED0C4-4C92-6AFF-34F7-3B8EECEF2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7" y="2266902"/>
            <a:ext cx="2383329" cy="966950"/>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9789" y="3233853"/>
            <a:ext cx="5256211" cy="3405781"/>
          </a:xfrm>
        </p:spPr>
        <p:txBody>
          <a:bodyPr>
            <a:normAutofit/>
          </a:bodyPr>
          <a:lstStyle/>
          <a:p>
            <a:pPr marL="0" indent="0">
              <a:spcBef>
                <a:spcPts val="0"/>
              </a:spcBef>
              <a:spcAft>
                <a:spcPts val="0"/>
              </a:spcAft>
              <a:buNone/>
            </a:pPr>
            <a:r>
              <a:rPr lang="en-US" sz="2000" b="1" dirty="0"/>
              <a:t>Code:</a:t>
            </a:r>
          </a:p>
          <a:p>
            <a:pPr marL="0" indent="0">
              <a:spcBef>
                <a:spcPts val="0"/>
              </a:spcBef>
              <a:spcAft>
                <a:spcPts val="0"/>
              </a:spcAft>
              <a:buNone/>
            </a:pPr>
            <a:r>
              <a:rPr lang="en-US" sz="2000" dirty="0"/>
              <a:t>&lt;a </a:t>
            </a:r>
            <a:r>
              <a:rPr lang="en-US" sz="2000" dirty="0" err="1"/>
              <a:t>href</a:t>
            </a:r>
            <a:r>
              <a:rPr lang="en-US" sz="2000" dirty="0"/>
              <a:t>="https://www.tpgi.com"&gt;</a:t>
            </a:r>
          </a:p>
          <a:p>
            <a:pPr marL="457200" lvl="1" indent="0">
              <a:spcBef>
                <a:spcPts val="0"/>
              </a:spcBef>
              <a:spcAft>
                <a:spcPts val="0"/>
              </a:spcAft>
              <a:buNone/>
            </a:pPr>
            <a:r>
              <a:rPr lang="en-US" sz="2000" dirty="0"/>
              <a:t>&lt;</a:t>
            </a:r>
            <a:r>
              <a:rPr lang="en-US" sz="2000" dirty="0" err="1"/>
              <a:t>img</a:t>
            </a:r>
            <a:r>
              <a:rPr lang="en-US" sz="2000" dirty="0"/>
              <a:t> </a:t>
            </a:r>
          </a:p>
          <a:p>
            <a:pPr marL="457200" lvl="1" indent="0">
              <a:spcBef>
                <a:spcPts val="0"/>
              </a:spcBef>
              <a:spcAft>
                <a:spcPts val="0"/>
              </a:spcAft>
              <a:buNone/>
            </a:pPr>
            <a:r>
              <a:rPr lang="en-US" sz="2000" dirty="0" err="1"/>
              <a:t>src</a:t>
            </a:r>
            <a:r>
              <a:rPr lang="en-US" sz="2000" dirty="0"/>
              <a:t>=“</a:t>
            </a:r>
            <a:r>
              <a:rPr lang="en-US" sz="2000" dirty="0" err="1"/>
              <a:t>logo.svg</a:t>
            </a:r>
            <a:r>
              <a:rPr lang="en-US" sz="2000" dirty="0"/>
              <a:t>" </a:t>
            </a:r>
          </a:p>
          <a:p>
            <a:pPr marL="457200" lvl="1" indent="0">
              <a:spcBef>
                <a:spcPts val="0"/>
              </a:spcBef>
              <a:spcAft>
                <a:spcPts val="0"/>
              </a:spcAft>
              <a:buNone/>
            </a:pPr>
            <a:r>
              <a:rPr lang="en-US" sz="2000" dirty="0"/>
              <a:t>alt="TPGi"&gt;</a:t>
            </a:r>
          </a:p>
          <a:p>
            <a:pPr marL="0" indent="0">
              <a:spcBef>
                <a:spcPts val="0"/>
              </a:spcBef>
              <a:spcAft>
                <a:spcPts val="0"/>
              </a:spcAft>
              <a:buNone/>
            </a:pPr>
            <a:r>
              <a:rPr lang="en-US" sz="2000" dirty="0"/>
              <a:t>&lt;/a&gt;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74488"/>
            <a:ext cx="6096000" cy="4465147"/>
          </a:xfrm>
        </p:spPr>
        <p:txBody>
          <a:bodyPr>
            <a:normAutofit/>
          </a:bodyPr>
          <a:lstStyle/>
          <a:p>
            <a:pPr marL="0" indent="0">
              <a:lnSpc>
                <a:spcPct val="110000"/>
              </a:lnSpc>
              <a:spcBef>
                <a:spcPts val="0"/>
              </a:spcBef>
              <a:spcAft>
                <a:spcPts val="0"/>
              </a:spcAft>
              <a:buNone/>
            </a:pPr>
            <a:r>
              <a:rPr lang="en-US" sz="2200" b="1" dirty="0">
                <a:solidFill>
                  <a:schemeClr val="accent1">
                    <a:lumMod val="10000"/>
                  </a:schemeClr>
                </a:solidFill>
              </a:rPr>
              <a:t>Computed Properties:</a:t>
            </a:r>
          </a:p>
          <a:p>
            <a:pPr marL="0" indent="0">
              <a:spcBef>
                <a:spcPts val="0"/>
              </a:spcBef>
              <a:spcAft>
                <a:spcPts val="0"/>
              </a:spcAft>
              <a:buNone/>
            </a:pPr>
            <a:r>
              <a:rPr lang="en-US" sz="2600" dirty="0">
                <a:solidFill>
                  <a:schemeClr val="accent1">
                    <a:lumMod val="10000"/>
                  </a:schemeClr>
                </a:solidFill>
                <a:highlight>
                  <a:srgbClr val="FFFF00"/>
                </a:highlight>
              </a:rPr>
              <a:t>Name: </a:t>
            </a:r>
            <a:r>
              <a:rPr lang="en-US" sz="2600" i="1" dirty="0">
                <a:solidFill>
                  <a:schemeClr val="accent1">
                    <a:lumMod val="10000"/>
                  </a:schemeClr>
                </a:solidFill>
                <a:highlight>
                  <a:srgbClr val="FFFF00"/>
                </a:highlight>
              </a:rPr>
              <a:t>"TPGi"</a:t>
            </a:r>
          </a:p>
          <a:p>
            <a:pPr marL="457200" lvl="1" indent="0">
              <a:spcBef>
                <a:spcPts val="0"/>
              </a:spcBef>
              <a:spcAft>
                <a:spcPts val="0"/>
              </a:spcAft>
              <a:buNone/>
            </a:pPr>
            <a:r>
              <a:rPr lang="en-US" sz="2200" dirty="0">
                <a:solidFill>
                  <a:schemeClr val="accent1">
                    <a:lumMod val="10000"/>
                  </a:schemeClr>
                </a:solidFill>
              </a:rPr>
              <a:t>aria-</a:t>
            </a:r>
            <a:r>
              <a:rPr lang="en-US" sz="2200" dirty="0" err="1">
                <a:solidFill>
                  <a:schemeClr val="accent1">
                    <a:lumMod val="10000"/>
                  </a:schemeClr>
                </a:solidFill>
              </a:rPr>
              <a:t>labelledby</a:t>
            </a:r>
            <a:r>
              <a:rPr lang="en-US" sz="2200" dirty="0">
                <a:solidFill>
                  <a:schemeClr val="accent1">
                    <a:lumMod val="10000"/>
                  </a:schemeClr>
                </a:solidFill>
              </a:rPr>
              <a:t>: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aria-label: </a:t>
            </a:r>
            <a:r>
              <a:rPr lang="en-US" sz="2200" i="1" dirty="0">
                <a:solidFill>
                  <a:schemeClr val="accent1">
                    <a:lumMod val="10000"/>
                  </a:schemeClr>
                </a:solidFill>
              </a:rPr>
              <a:t>Not specified</a:t>
            </a:r>
          </a:p>
          <a:p>
            <a:pPr marL="457200" lvl="1" indent="0">
              <a:spcBef>
                <a:spcPts val="0"/>
              </a:spcBef>
              <a:spcAft>
                <a:spcPts val="0"/>
              </a:spcAft>
              <a:buNone/>
            </a:pPr>
            <a:r>
              <a:rPr lang="en-US" sz="2200" dirty="0">
                <a:solidFill>
                  <a:schemeClr val="accent1">
                    <a:lumMod val="10000"/>
                  </a:schemeClr>
                </a:solidFill>
              </a:rPr>
              <a:t>Contents: </a:t>
            </a:r>
            <a:r>
              <a:rPr lang="en-US" sz="2200" i="1" dirty="0">
                <a:solidFill>
                  <a:schemeClr val="accent1">
                    <a:lumMod val="10000"/>
                  </a:schemeClr>
                </a:solidFill>
              </a:rPr>
              <a:t>"TPGi"</a:t>
            </a:r>
          </a:p>
          <a:p>
            <a:pPr marL="457200" lvl="1" indent="0">
              <a:spcBef>
                <a:spcPts val="0"/>
              </a:spcBef>
              <a:spcAft>
                <a:spcPts val="0"/>
              </a:spcAft>
              <a:buNone/>
            </a:pPr>
            <a:r>
              <a:rPr lang="en-US" sz="2200" dirty="0">
                <a:solidFill>
                  <a:schemeClr val="accent1">
                    <a:lumMod val="10000"/>
                  </a:schemeClr>
                </a:solidFill>
              </a:rPr>
              <a:t>title: </a:t>
            </a:r>
            <a:r>
              <a:rPr lang="en-US" sz="2200" i="1" dirty="0">
                <a:solidFill>
                  <a:schemeClr val="accent1">
                    <a:lumMod val="10000"/>
                  </a:schemeClr>
                </a:solidFill>
              </a:rPr>
              <a:t>Not specified</a:t>
            </a:r>
          </a:p>
          <a:p>
            <a:pPr marL="0" indent="0">
              <a:spcBef>
                <a:spcPts val="0"/>
              </a:spcBef>
              <a:spcAft>
                <a:spcPts val="0"/>
              </a:spcAft>
              <a:buNone/>
            </a:pPr>
            <a:r>
              <a:rPr lang="en-US" sz="2200" dirty="0">
                <a:solidFill>
                  <a:schemeClr val="accent1">
                    <a:lumMod val="10000"/>
                  </a:schemeClr>
                </a:solidFill>
              </a:rPr>
              <a:t>Role: link</a:t>
            </a:r>
          </a:p>
          <a:p>
            <a:pPr marL="0" indent="0">
              <a:spcBef>
                <a:spcPts val="0"/>
              </a:spcBef>
              <a:spcAft>
                <a:spcPts val="0"/>
              </a:spcAft>
              <a:buNone/>
            </a:pPr>
            <a:r>
              <a:rPr lang="en-US" sz="2200" dirty="0">
                <a:solidFill>
                  <a:schemeClr val="accent1">
                    <a:lumMod val="10000"/>
                  </a:schemeClr>
                </a:solidFill>
              </a:rPr>
              <a:t>Focusable: true</a:t>
            </a:r>
          </a:p>
          <a:p>
            <a:pPr marL="0" indent="0">
              <a:spcBef>
                <a:spcPts val="0"/>
              </a:spcBef>
              <a:spcAft>
                <a:spcPts val="0"/>
              </a:spcAft>
              <a:buNone/>
            </a:pPr>
            <a:r>
              <a:rPr lang="en-US" sz="2200" dirty="0">
                <a:solidFill>
                  <a:schemeClr val="accent1">
                    <a:lumMod val="10000"/>
                  </a:schemeClr>
                </a:solidFill>
              </a:rPr>
              <a:t>Focused: true</a:t>
            </a:r>
          </a:p>
          <a:p>
            <a:pPr marL="0" indent="0">
              <a:spcBef>
                <a:spcPts val="0"/>
              </a:spcBef>
              <a:spcAft>
                <a:spcPts val="0"/>
              </a:spcAft>
              <a:buNone/>
            </a:pPr>
            <a:r>
              <a:rPr lang="en-US" sz="2200" dirty="0">
                <a:solidFill>
                  <a:schemeClr val="accent1">
                    <a:lumMod val="10000"/>
                  </a:schemeClr>
                </a:solidFill>
              </a:rPr>
              <a:t>url: "https://www.tpgi.com/"</a:t>
            </a:r>
          </a:p>
          <a:p>
            <a:pPr>
              <a:lnSpc>
                <a:spcPct val="120000"/>
              </a:lnSpc>
              <a:spcBef>
                <a:spcPts val="0"/>
              </a:spcBef>
              <a:spcAft>
                <a:spcPts val="0"/>
              </a:spcAft>
            </a:pPr>
            <a:endParaRPr lang="en-US" dirty="0"/>
          </a:p>
        </p:txBody>
      </p:sp>
    </p:spTree>
    <p:extLst>
      <p:ext uri="{BB962C8B-B14F-4D97-AF65-F5344CB8AC3E}">
        <p14:creationId xmlns:p14="http://schemas.microsoft.com/office/powerpoint/2010/main" val="215345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lstStyle/>
          <a:p>
            <a:r>
              <a:rPr lang="en-US" dirty="0"/>
              <a:t>Example 9: Form field with Accessible Name from label</a:t>
            </a:r>
          </a:p>
        </p:txBody>
      </p:sp>
      <p:pic>
        <p:nvPicPr>
          <p:cNvPr id="9" name="Picture 8" descr="Example of a form field with visible text label &quot;First Name *&quot;">
            <a:extLst>
              <a:ext uri="{FF2B5EF4-FFF2-40B4-BE49-F238E27FC236}">
                <a16:creationId xmlns:a16="http://schemas.microsoft.com/office/drawing/2014/main" id="{70D140B1-1383-0A2A-BABD-F7E9E6CE1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2143074"/>
            <a:ext cx="4652024" cy="1001569"/>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9789" y="3144644"/>
            <a:ext cx="5256211" cy="3494991"/>
          </a:xfrm>
        </p:spPr>
        <p:txBody>
          <a:bodyPr>
            <a:normAutofit fontScale="77500" lnSpcReduction="20000"/>
          </a:bodyPr>
          <a:lstStyle/>
          <a:p>
            <a:pPr marL="0" indent="0">
              <a:lnSpc>
                <a:spcPct val="120000"/>
              </a:lnSpc>
              <a:spcBef>
                <a:spcPts val="0"/>
              </a:spcBef>
              <a:spcAft>
                <a:spcPts val="0"/>
              </a:spcAft>
              <a:buNone/>
            </a:pPr>
            <a:r>
              <a:rPr lang="en-US" sz="3200" b="1" dirty="0"/>
              <a:t>Code:</a:t>
            </a:r>
          </a:p>
          <a:p>
            <a:pPr marL="0" indent="0">
              <a:lnSpc>
                <a:spcPct val="120000"/>
              </a:lnSpc>
              <a:spcBef>
                <a:spcPts val="0"/>
              </a:spcBef>
              <a:spcAft>
                <a:spcPts val="0"/>
              </a:spcAft>
              <a:buNone/>
            </a:pPr>
            <a:r>
              <a:rPr lang="en-US" sz="2900" dirty="0"/>
              <a:t>&lt;label for="</a:t>
            </a:r>
            <a:r>
              <a:rPr lang="en-US" sz="2900" dirty="0" err="1"/>
              <a:t>firstname</a:t>
            </a:r>
            <a:r>
              <a:rPr lang="en-US" sz="2900" dirty="0"/>
              <a:t>"&gt;</a:t>
            </a:r>
          </a:p>
          <a:p>
            <a:pPr marL="457200" lvl="1" indent="0">
              <a:lnSpc>
                <a:spcPct val="120000"/>
              </a:lnSpc>
              <a:spcBef>
                <a:spcPts val="0"/>
              </a:spcBef>
              <a:spcAft>
                <a:spcPts val="0"/>
              </a:spcAft>
              <a:buNone/>
            </a:pPr>
            <a:r>
              <a:rPr lang="en-US" sz="2900" dirty="0"/>
              <a:t>First Name </a:t>
            </a:r>
          </a:p>
          <a:p>
            <a:pPr marL="457200" lvl="1" indent="0">
              <a:lnSpc>
                <a:spcPct val="120000"/>
              </a:lnSpc>
              <a:spcBef>
                <a:spcPts val="0"/>
              </a:spcBef>
              <a:spcAft>
                <a:spcPts val="0"/>
              </a:spcAft>
              <a:buNone/>
            </a:pPr>
            <a:r>
              <a:rPr lang="en-US" sz="2900" dirty="0"/>
              <a:t>&lt;span aria-hidden="true"&gt;*&lt;/span&gt;</a:t>
            </a:r>
          </a:p>
          <a:p>
            <a:pPr marL="0" indent="0">
              <a:lnSpc>
                <a:spcPct val="120000"/>
              </a:lnSpc>
              <a:spcBef>
                <a:spcPts val="0"/>
              </a:spcBef>
              <a:spcAft>
                <a:spcPts val="0"/>
              </a:spcAft>
              <a:buNone/>
            </a:pPr>
            <a:r>
              <a:rPr lang="en-US" sz="2900" dirty="0"/>
              <a:t>&lt;/label&gt;</a:t>
            </a:r>
          </a:p>
          <a:p>
            <a:pPr marL="0" indent="0">
              <a:lnSpc>
                <a:spcPct val="120000"/>
              </a:lnSpc>
              <a:spcBef>
                <a:spcPts val="0"/>
              </a:spcBef>
              <a:spcAft>
                <a:spcPts val="0"/>
              </a:spcAft>
              <a:buNone/>
            </a:pPr>
            <a:r>
              <a:rPr lang="en-US" sz="2900" dirty="0"/>
              <a:t>&lt;input id="</a:t>
            </a:r>
            <a:r>
              <a:rPr lang="en-US" sz="2900" dirty="0" err="1"/>
              <a:t>firstname</a:t>
            </a:r>
            <a:r>
              <a:rPr lang="en-US" sz="2900" dirty="0"/>
              <a:t>" </a:t>
            </a:r>
          </a:p>
          <a:p>
            <a:pPr marL="457200" lvl="1" indent="0">
              <a:lnSpc>
                <a:spcPct val="120000"/>
              </a:lnSpc>
              <a:spcBef>
                <a:spcPts val="0"/>
              </a:spcBef>
              <a:spcAft>
                <a:spcPts val="0"/>
              </a:spcAft>
              <a:buNone/>
            </a:pPr>
            <a:r>
              <a:rPr lang="en-US" sz="2900" dirty="0"/>
              <a:t>name="</a:t>
            </a:r>
            <a:r>
              <a:rPr lang="en-US" sz="2900" dirty="0" err="1"/>
              <a:t>firstname</a:t>
            </a:r>
            <a:r>
              <a:rPr lang="en-US" sz="2900" dirty="0"/>
              <a:t>" </a:t>
            </a:r>
          </a:p>
          <a:p>
            <a:pPr marL="457200" lvl="1" indent="0">
              <a:lnSpc>
                <a:spcPct val="120000"/>
              </a:lnSpc>
              <a:spcBef>
                <a:spcPts val="0"/>
              </a:spcBef>
              <a:spcAft>
                <a:spcPts val="0"/>
              </a:spcAft>
              <a:buNone/>
            </a:pPr>
            <a:r>
              <a:rPr lang="en-US" sz="2900" dirty="0"/>
              <a:t>…&gt;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43074"/>
            <a:ext cx="6096000" cy="4496562"/>
          </a:xfrm>
        </p:spPr>
        <p:txBody>
          <a:bodyPr>
            <a:normAutofit fontScale="70000" lnSpcReduction="20000"/>
          </a:bodyPr>
          <a:lstStyle/>
          <a:p>
            <a:pPr marL="0" indent="0">
              <a:lnSpc>
                <a:spcPct val="130000"/>
              </a:lnSpc>
              <a:spcBef>
                <a:spcPts val="0"/>
              </a:spcBef>
              <a:spcAft>
                <a:spcPts val="0"/>
              </a:spcAft>
              <a:buNone/>
            </a:pPr>
            <a:r>
              <a:rPr lang="en-US" sz="3100" b="1" dirty="0">
                <a:solidFill>
                  <a:schemeClr val="accent1">
                    <a:lumMod val="10000"/>
                  </a:schemeClr>
                </a:solidFill>
              </a:rPr>
              <a:t>Computed Properties:</a:t>
            </a:r>
          </a:p>
          <a:p>
            <a:pPr marL="0" indent="0">
              <a:lnSpc>
                <a:spcPct val="120000"/>
              </a:lnSpc>
              <a:spcBef>
                <a:spcPts val="0"/>
              </a:spcBef>
              <a:spcAft>
                <a:spcPts val="0"/>
              </a:spcAft>
              <a:buNone/>
            </a:pPr>
            <a:r>
              <a:rPr lang="en-US" sz="4200" dirty="0">
                <a:solidFill>
                  <a:schemeClr val="accent1">
                    <a:lumMod val="10000"/>
                  </a:schemeClr>
                </a:solidFill>
                <a:highlight>
                  <a:srgbClr val="FFFF00"/>
                </a:highlight>
              </a:rPr>
              <a:t>Name: </a:t>
            </a:r>
            <a:r>
              <a:rPr lang="en-US" sz="4200" i="1" dirty="0">
                <a:solidFill>
                  <a:schemeClr val="accent1">
                    <a:lumMod val="10000"/>
                  </a:schemeClr>
                </a:solidFill>
                <a:highlight>
                  <a:srgbClr val="FFFF00"/>
                </a:highlight>
              </a:rPr>
              <a:t>“First Name"</a:t>
            </a:r>
          </a:p>
          <a:p>
            <a:pPr marL="457200" lvl="1" indent="0">
              <a:lnSpc>
                <a:spcPct val="120000"/>
              </a:lnSpc>
              <a:spcBef>
                <a:spcPts val="0"/>
              </a:spcBef>
              <a:spcAft>
                <a:spcPts val="0"/>
              </a:spcAft>
              <a:buNone/>
            </a:pPr>
            <a:r>
              <a:rPr lang="en-US" sz="3500" dirty="0">
                <a:solidFill>
                  <a:schemeClr val="accent1">
                    <a:lumMod val="10000"/>
                  </a:schemeClr>
                </a:solidFill>
              </a:rPr>
              <a:t>aria-</a:t>
            </a:r>
            <a:r>
              <a:rPr lang="en-US" sz="3500" dirty="0" err="1">
                <a:solidFill>
                  <a:schemeClr val="accent1">
                    <a:lumMod val="10000"/>
                  </a:schemeClr>
                </a:solidFill>
              </a:rPr>
              <a:t>labelledby</a:t>
            </a:r>
            <a:r>
              <a:rPr lang="en-US" sz="3500" dirty="0">
                <a:solidFill>
                  <a:schemeClr val="accent1">
                    <a:lumMod val="10000"/>
                  </a:schemeClr>
                </a:solidFill>
              </a:rPr>
              <a:t>: </a:t>
            </a:r>
            <a:r>
              <a:rPr lang="en-US" sz="3500" i="1" dirty="0">
                <a:solidFill>
                  <a:schemeClr val="accent1">
                    <a:lumMod val="10000"/>
                  </a:schemeClr>
                </a:solidFill>
              </a:rPr>
              <a:t>Not specified</a:t>
            </a:r>
          </a:p>
          <a:p>
            <a:pPr marL="457200" lvl="1" indent="0">
              <a:lnSpc>
                <a:spcPct val="120000"/>
              </a:lnSpc>
              <a:spcBef>
                <a:spcPts val="0"/>
              </a:spcBef>
              <a:spcAft>
                <a:spcPts val="0"/>
              </a:spcAft>
              <a:buNone/>
            </a:pPr>
            <a:r>
              <a:rPr lang="en-US" sz="3500" dirty="0">
                <a:solidFill>
                  <a:schemeClr val="accent1">
                    <a:lumMod val="10000"/>
                  </a:schemeClr>
                </a:solidFill>
              </a:rPr>
              <a:t>aria-label: </a:t>
            </a:r>
            <a:r>
              <a:rPr lang="en-US" sz="3500" i="1" dirty="0">
                <a:solidFill>
                  <a:schemeClr val="accent1">
                    <a:lumMod val="10000"/>
                  </a:schemeClr>
                </a:solidFill>
              </a:rPr>
              <a:t>Not specified</a:t>
            </a:r>
          </a:p>
          <a:p>
            <a:pPr marL="457200" lvl="1" indent="0">
              <a:lnSpc>
                <a:spcPct val="120000"/>
              </a:lnSpc>
              <a:spcBef>
                <a:spcPts val="0"/>
              </a:spcBef>
              <a:spcAft>
                <a:spcPts val="0"/>
              </a:spcAft>
              <a:buNone/>
            </a:pPr>
            <a:r>
              <a:rPr lang="en-US" sz="3500" dirty="0">
                <a:solidFill>
                  <a:schemeClr val="accent1">
                    <a:lumMod val="10000"/>
                  </a:schemeClr>
                </a:solidFill>
              </a:rPr>
              <a:t>From label (for= attribute): </a:t>
            </a:r>
            <a:r>
              <a:rPr lang="en-US" sz="3500" dirty="0" err="1">
                <a:solidFill>
                  <a:schemeClr val="accent1">
                    <a:lumMod val="10000"/>
                  </a:schemeClr>
                </a:solidFill>
              </a:rPr>
              <a:t>label.form_label</a:t>
            </a:r>
            <a:r>
              <a:rPr lang="en-US" sz="3500" dirty="0">
                <a:solidFill>
                  <a:schemeClr val="accent1">
                    <a:lumMod val="10000"/>
                  </a:schemeClr>
                </a:solidFill>
              </a:rPr>
              <a:t> </a:t>
            </a:r>
            <a:r>
              <a:rPr lang="en-US" sz="3500" i="1" dirty="0">
                <a:solidFill>
                  <a:schemeClr val="accent1">
                    <a:lumMod val="10000"/>
                  </a:schemeClr>
                </a:solidFill>
              </a:rPr>
              <a:t>"First Name "</a:t>
            </a:r>
          </a:p>
          <a:p>
            <a:pPr marL="457200" lvl="1" indent="0">
              <a:lnSpc>
                <a:spcPct val="120000"/>
              </a:lnSpc>
              <a:spcBef>
                <a:spcPts val="0"/>
              </a:spcBef>
              <a:spcAft>
                <a:spcPts val="0"/>
              </a:spcAft>
              <a:buNone/>
            </a:pPr>
            <a:r>
              <a:rPr lang="en-US" sz="3500" dirty="0">
                <a:solidFill>
                  <a:schemeClr val="accent1">
                    <a:lumMod val="10000"/>
                  </a:schemeClr>
                </a:solidFill>
              </a:rPr>
              <a:t>title: </a:t>
            </a:r>
            <a:r>
              <a:rPr lang="en-US" sz="3500" i="1" dirty="0">
                <a:solidFill>
                  <a:schemeClr val="accent1">
                    <a:lumMod val="10000"/>
                  </a:schemeClr>
                </a:solidFill>
              </a:rPr>
              <a:t>Not specified</a:t>
            </a:r>
          </a:p>
          <a:p>
            <a:pPr marL="0" indent="0">
              <a:lnSpc>
                <a:spcPct val="120000"/>
              </a:lnSpc>
              <a:spcBef>
                <a:spcPts val="0"/>
              </a:spcBef>
              <a:spcAft>
                <a:spcPts val="0"/>
              </a:spcAft>
              <a:buNone/>
            </a:pPr>
            <a:r>
              <a:rPr lang="en-US" sz="3500" dirty="0">
                <a:solidFill>
                  <a:schemeClr val="accent1">
                    <a:lumMod val="10000"/>
                  </a:schemeClr>
                </a:solidFill>
              </a:rPr>
              <a:t>Role: textbox</a:t>
            </a:r>
          </a:p>
          <a:p>
            <a:pPr marL="0" indent="0">
              <a:lnSpc>
                <a:spcPct val="120000"/>
              </a:lnSpc>
              <a:spcBef>
                <a:spcPts val="0"/>
              </a:spcBef>
              <a:spcAft>
                <a:spcPts val="0"/>
              </a:spcAft>
              <a:buNone/>
            </a:pPr>
            <a:r>
              <a:rPr lang="en-US" sz="3500" dirty="0">
                <a:solidFill>
                  <a:schemeClr val="accent1">
                    <a:lumMod val="10000"/>
                  </a:schemeClr>
                </a:solidFill>
              </a:rPr>
              <a:t>Focusable: true</a:t>
            </a:r>
          </a:p>
          <a:p>
            <a:pPr marL="0" indent="0">
              <a:lnSpc>
                <a:spcPct val="120000"/>
              </a:lnSpc>
              <a:spcBef>
                <a:spcPts val="0"/>
              </a:spcBef>
              <a:spcAft>
                <a:spcPts val="0"/>
              </a:spcAft>
              <a:buNone/>
            </a:pPr>
            <a:r>
              <a:rPr lang="en-US" sz="3500" dirty="0">
                <a:solidFill>
                  <a:schemeClr val="accent1">
                    <a:lumMod val="10000"/>
                  </a:schemeClr>
                </a:solidFill>
              </a:rPr>
              <a:t>Focused: true</a:t>
            </a:r>
          </a:p>
          <a:p>
            <a:pPr marL="0" indent="0">
              <a:lnSpc>
                <a:spcPct val="120000"/>
              </a:lnSpc>
              <a:spcBef>
                <a:spcPts val="0"/>
              </a:spcBef>
              <a:spcAft>
                <a:spcPts val="0"/>
              </a:spcAft>
              <a:buNone/>
            </a:pPr>
            <a:r>
              <a:rPr lang="en-US" sz="3500" dirty="0">
                <a:solidFill>
                  <a:schemeClr val="accent1">
                    <a:lumMod val="10000"/>
                  </a:schemeClr>
                </a:solidFill>
              </a:rPr>
              <a:t>Required: true</a:t>
            </a:r>
          </a:p>
        </p:txBody>
      </p:sp>
    </p:spTree>
    <p:extLst>
      <p:ext uri="{BB962C8B-B14F-4D97-AF65-F5344CB8AC3E}">
        <p14:creationId xmlns:p14="http://schemas.microsoft.com/office/powerpoint/2010/main" val="1279673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normAutofit/>
          </a:bodyPr>
          <a:lstStyle/>
          <a:p>
            <a:r>
              <a:rPr lang="en-US" dirty="0"/>
              <a:t>Example 10: Dialog with Accessible Name from aria-</a:t>
            </a:r>
            <a:r>
              <a:rPr lang="en-US" dirty="0" err="1"/>
              <a:t>labelledby</a:t>
            </a:r>
            <a:r>
              <a:rPr lang="en-US" dirty="0"/>
              <a:t> reference</a:t>
            </a:r>
          </a:p>
        </p:txBody>
      </p:sp>
      <p:pic>
        <p:nvPicPr>
          <p:cNvPr id="13" name="Picture 12" descr="Example of a dialog with visible heading text &quot;Add Special Instructions&quot; ">
            <a:extLst>
              <a:ext uri="{FF2B5EF4-FFF2-40B4-BE49-F238E27FC236}">
                <a16:creationId xmlns:a16="http://schemas.microsoft.com/office/drawing/2014/main" id="{2041E8C1-7731-EB0C-ED83-58F297285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68" y="1935983"/>
            <a:ext cx="3816161" cy="1211381"/>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9789" y="3144644"/>
            <a:ext cx="5256211" cy="3494991"/>
          </a:xfrm>
        </p:spPr>
        <p:txBody>
          <a:bodyPr>
            <a:normAutofit fontScale="77500" lnSpcReduction="20000"/>
          </a:bodyPr>
          <a:lstStyle/>
          <a:p>
            <a:pPr marL="0" indent="0">
              <a:lnSpc>
                <a:spcPct val="120000"/>
              </a:lnSpc>
              <a:spcBef>
                <a:spcPts val="0"/>
              </a:spcBef>
              <a:spcAft>
                <a:spcPts val="0"/>
              </a:spcAft>
              <a:buNone/>
            </a:pPr>
            <a:r>
              <a:rPr lang="en-US" sz="3100" b="1" dirty="0"/>
              <a:t>Code:</a:t>
            </a:r>
          </a:p>
          <a:p>
            <a:pPr marL="0" indent="0">
              <a:lnSpc>
                <a:spcPct val="120000"/>
              </a:lnSpc>
              <a:spcBef>
                <a:spcPts val="0"/>
              </a:spcBef>
              <a:spcAft>
                <a:spcPts val="0"/>
              </a:spcAft>
              <a:buNone/>
            </a:pPr>
            <a:r>
              <a:rPr lang="en-US" sz="2900" dirty="0"/>
              <a:t>&lt;div id="dialog1"</a:t>
            </a:r>
          </a:p>
          <a:p>
            <a:pPr marL="365760" lvl="1" indent="0">
              <a:lnSpc>
                <a:spcPct val="120000"/>
              </a:lnSpc>
              <a:spcBef>
                <a:spcPts val="0"/>
              </a:spcBef>
              <a:spcAft>
                <a:spcPts val="0"/>
              </a:spcAft>
              <a:buNone/>
            </a:pPr>
            <a:r>
              <a:rPr lang="en-US" sz="2900" dirty="0"/>
              <a:t>role="dialog"</a:t>
            </a:r>
          </a:p>
          <a:p>
            <a:pPr marL="365760" lvl="1" indent="0">
              <a:lnSpc>
                <a:spcPct val="120000"/>
              </a:lnSpc>
              <a:spcBef>
                <a:spcPts val="0"/>
              </a:spcBef>
              <a:spcAft>
                <a:spcPts val="0"/>
              </a:spcAft>
              <a:buNone/>
            </a:pPr>
            <a:r>
              <a:rPr lang="en-US" sz="2900" dirty="0"/>
              <a:t>aria-</a:t>
            </a:r>
            <a:r>
              <a:rPr lang="en-US" sz="2900" dirty="0" err="1"/>
              <a:t>labelledby</a:t>
            </a:r>
            <a:r>
              <a:rPr lang="en-US" sz="2900" dirty="0"/>
              <a:t>="dialog1_label" </a:t>
            </a:r>
          </a:p>
          <a:p>
            <a:pPr marL="365760" lvl="1" indent="0">
              <a:lnSpc>
                <a:spcPct val="120000"/>
              </a:lnSpc>
              <a:spcBef>
                <a:spcPts val="0"/>
              </a:spcBef>
              <a:spcAft>
                <a:spcPts val="0"/>
              </a:spcAft>
              <a:buNone/>
            </a:pPr>
            <a:r>
              <a:rPr lang="en-US" sz="2900" dirty="0"/>
              <a:t>aria-modal="true"&gt;</a:t>
            </a:r>
          </a:p>
          <a:p>
            <a:pPr marL="365760" lvl="1" indent="0">
              <a:lnSpc>
                <a:spcPct val="120000"/>
              </a:lnSpc>
              <a:spcBef>
                <a:spcPts val="0"/>
              </a:spcBef>
              <a:spcAft>
                <a:spcPts val="0"/>
              </a:spcAft>
              <a:buNone/>
            </a:pPr>
            <a:r>
              <a:rPr lang="en-US" sz="2900" dirty="0"/>
              <a:t>&lt;h2 id="dialog1_label"&gt;</a:t>
            </a:r>
          </a:p>
          <a:p>
            <a:pPr marL="731520" lvl="2" indent="0">
              <a:lnSpc>
                <a:spcPct val="120000"/>
              </a:lnSpc>
              <a:spcBef>
                <a:spcPts val="0"/>
              </a:spcBef>
              <a:spcAft>
                <a:spcPts val="0"/>
              </a:spcAft>
              <a:buNone/>
            </a:pPr>
            <a:r>
              <a:rPr lang="en-US" sz="2900" dirty="0"/>
              <a:t>Add Special Instructions</a:t>
            </a:r>
          </a:p>
          <a:p>
            <a:pPr marL="365760" lvl="1" indent="0">
              <a:lnSpc>
                <a:spcPct val="120000"/>
              </a:lnSpc>
              <a:spcBef>
                <a:spcPts val="0"/>
              </a:spcBef>
              <a:spcAft>
                <a:spcPts val="0"/>
              </a:spcAft>
              <a:buNone/>
            </a:pPr>
            <a:r>
              <a:rPr lang="en-US" sz="2900" dirty="0"/>
              <a:t>&lt;/h2&gt;</a:t>
            </a:r>
          </a:p>
          <a:p>
            <a:pPr marL="365760" lvl="1" indent="0">
              <a:lnSpc>
                <a:spcPct val="120000"/>
              </a:lnSpc>
              <a:spcBef>
                <a:spcPts val="0"/>
              </a:spcBef>
              <a:spcAft>
                <a:spcPts val="0"/>
              </a:spcAft>
              <a:buNone/>
            </a:pPr>
            <a:r>
              <a:rPr lang="en-US" sz="2900" dirty="0"/>
              <a:t>...</a:t>
            </a:r>
          </a:p>
          <a:p>
            <a:pPr marL="0" indent="0">
              <a:lnSpc>
                <a:spcPct val="120000"/>
              </a:lnSpc>
              <a:spcBef>
                <a:spcPts val="0"/>
              </a:spcBef>
              <a:spcAft>
                <a:spcPts val="0"/>
              </a:spcAft>
              <a:buNone/>
            </a:pPr>
            <a:r>
              <a:rPr lang="en-US" sz="2900" dirty="0"/>
              <a:t>&lt;/div&gt;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43074"/>
            <a:ext cx="6096000" cy="4496562"/>
          </a:xfrm>
        </p:spPr>
        <p:txBody>
          <a:bodyPr>
            <a:normAutofit fontScale="25000" lnSpcReduction="20000"/>
          </a:bodyPr>
          <a:lstStyle/>
          <a:p>
            <a:pPr marL="0" indent="0">
              <a:lnSpc>
                <a:spcPct val="130000"/>
              </a:lnSpc>
              <a:spcBef>
                <a:spcPts val="0"/>
              </a:spcBef>
              <a:spcAft>
                <a:spcPts val="0"/>
              </a:spcAft>
              <a:buNone/>
            </a:pPr>
            <a:r>
              <a:rPr lang="en-US" sz="8800" b="1" dirty="0">
                <a:solidFill>
                  <a:schemeClr val="accent1">
                    <a:lumMod val="10000"/>
                  </a:schemeClr>
                </a:solidFill>
              </a:rPr>
              <a:t>Computed Properties:</a:t>
            </a:r>
          </a:p>
          <a:p>
            <a:pPr marL="0" indent="0">
              <a:lnSpc>
                <a:spcPct val="120000"/>
              </a:lnSpc>
              <a:spcBef>
                <a:spcPts val="0"/>
              </a:spcBef>
              <a:spcAft>
                <a:spcPts val="0"/>
              </a:spcAft>
              <a:buNone/>
            </a:pPr>
            <a:r>
              <a:rPr lang="en-US" sz="11600" dirty="0">
                <a:solidFill>
                  <a:schemeClr val="accent1">
                    <a:lumMod val="10000"/>
                  </a:schemeClr>
                </a:solidFill>
                <a:highlight>
                  <a:srgbClr val="FFFF00"/>
                </a:highlight>
              </a:rPr>
              <a:t>Name: </a:t>
            </a:r>
            <a:r>
              <a:rPr lang="en-US" sz="11600" i="1" dirty="0">
                <a:solidFill>
                  <a:schemeClr val="accent1">
                    <a:lumMod val="10000"/>
                  </a:schemeClr>
                </a:solidFill>
                <a:highlight>
                  <a:srgbClr val="FFFF00"/>
                </a:highlight>
              </a:rPr>
              <a:t>"Add Special Instructions"</a:t>
            </a:r>
          </a:p>
          <a:p>
            <a:pPr marL="457200" lvl="1" indent="0">
              <a:lnSpc>
                <a:spcPct val="120000"/>
              </a:lnSpc>
              <a:spcBef>
                <a:spcPts val="0"/>
              </a:spcBef>
              <a:spcAft>
                <a:spcPts val="0"/>
              </a:spcAft>
              <a:buNone/>
            </a:pPr>
            <a:r>
              <a:rPr lang="en-US" sz="11200" dirty="0">
                <a:solidFill>
                  <a:schemeClr val="accent1">
                    <a:lumMod val="10000"/>
                  </a:schemeClr>
                </a:solidFill>
              </a:rPr>
              <a:t>aria-</a:t>
            </a:r>
            <a:r>
              <a:rPr lang="en-US" sz="11200" dirty="0" err="1">
                <a:solidFill>
                  <a:schemeClr val="accent1">
                    <a:lumMod val="10000"/>
                  </a:schemeClr>
                </a:solidFill>
              </a:rPr>
              <a:t>labelledby</a:t>
            </a:r>
            <a:r>
              <a:rPr lang="en-US" sz="11200" dirty="0">
                <a:solidFill>
                  <a:schemeClr val="accent1">
                    <a:lumMod val="10000"/>
                  </a:schemeClr>
                </a:solidFill>
              </a:rPr>
              <a:t>:  </a:t>
            </a:r>
          </a:p>
          <a:p>
            <a:pPr marL="822960" lvl="2" indent="0">
              <a:lnSpc>
                <a:spcPct val="120000"/>
              </a:lnSpc>
              <a:spcBef>
                <a:spcPts val="0"/>
              </a:spcBef>
              <a:spcAft>
                <a:spcPts val="0"/>
              </a:spcAft>
              <a:buNone/>
            </a:pPr>
            <a:r>
              <a:rPr lang="en-US" sz="11200" dirty="0">
                <a:solidFill>
                  <a:schemeClr val="accent1">
                    <a:lumMod val="10000"/>
                  </a:schemeClr>
                </a:solidFill>
              </a:rPr>
              <a:t>h2#dialog1_label.dialog_label</a:t>
            </a:r>
            <a:r>
              <a:rPr lang="en-US" sz="11200" i="1" dirty="0">
                <a:solidFill>
                  <a:schemeClr val="accent1">
                    <a:lumMod val="10000"/>
                  </a:schemeClr>
                </a:solidFill>
              </a:rPr>
              <a:t>"Add Special Instructions"</a:t>
            </a:r>
          </a:p>
          <a:p>
            <a:pPr marL="457200" lvl="1" indent="0">
              <a:lnSpc>
                <a:spcPct val="120000"/>
              </a:lnSpc>
              <a:spcBef>
                <a:spcPts val="0"/>
              </a:spcBef>
              <a:spcAft>
                <a:spcPts val="0"/>
              </a:spcAft>
              <a:buNone/>
            </a:pPr>
            <a:r>
              <a:rPr lang="en-US" sz="11200" dirty="0">
                <a:solidFill>
                  <a:schemeClr val="accent1">
                    <a:lumMod val="10000"/>
                  </a:schemeClr>
                </a:solidFill>
              </a:rPr>
              <a:t>aria-label: </a:t>
            </a:r>
            <a:r>
              <a:rPr lang="en-US" sz="11200" i="1" dirty="0">
                <a:solidFill>
                  <a:schemeClr val="accent1">
                    <a:lumMod val="10000"/>
                  </a:schemeClr>
                </a:solidFill>
              </a:rPr>
              <a:t>Not specified</a:t>
            </a:r>
          </a:p>
          <a:p>
            <a:pPr marL="457200" lvl="1" indent="0">
              <a:lnSpc>
                <a:spcPct val="120000"/>
              </a:lnSpc>
              <a:spcBef>
                <a:spcPts val="0"/>
              </a:spcBef>
              <a:spcAft>
                <a:spcPts val="0"/>
              </a:spcAft>
              <a:buNone/>
            </a:pPr>
            <a:r>
              <a:rPr lang="en-US" sz="11200" dirty="0">
                <a:solidFill>
                  <a:schemeClr val="accent1">
                    <a:lumMod val="10000"/>
                  </a:schemeClr>
                </a:solidFill>
              </a:rPr>
              <a:t>title: </a:t>
            </a:r>
            <a:r>
              <a:rPr lang="en-US" sz="11200" i="1" dirty="0">
                <a:solidFill>
                  <a:schemeClr val="accent1">
                    <a:lumMod val="10000"/>
                  </a:schemeClr>
                </a:solidFill>
              </a:rPr>
              <a:t>Not specified</a:t>
            </a:r>
          </a:p>
          <a:p>
            <a:pPr marL="91440" indent="0">
              <a:lnSpc>
                <a:spcPct val="120000"/>
              </a:lnSpc>
              <a:spcBef>
                <a:spcPts val="0"/>
              </a:spcBef>
              <a:spcAft>
                <a:spcPts val="0"/>
              </a:spcAft>
              <a:buNone/>
            </a:pPr>
            <a:r>
              <a:rPr lang="en-US" sz="11200" dirty="0">
                <a:solidFill>
                  <a:schemeClr val="accent1">
                    <a:lumMod val="10000"/>
                  </a:schemeClr>
                </a:solidFill>
              </a:rPr>
              <a:t>Role: dialog</a:t>
            </a:r>
          </a:p>
          <a:p>
            <a:pPr marL="91440" indent="0">
              <a:lnSpc>
                <a:spcPct val="120000"/>
              </a:lnSpc>
              <a:spcBef>
                <a:spcPts val="0"/>
              </a:spcBef>
              <a:spcAft>
                <a:spcPts val="0"/>
              </a:spcAft>
              <a:buNone/>
            </a:pPr>
            <a:r>
              <a:rPr lang="en-US" sz="11200" dirty="0">
                <a:solidFill>
                  <a:schemeClr val="accent1">
                    <a:lumMod val="10000"/>
                  </a:schemeClr>
                </a:solidFill>
              </a:rPr>
              <a:t>modal: true</a:t>
            </a:r>
          </a:p>
        </p:txBody>
      </p:sp>
    </p:spTree>
    <p:extLst>
      <p:ext uri="{BB962C8B-B14F-4D97-AF65-F5344CB8AC3E}">
        <p14:creationId xmlns:p14="http://schemas.microsoft.com/office/powerpoint/2010/main" val="228438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normAutofit fontScale="90000"/>
          </a:bodyPr>
          <a:lstStyle/>
          <a:p>
            <a:r>
              <a:rPr lang="en-US" dirty="0"/>
              <a:t>Example 11: </a:t>
            </a:r>
            <a:r>
              <a:rPr lang="en-US" dirty="0" err="1"/>
              <a:t>Combobox</a:t>
            </a:r>
            <a:r>
              <a:rPr lang="en-US" dirty="0"/>
              <a:t> w/ </a:t>
            </a:r>
            <a:r>
              <a:rPr lang="en-US" dirty="0" err="1"/>
              <a:t>Listbox</a:t>
            </a:r>
            <a:r>
              <a:rPr lang="en-US" dirty="0"/>
              <a:t> and Accessible Name from aria-</a:t>
            </a:r>
            <a:r>
              <a:rPr lang="en-US" dirty="0" err="1"/>
              <a:t>labelledby</a:t>
            </a:r>
            <a:endParaRPr lang="en-US" dirty="0"/>
          </a:p>
        </p:txBody>
      </p:sp>
      <p:pic>
        <p:nvPicPr>
          <p:cNvPr id="3" name="Picture 2" descr="Example of a combobox preceded by visible text label &quot;Favorite Fruit&quot; with its associated listbox open">
            <a:extLst>
              <a:ext uri="{FF2B5EF4-FFF2-40B4-BE49-F238E27FC236}">
                <a16:creationId xmlns:a16="http://schemas.microsoft.com/office/drawing/2014/main" id="{EEF607B7-6999-B836-6704-FD07A3D693E4}"/>
              </a:ext>
            </a:extLst>
          </p:cNvPr>
          <p:cNvPicPr>
            <a:picLocks noChangeAspect="1"/>
          </p:cNvPicPr>
          <p:nvPr/>
        </p:nvPicPr>
        <p:blipFill rotWithShape="1">
          <a:blip r:embed="rId3">
            <a:extLst>
              <a:ext uri="{28A0092B-C50C-407E-A947-70E740481C1C}">
                <a14:useLocalDpi xmlns:a14="http://schemas.microsoft.com/office/drawing/2010/main" val="0"/>
              </a:ext>
            </a:extLst>
          </a:blip>
          <a:srcRect b="12925"/>
          <a:stretch/>
        </p:blipFill>
        <p:spPr>
          <a:xfrm>
            <a:off x="932768" y="1933644"/>
            <a:ext cx="2691378" cy="1210999"/>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9789" y="3144644"/>
            <a:ext cx="5256211" cy="3494991"/>
          </a:xfrm>
        </p:spPr>
        <p:txBody>
          <a:bodyPr>
            <a:normAutofit fontScale="25000" lnSpcReduction="20000"/>
          </a:bodyPr>
          <a:lstStyle/>
          <a:p>
            <a:pPr marL="0" indent="0">
              <a:lnSpc>
                <a:spcPct val="120000"/>
              </a:lnSpc>
              <a:spcBef>
                <a:spcPts val="0"/>
              </a:spcBef>
              <a:spcAft>
                <a:spcPts val="0"/>
              </a:spcAft>
              <a:buNone/>
            </a:pPr>
            <a:r>
              <a:rPr lang="en-US" sz="8800" b="1" dirty="0"/>
              <a:t>Code:</a:t>
            </a:r>
          </a:p>
          <a:p>
            <a:pPr marL="0" indent="0">
              <a:lnSpc>
                <a:spcPct val="120000"/>
              </a:lnSpc>
              <a:spcBef>
                <a:spcPts val="0"/>
              </a:spcBef>
              <a:spcAft>
                <a:spcPts val="0"/>
              </a:spcAft>
              <a:buNone/>
            </a:pPr>
            <a:r>
              <a:rPr lang="en-US" sz="4800" dirty="0"/>
              <a:t>&lt;div id="combo1-label"&gt;</a:t>
            </a:r>
          </a:p>
          <a:p>
            <a:pPr marL="365760" lvl="1" indent="0">
              <a:lnSpc>
                <a:spcPct val="120000"/>
              </a:lnSpc>
              <a:spcBef>
                <a:spcPts val="0"/>
              </a:spcBef>
              <a:spcAft>
                <a:spcPts val="0"/>
              </a:spcAft>
              <a:buNone/>
            </a:pPr>
            <a:r>
              <a:rPr lang="en-US" sz="4800" dirty="0"/>
              <a:t>Favorite Fruit</a:t>
            </a:r>
          </a:p>
          <a:p>
            <a:pPr marL="0" indent="0">
              <a:lnSpc>
                <a:spcPct val="120000"/>
              </a:lnSpc>
              <a:spcBef>
                <a:spcPts val="0"/>
              </a:spcBef>
              <a:spcAft>
                <a:spcPts val="0"/>
              </a:spcAft>
              <a:buNone/>
            </a:pPr>
            <a:r>
              <a:rPr lang="en-US" sz="4800" dirty="0"/>
              <a:t>&lt;/div&gt;</a:t>
            </a:r>
          </a:p>
          <a:p>
            <a:pPr marL="0" indent="0">
              <a:lnSpc>
                <a:spcPct val="120000"/>
              </a:lnSpc>
              <a:spcBef>
                <a:spcPts val="0"/>
              </a:spcBef>
              <a:spcAft>
                <a:spcPts val="0"/>
              </a:spcAft>
              <a:buNone/>
            </a:pPr>
            <a:r>
              <a:rPr lang="en-US" sz="4800" dirty="0"/>
              <a:t>&lt;div id="combo1"</a:t>
            </a:r>
          </a:p>
          <a:p>
            <a:pPr marL="365760" lvl="1" indent="0">
              <a:lnSpc>
                <a:spcPct val="120000"/>
              </a:lnSpc>
              <a:spcBef>
                <a:spcPts val="0"/>
              </a:spcBef>
              <a:spcAft>
                <a:spcPts val="0"/>
              </a:spcAft>
              <a:buNone/>
            </a:pPr>
            <a:r>
              <a:rPr lang="en-US" sz="4800" dirty="0"/>
              <a:t>role="</a:t>
            </a:r>
            <a:r>
              <a:rPr lang="en-US" sz="4800" dirty="0" err="1"/>
              <a:t>combobox</a:t>
            </a:r>
            <a:r>
              <a:rPr lang="en-US" sz="4800" dirty="0"/>
              <a:t>"</a:t>
            </a:r>
          </a:p>
          <a:p>
            <a:pPr marL="365760" lvl="1" indent="0">
              <a:lnSpc>
                <a:spcPct val="120000"/>
              </a:lnSpc>
              <a:spcBef>
                <a:spcPts val="0"/>
              </a:spcBef>
              <a:spcAft>
                <a:spcPts val="0"/>
              </a:spcAft>
              <a:buNone/>
            </a:pPr>
            <a:r>
              <a:rPr lang="en-US" sz="4800" dirty="0"/>
              <a:t>aria-</a:t>
            </a:r>
            <a:r>
              <a:rPr lang="en-US" sz="4800" dirty="0" err="1"/>
              <a:t>labelledby</a:t>
            </a:r>
            <a:r>
              <a:rPr lang="en-US" sz="4800" dirty="0"/>
              <a:t>="combo1-label"</a:t>
            </a:r>
          </a:p>
          <a:p>
            <a:pPr marL="365760" lvl="1" indent="0">
              <a:lnSpc>
                <a:spcPct val="120000"/>
              </a:lnSpc>
              <a:spcBef>
                <a:spcPts val="0"/>
              </a:spcBef>
              <a:spcAft>
                <a:spcPts val="0"/>
              </a:spcAft>
              <a:buNone/>
            </a:pPr>
            <a:r>
              <a:rPr lang="en-US" sz="4800" dirty="0"/>
              <a:t>…&gt;</a:t>
            </a:r>
          </a:p>
          <a:p>
            <a:pPr marL="365760" lvl="1" indent="0">
              <a:lnSpc>
                <a:spcPct val="120000"/>
              </a:lnSpc>
              <a:spcBef>
                <a:spcPts val="0"/>
              </a:spcBef>
              <a:spcAft>
                <a:spcPts val="0"/>
              </a:spcAft>
              <a:buNone/>
            </a:pPr>
            <a:r>
              <a:rPr lang="en-US" sz="4800" dirty="0"/>
              <a:t>Choose a Fruit</a:t>
            </a:r>
          </a:p>
          <a:p>
            <a:pPr marL="0" indent="0">
              <a:lnSpc>
                <a:spcPct val="120000"/>
              </a:lnSpc>
              <a:spcBef>
                <a:spcPts val="0"/>
              </a:spcBef>
              <a:spcAft>
                <a:spcPts val="0"/>
              </a:spcAft>
              <a:buNone/>
            </a:pPr>
            <a:r>
              <a:rPr lang="en-US" sz="4800" dirty="0"/>
              <a:t>&lt;/div&gt;</a:t>
            </a:r>
          </a:p>
          <a:p>
            <a:pPr marL="0" indent="0">
              <a:lnSpc>
                <a:spcPct val="120000"/>
              </a:lnSpc>
              <a:spcBef>
                <a:spcPts val="0"/>
              </a:spcBef>
              <a:spcAft>
                <a:spcPts val="0"/>
              </a:spcAft>
              <a:buNone/>
            </a:pPr>
            <a:r>
              <a:rPr lang="en-US" sz="4800" dirty="0"/>
              <a:t>&lt;div id="listbox1"</a:t>
            </a:r>
          </a:p>
          <a:p>
            <a:pPr marL="365760" lvl="1" indent="0">
              <a:lnSpc>
                <a:spcPct val="120000"/>
              </a:lnSpc>
              <a:spcBef>
                <a:spcPts val="0"/>
              </a:spcBef>
              <a:spcAft>
                <a:spcPts val="0"/>
              </a:spcAft>
              <a:buNone/>
            </a:pPr>
            <a:r>
              <a:rPr lang="en-US" sz="4800" dirty="0"/>
              <a:t>role="</a:t>
            </a:r>
            <a:r>
              <a:rPr lang="en-US" sz="4800" dirty="0" err="1"/>
              <a:t>listbox</a:t>
            </a:r>
            <a:r>
              <a:rPr lang="en-US" sz="4800" dirty="0"/>
              <a:t>"</a:t>
            </a:r>
          </a:p>
          <a:p>
            <a:pPr marL="365760" lvl="1" indent="0">
              <a:lnSpc>
                <a:spcPct val="120000"/>
              </a:lnSpc>
              <a:spcBef>
                <a:spcPts val="0"/>
              </a:spcBef>
              <a:spcAft>
                <a:spcPts val="0"/>
              </a:spcAft>
              <a:buNone/>
            </a:pPr>
            <a:r>
              <a:rPr lang="en-US" sz="4800" dirty="0"/>
              <a:t>aria-</a:t>
            </a:r>
            <a:r>
              <a:rPr lang="en-US" sz="4800" dirty="0" err="1"/>
              <a:t>labelledby</a:t>
            </a:r>
            <a:r>
              <a:rPr lang="en-US" sz="4800" dirty="0"/>
              <a:t>="combo1-label"</a:t>
            </a:r>
          </a:p>
          <a:p>
            <a:pPr marL="365760" lvl="1" indent="0">
              <a:lnSpc>
                <a:spcPct val="120000"/>
              </a:lnSpc>
              <a:spcBef>
                <a:spcPts val="0"/>
              </a:spcBef>
              <a:spcAft>
                <a:spcPts val="0"/>
              </a:spcAft>
              <a:buNone/>
            </a:pPr>
            <a:r>
              <a:rPr lang="en-US" sz="4800" dirty="0"/>
              <a:t>…&gt;</a:t>
            </a:r>
          </a:p>
          <a:p>
            <a:pPr marL="365760" lvl="1" indent="0">
              <a:lnSpc>
                <a:spcPct val="120000"/>
              </a:lnSpc>
              <a:spcBef>
                <a:spcPts val="0"/>
              </a:spcBef>
              <a:spcAft>
                <a:spcPts val="0"/>
              </a:spcAft>
              <a:buNone/>
            </a:pPr>
            <a:r>
              <a:rPr lang="en-US" sz="4800" dirty="0"/>
              <a:t>...</a:t>
            </a:r>
          </a:p>
          <a:p>
            <a:pPr marL="0" indent="0">
              <a:lnSpc>
                <a:spcPct val="120000"/>
              </a:lnSpc>
              <a:spcBef>
                <a:spcPts val="0"/>
              </a:spcBef>
              <a:spcAft>
                <a:spcPts val="0"/>
              </a:spcAft>
              <a:buNone/>
            </a:pPr>
            <a:r>
              <a:rPr lang="en-US" sz="4800" dirty="0"/>
              <a:t>&lt;/div&gt;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43074"/>
            <a:ext cx="6096000" cy="4496562"/>
          </a:xfrm>
        </p:spPr>
        <p:txBody>
          <a:bodyPr>
            <a:normAutofit fontScale="32500" lnSpcReduction="20000"/>
          </a:bodyPr>
          <a:lstStyle/>
          <a:p>
            <a:pPr marL="0" indent="0">
              <a:lnSpc>
                <a:spcPct val="130000"/>
              </a:lnSpc>
              <a:spcBef>
                <a:spcPts val="0"/>
              </a:spcBef>
              <a:spcAft>
                <a:spcPts val="0"/>
              </a:spcAft>
              <a:buNone/>
            </a:pPr>
            <a:r>
              <a:rPr lang="en-US" sz="8800" b="1" dirty="0">
                <a:solidFill>
                  <a:schemeClr val="accent1">
                    <a:lumMod val="10000"/>
                  </a:schemeClr>
                </a:solidFill>
              </a:rPr>
              <a:t>Computed Properties:</a:t>
            </a:r>
          </a:p>
          <a:p>
            <a:pPr marL="0" indent="0">
              <a:lnSpc>
                <a:spcPct val="120000"/>
              </a:lnSpc>
              <a:spcBef>
                <a:spcPts val="0"/>
              </a:spcBef>
              <a:spcAft>
                <a:spcPts val="0"/>
              </a:spcAft>
              <a:buNone/>
            </a:pPr>
            <a:r>
              <a:rPr lang="en-US" sz="8000" dirty="0">
                <a:solidFill>
                  <a:schemeClr val="accent1">
                    <a:lumMod val="10000"/>
                  </a:schemeClr>
                </a:solidFill>
                <a:highlight>
                  <a:srgbClr val="FFFF00"/>
                </a:highlight>
              </a:rPr>
              <a:t>Name: </a:t>
            </a:r>
            <a:r>
              <a:rPr lang="en-US" sz="8000" i="1" dirty="0">
                <a:solidFill>
                  <a:schemeClr val="accent1">
                    <a:lumMod val="10000"/>
                  </a:schemeClr>
                </a:solidFill>
                <a:highlight>
                  <a:srgbClr val="FFFF00"/>
                </a:highlight>
              </a:rPr>
              <a:t>"Favorite Fruit"</a:t>
            </a:r>
          </a:p>
          <a:p>
            <a:pPr marL="365760" lvl="1" indent="0">
              <a:lnSpc>
                <a:spcPct val="120000"/>
              </a:lnSpc>
              <a:spcBef>
                <a:spcPts val="0"/>
              </a:spcBef>
              <a:spcAft>
                <a:spcPts val="0"/>
              </a:spcAft>
              <a:buNone/>
            </a:pPr>
            <a:r>
              <a:rPr lang="en-US" sz="5600" dirty="0">
                <a:solidFill>
                  <a:schemeClr val="accent1">
                    <a:lumMod val="10000"/>
                  </a:schemeClr>
                </a:solidFill>
              </a:rPr>
              <a:t>aria-</a:t>
            </a:r>
            <a:r>
              <a:rPr lang="en-US" sz="5600" dirty="0" err="1">
                <a:solidFill>
                  <a:schemeClr val="accent1">
                    <a:lumMod val="10000"/>
                  </a:schemeClr>
                </a:solidFill>
              </a:rPr>
              <a:t>labelledby</a:t>
            </a:r>
            <a:r>
              <a:rPr lang="en-US" sz="5600" dirty="0">
                <a:solidFill>
                  <a:schemeClr val="accent1">
                    <a:lumMod val="10000"/>
                  </a:schemeClr>
                </a:solidFill>
              </a:rPr>
              <a:t>:  </a:t>
            </a:r>
          </a:p>
          <a:p>
            <a:pPr marL="731520" lvl="2" indent="0">
              <a:lnSpc>
                <a:spcPct val="120000"/>
              </a:lnSpc>
              <a:spcBef>
                <a:spcPts val="0"/>
              </a:spcBef>
              <a:spcAft>
                <a:spcPts val="0"/>
              </a:spcAft>
              <a:buNone/>
            </a:pPr>
            <a:r>
              <a:rPr lang="en-US" sz="5600" dirty="0">
                <a:solidFill>
                  <a:schemeClr val="accent1">
                    <a:lumMod val="10000"/>
                  </a:schemeClr>
                </a:solidFill>
              </a:rPr>
              <a:t>div#combo1-label.combo-label</a:t>
            </a:r>
            <a:r>
              <a:rPr lang="en-US" sz="5600" i="1" dirty="0">
                <a:solidFill>
                  <a:schemeClr val="accent1">
                    <a:lumMod val="10000"/>
                  </a:schemeClr>
                </a:solidFill>
              </a:rPr>
              <a:t>"Favorite Fruit"</a:t>
            </a:r>
          </a:p>
          <a:p>
            <a:pPr marL="365760" lvl="1" indent="0">
              <a:lnSpc>
                <a:spcPct val="120000"/>
              </a:lnSpc>
              <a:spcBef>
                <a:spcPts val="0"/>
              </a:spcBef>
              <a:spcAft>
                <a:spcPts val="0"/>
              </a:spcAft>
              <a:buNone/>
            </a:pPr>
            <a:r>
              <a:rPr lang="en-US" sz="5600" dirty="0">
                <a:solidFill>
                  <a:schemeClr val="accent1">
                    <a:lumMod val="10000"/>
                  </a:schemeClr>
                </a:solidFill>
              </a:rPr>
              <a:t>aria-label: </a:t>
            </a:r>
            <a:r>
              <a:rPr lang="en-US" sz="5600" i="1" dirty="0">
                <a:solidFill>
                  <a:schemeClr val="accent1">
                    <a:lumMod val="10000"/>
                  </a:schemeClr>
                </a:solidFill>
              </a:rPr>
              <a:t>Not specified</a:t>
            </a:r>
          </a:p>
          <a:p>
            <a:pPr marL="365760" lvl="1" indent="0">
              <a:lnSpc>
                <a:spcPct val="120000"/>
              </a:lnSpc>
              <a:spcBef>
                <a:spcPts val="0"/>
              </a:spcBef>
              <a:spcAft>
                <a:spcPts val="0"/>
              </a:spcAft>
              <a:buNone/>
            </a:pPr>
            <a:r>
              <a:rPr lang="en-US" sz="5600" dirty="0">
                <a:solidFill>
                  <a:schemeClr val="accent1">
                    <a:lumMod val="10000"/>
                  </a:schemeClr>
                </a:solidFill>
              </a:rPr>
              <a:t>title: </a:t>
            </a:r>
            <a:r>
              <a:rPr lang="en-US" sz="5600" i="1" dirty="0">
                <a:solidFill>
                  <a:schemeClr val="accent1">
                    <a:lumMod val="10000"/>
                  </a:schemeClr>
                </a:solidFill>
              </a:rPr>
              <a:t>Not specified</a:t>
            </a:r>
          </a:p>
          <a:p>
            <a:pPr marL="0" indent="0">
              <a:lnSpc>
                <a:spcPct val="120000"/>
              </a:lnSpc>
              <a:spcBef>
                <a:spcPts val="0"/>
              </a:spcBef>
              <a:spcAft>
                <a:spcPts val="0"/>
              </a:spcAft>
              <a:buNone/>
            </a:pPr>
            <a:r>
              <a:rPr lang="en-US" sz="5600" dirty="0">
                <a:solidFill>
                  <a:schemeClr val="accent1">
                    <a:lumMod val="10000"/>
                  </a:schemeClr>
                </a:solidFill>
              </a:rPr>
              <a:t>Value: "Choose a Fruit"</a:t>
            </a:r>
          </a:p>
          <a:p>
            <a:pPr marL="0" indent="0">
              <a:lnSpc>
                <a:spcPct val="120000"/>
              </a:lnSpc>
              <a:spcBef>
                <a:spcPts val="0"/>
              </a:spcBef>
              <a:spcAft>
                <a:spcPts val="0"/>
              </a:spcAft>
              <a:buNone/>
            </a:pPr>
            <a:r>
              <a:rPr lang="en-US" sz="5600" dirty="0">
                <a:solidFill>
                  <a:schemeClr val="accent1">
                    <a:lumMod val="10000"/>
                  </a:schemeClr>
                </a:solidFill>
              </a:rPr>
              <a:t>Role: </a:t>
            </a:r>
            <a:r>
              <a:rPr lang="en-US" sz="5600" dirty="0" err="1">
                <a:solidFill>
                  <a:schemeClr val="accent1">
                    <a:lumMod val="10000"/>
                  </a:schemeClr>
                </a:solidFill>
              </a:rPr>
              <a:t>combobox</a:t>
            </a:r>
            <a:endParaRPr lang="en-US" sz="5600" dirty="0">
              <a:solidFill>
                <a:schemeClr val="accent1">
                  <a:lumMod val="10000"/>
                </a:schemeClr>
              </a:solidFill>
            </a:endParaRPr>
          </a:p>
          <a:p>
            <a:pPr marL="0" indent="0">
              <a:lnSpc>
                <a:spcPct val="120000"/>
              </a:lnSpc>
              <a:spcBef>
                <a:spcPts val="0"/>
              </a:spcBef>
              <a:spcAft>
                <a:spcPts val="0"/>
              </a:spcAft>
              <a:buNone/>
            </a:pPr>
            <a:r>
              <a:rPr lang="en-US" sz="5600" dirty="0">
                <a:solidFill>
                  <a:schemeClr val="accent1">
                    <a:lumMod val="10000"/>
                  </a:schemeClr>
                </a:solidFill>
              </a:rPr>
              <a:t>Focusable: true</a:t>
            </a:r>
          </a:p>
          <a:p>
            <a:pPr marL="0" indent="0">
              <a:lnSpc>
                <a:spcPct val="120000"/>
              </a:lnSpc>
              <a:spcBef>
                <a:spcPts val="0"/>
              </a:spcBef>
              <a:spcAft>
                <a:spcPts val="0"/>
              </a:spcAft>
              <a:buNone/>
            </a:pPr>
            <a:r>
              <a:rPr lang="en-US" sz="5600" dirty="0">
                <a:solidFill>
                  <a:schemeClr val="accent1">
                    <a:lumMod val="10000"/>
                  </a:schemeClr>
                </a:solidFill>
              </a:rPr>
              <a:t>Focused: true</a:t>
            </a:r>
          </a:p>
          <a:p>
            <a:pPr marL="0" indent="0">
              <a:lnSpc>
                <a:spcPct val="120000"/>
              </a:lnSpc>
              <a:spcBef>
                <a:spcPts val="0"/>
              </a:spcBef>
              <a:spcAft>
                <a:spcPts val="0"/>
              </a:spcAft>
              <a:buNone/>
            </a:pPr>
            <a:r>
              <a:rPr lang="en-US" sz="5600" dirty="0" err="1">
                <a:solidFill>
                  <a:schemeClr val="accent1">
                    <a:lumMod val="10000"/>
                  </a:schemeClr>
                </a:solidFill>
              </a:rPr>
              <a:t>hasPopup</a:t>
            </a:r>
            <a:r>
              <a:rPr lang="en-US" sz="5600" dirty="0">
                <a:solidFill>
                  <a:schemeClr val="accent1">
                    <a:lumMod val="10000"/>
                  </a:schemeClr>
                </a:solidFill>
              </a:rPr>
              <a:t>: </a:t>
            </a:r>
            <a:r>
              <a:rPr lang="en-US" sz="5600" dirty="0" err="1">
                <a:solidFill>
                  <a:schemeClr val="accent1">
                    <a:lumMod val="10000"/>
                  </a:schemeClr>
                </a:solidFill>
              </a:rPr>
              <a:t>listbox</a:t>
            </a:r>
            <a:endParaRPr lang="en-US" sz="5600" dirty="0">
              <a:solidFill>
                <a:schemeClr val="accent1">
                  <a:lumMod val="10000"/>
                </a:schemeClr>
              </a:solidFill>
            </a:endParaRPr>
          </a:p>
          <a:p>
            <a:pPr marL="0" indent="0">
              <a:lnSpc>
                <a:spcPct val="120000"/>
              </a:lnSpc>
              <a:spcBef>
                <a:spcPts val="0"/>
              </a:spcBef>
              <a:spcAft>
                <a:spcPts val="0"/>
              </a:spcAft>
              <a:buNone/>
            </a:pPr>
            <a:r>
              <a:rPr lang="en-US" sz="5600" dirty="0">
                <a:solidFill>
                  <a:schemeClr val="accent1">
                    <a:lumMod val="10000"/>
                  </a:schemeClr>
                </a:solidFill>
              </a:rPr>
              <a:t>Required: false</a:t>
            </a:r>
          </a:p>
          <a:p>
            <a:pPr marL="0" indent="0">
              <a:lnSpc>
                <a:spcPct val="120000"/>
              </a:lnSpc>
              <a:spcBef>
                <a:spcPts val="0"/>
              </a:spcBef>
              <a:spcAft>
                <a:spcPts val="0"/>
              </a:spcAft>
              <a:buNone/>
            </a:pPr>
            <a:r>
              <a:rPr lang="en-US" sz="5600" dirty="0">
                <a:solidFill>
                  <a:schemeClr val="accent1">
                    <a:lumMod val="10000"/>
                  </a:schemeClr>
                </a:solidFill>
              </a:rPr>
              <a:t>Expanded: true</a:t>
            </a:r>
          </a:p>
        </p:txBody>
      </p:sp>
    </p:spTree>
    <p:extLst>
      <p:ext uri="{BB962C8B-B14F-4D97-AF65-F5344CB8AC3E}">
        <p14:creationId xmlns:p14="http://schemas.microsoft.com/office/powerpoint/2010/main" val="1490965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F5B6D-A565-04FF-D9D9-23ACA35CED88}"/>
              </a:ext>
            </a:extLst>
          </p:cNvPr>
          <p:cNvSpPr>
            <a:spLocks noGrp="1"/>
          </p:cNvSpPr>
          <p:nvPr>
            <p:ph type="title"/>
          </p:nvPr>
        </p:nvSpPr>
        <p:spPr/>
        <p:txBody>
          <a:bodyPr>
            <a:normAutofit fontScale="90000"/>
          </a:bodyPr>
          <a:lstStyle/>
          <a:p>
            <a:r>
              <a:rPr lang="en-US" dirty="0"/>
              <a:t>Example 12: Button with Accessible Name from recursive aria-</a:t>
            </a:r>
            <a:r>
              <a:rPr lang="en-US" dirty="0" err="1"/>
              <a:t>labelledby</a:t>
            </a:r>
            <a:r>
              <a:rPr lang="en-US" dirty="0"/>
              <a:t> reference</a:t>
            </a:r>
          </a:p>
        </p:txBody>
      </p:sp>
      <p:pic>
        <p:nvPicPr>
          <p:cNvPr id="5" name="Picture 4" descr="Example of a heading with visible text &quot;Your accessibility partner&quot; followed by a button with visible label &quot;Read More&quot;">
            <a:extLst>
              <a:ext uri="{FF2B5EF4-FFF2-40B4-BE49-F238E27FC236}">
                <a16:creationId xmlns:a16="http://schemas.microsoft.com/office/drawing/2014/main" id="{9A7785F4-DBC6-E58A-EA8E-B28D3FE5B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69" y="1935984"/>
            <a:ext cx="4510665" cy="1208659"/>
          </a:xfrm>
          <a:prstGeom prst="rect">
            <a:avLst/>
          </a:prstGeom>
          <a:ln>
            <a:solidFill>
              <a:schemeClr val="accent1">
                <a:lumMod val="50000"/>
              </a:schemeClr>
            </a:solidFill>
          </a:ln>
        </p:spPr>
      </p:pic>
      <p:sp>
        <p:nvSpPr>
          <p:cNvPr id="6" name="Content Placeholder 5">
            <a:extLst>
              <a:ext uri="{FF2B5EF4-FFF2-40B4-BE49-F238E27FC236}">
                <a16:creationId xmlns:a16="http://schemas.microsoft.com/office/drawing/2014/main" id="{8189C9DE-B823-AA13-7962-85AF718CA29A}"/>
              </a:ext>
            </a:extLst>
          </p:cNvPr>
          <p:cNvSpPr>
            <a:spLocks noGrp="1"/>
          </p:cNvSpPr>
          <p:nvPr>
            <p:ph idx="1"/>
          </p:nvPr>
        </p:nvSpPr>
        <p:spPr>
          <a:xfrm>
            <a:off x="839789" y="3144644"/>
            <a:ext cx="5256211" cy="3494991"/>
          </a:xfrm>
        </p:spPr>
        <p:txBody>
          <a:bodyPr>
            <a:normAutofit fontScale="55000" lnSpcReduction="20000"/>
          </a:bodyPr>
          <a:lstStyle/>
          <a:p>
            <a:pPr marL="0" indent="0">
              <a:lnSpc>
                <a:spcPct val="120000"/>
              </a:lnSpc>
              <a:spcBef>
                <a:spcPts val="0"/>
              </a:spcBef>
              <a:spcAft>
                <a:spcPts val="0"/>
              </a:spcAft>
              <a:buNone/>
            </a:pPr>
            <a:r>
              <a:rPr lang="en-US" sz="4200" b="1" dirty="0"/>
              <a:t>Code:</a:t>
            </a:r>
          </a:p>
          <a:p>
            <a:pPr marL="0" indent="0">
              <a:lnSpc>
                <a:spcPct val="120000"/>
              </a:lnSpc>
              <a:spcBef>
                <a:spcPts val="0"/>
              </a:spcBef>
              <a:spcAft>
                <a:spcPts val="0"/>
              </a:spcAft>
              <a:buNone/>
            </a:pPr>
            <a:r>
              <a:rPr lang="en-US" sz="2900" dirty="0"/>
              <a:t>&lt;h2 id="heading1"&gt;</a:t>
            </a:r>
          </a:p>
          <a:p>
            <a:pPr marL="365760" lvl="1" indent="0">
              <a:lnSpc>
                <a:spcPct val="120000"/>
              </a:lnSpc>
              <a:spcBef>
                <a:spcPts val="0"/>
              </a:spcBef>
              <a:spcAft>
                <a:spcPts val="0"/>
              </a:spcAft>
              <a:buNone/>
            </a:pPr>
            <a:r>
              <a:rPr lang="en-US" sz="2900" dirty="0"/>
              <a:t>Your accessibility partner</a:t>
            </a:r>
          </a:p>
          <a:p>
            <a:pPr marL="0" indent="0">
              <a:lnSpc>
                <a:spcPct val="120000"/>
              </a:lnSpc>
              <a:spcBef>
                <a:spcPts val="0"/>
              </a:spcBef>
              <a:spcAft>
                <a:spcPts val="0"/>
              </a:spcAft>
              <a:buNone/>
            </a:pPr>
            <a:r>
              <a:rPr lang="en-US" sz="2900" dirty="0"/>
              <a:t>&lt;/h2&gt;</a:t>
            </a:r>
          </a:p>
          <a:p>
            <a:pPr marL="0" indent="0">
              <a:lnSpc>
                <a:spcPct val="120000"/>
              </a:lnSpc>
              <a:spcBef>
                <a:spcPts val="0"/>
              </a:spcBef>
              <a:spcAft>
                <a:spcPts val="0"/>
              </a:spcAft>
              <a:buNone/>
            </a:pPr>
            <a:r>
              <a:rPr lang="en-US" sz="2900" dirty="0"/>
              <a:t>&lt;button id=“control1" </a:t>
            </a:r>
          </a:p>
          <a:p>
            <a:pPr marL="365760" lvl="1" indent="0">
              <a:lnSpc>
                <a:spcPct val="120000"/>
              </a:lnSpc>
              <a:spcBef>
                <a:spcPts val="0"/>
              </a:spcBef>
              <a:spcAft>
                <a:spcPts val="0"/>
              </a:spcAft>
              <a:buNone/>
            </a:pPr>
            <a:r>
              <a:rPr lang="en-US" sz="2900" dirty="0"/>
              <a:t>type="submit" </a:t>
            </a:r>
          </a:p>
          <a:p>
            <a:pPr marL="365760" lvl="1" indent="0">
              <a:lnSpc>
                <a:spcPct val="120000"/>
              </a:lnSpc>
              <a:spcBef>
                <a:spcPts val="0"/>
              </a:spcBef>
              <a:spcAft>
                <a:spcPts val="0"/>
              </a:spcAft>
              <a:buNone/>
            </a:pPr>
            <a:r>
              <a:rPr lang="en-US" sz="2900" dirty="0"/>
              <a:t>aria-</a:t>
            </a:r>
            <a:r>
              <a:rPr lang="en-US" sz="2900" dirty="0" err="1"/>
              <a:t>labelledby</a:t>
            </a:r>
            <a:r>
              <a:rPr lang="en-US" sz="2900" dirty="0"/>
              <a:t>="control1 heading1"&gt;</a:t>
            </a:r>
          </a:p>
          <a:p>
            <a:pPr marL="365760" lvl="1" indent="0">
              <a:lnSpc>
                <a:spcPct val="120000"/>
              </a:lnSpc>
              <a:spcBef>
                <a:spcPts val="0"/>
              </a:spcBef>
              <a:spcAft>
                <a:spcPts val="0"/>
              </a:spcAft>
              <a:buNone/>
            </a:pPr>
            <a:r>
              <a:rPr lang="en-US" sz="2900" dirty="0"/>
              <a:t>Read More</a:t>
            </a:r>
          </a:p>
          <a:p>
            <a:pPr marL="457200" lvl="1" indent="0">
              <a:lnSpc>
                <a:spcPct val="120000"/>
              </a:lnSpc>
              <a:spcBef>
                <a:spcPts val="0"/>
              </a:spcBef>
              <a:spcAft>
                <a:spcPts val="0"/>
              </a:spcAft>
              <a:buNone/>
            </a:pPr>
            <a:r>
              <a:rPr lang="en-US" sz="2900" dirty="0"/>
              <a:t>&lt;span</a:t>
            </a:r>
          </a:p>
          <a:p>
            <a:pPr marL="822960" lvl="2" indent="0">
              <a:lnSpc>
                <a:spcPct val="120000"/>
              </a:lnSpc>
              <a:spcBef>
                <a:spcPts val="0"/>
              </a:spcBef>
              <a:spcAft>
                <a:spcPts val="0"/>
              </a:spcAft>
              <a:buNone/>
            </a:pPr>
            <a:r>
              <a:rPr lang="en-US" sz="2900" dirty="0"/>
              <a:t>class="screen-reader-text"&gt;</a:t>
            </a:r>
          </a:p>
          <a:p>
            <a:pPr marL="822960" lvl="2" indent="0">
              <a:lnSpc>
                <a:spcPct val="120000"/>
              </a:lnSpc>
              <a:spcBef>
                <a:spcPts val="0"/>
              </a:spcBef>
              <a:spcAft>
                <a:spcPts val="0"/>
              </a:spcAft>
              <a:buNone/>
            </a:pPr>
            <a:r>
              <a:rPr lang="en-US" sz="2900" dirty="0"/>
              <a:t>about </a:t>
            </a:r>
          </a:p>
          <a:p>
            <a:pPr marL="457200" lvl="1" indent="0">
              <a:lnSpc>
                <a:spcPct val="120000"/>
              </a:lnSpc>
              <a:spcBef>
                <a:spcPts val="0"/>
              </a:spcBef>
              <a:spcAft>
                <a:spcPts val="0"/>
              </a:spcAft>
              <a:buNone/>
            </a:pPr>
            <a:r>
              <a:rPr lang="en-US" sz="2900" dirty="0"/>
              <a:t>&lt;/span&gt;</a:t>
            </a:r>
          </a:p>
          <a:p>
            <a:pPr marL="0" indent="0">
              <a:lnSpc>
                <a:spcPct val="120000"/>
              </a:lnSpc>
              <a:spcBef>
                <a:spcPts val="0"/>
              </a:spcBef>
              <a:spcAft>
                <a:spcPts val="0"/>
              </a:spcAft>
              <a:buNone/>
            </a:pPr>
            <a:r>
              <a:rPr lang="en-US" sz="2900" dirty="0"/>
              <a:t>&lt;/button&gt;</a:t>
            </a:r>
          </a:p>
        </p:txBody>
      </p:sp>
      <p:sp>
        <p:nvSpPr>
          <p:cNvPr id="8" name="Content Placeholder 7">
            <a:extLst>
              <a:ext uri="{FF2B5EF4-FFF2-40B4-BE49-F238E27FC236}">
                <a16:creationId xmlns:a16="http://schemas.microsoft.com/office/drawing/2014/main" id="{C9EE02D8-600A-6A76-EF70-B89A50B8BE33}"/>
              </a:ext>
            </a:extLst>
          </p:cNvPr>
          <p:cNvSpPr>
            <a:spLocks noGrp="1"/>
          </p:cNvSpPr>
          <p:nvPr>
            <p:ph sz="quarter" idx="4294967295"/>
          </p:nvPr>
        </p:nvSpPr>
        <p:spPr>
          <a:xfrm>
            <a:off x="6096001" y="2143074"/>
            <a:ext cx="6096000" cy="4496562"/>
          </a:xfrm>
        </p:spPr>
        <p:txBody>
          <a:bodyPr>
            <a:normAutofit fontScale="25000" lnSpcReduction="20000"/>
          </a:bodyPr>
          <a:lstStyle/>
          <a:p>
            <a:pPr marL="0" indent="0">
              <a:lnSpc>
                <a:spcPct val="130000"/>
              </a:lnSpc>
              <a:spcBef>
                <a:spcPts val="0"/>
              </a:spcBef>
              <a:spcAft>
                <a:spcPts val="0"/>
              </a:spcAft>
              <a:buNone/>
            </a:pPr>
            <a:r>
              <a:rPr lang="en-US" sz="8800" b="1" dirty="0">
                <a:solidFill>
                  <a:schemeClr val="accent1">
                    <a:lumMod val="10000"/>
                  </a:schemeClr>
                </a:solidFill>
              </a:rPr>
              <a:t>Computed Properties:</a:t>
            </a:r>
          </a:p>
          <a:p>
            <a:pPr marL="0" indent="0">
              <a:lnSpc>
                <a:spcPct val="120000"/>
              </a:lnSpc>
              <a:spcBef>
                <a:spcPts val="0"/>
              </a:spcBef>
              <a:spcAft>
                <a:spcPts val="0"/>
              </a:spcAft>
              <a:buNone/>
            </a:pPr>
            <a:r>
              <a:rPr lang="en-US" sz="8000" dirty="0">
                <a:solidFill>
                  <a:schemeClr val="accent1">
                    <a:lumMod val="10000"/>
                  </a:schemeClr>
                </a:solidFill>
                <a:highlight>
                  <a:srgbClr val="FFFF00"/>
                </a:highlight>
              </a:rPr>
              <a:t>Name: </a:t>
            </a:r>
            <a:r>
              <a:rPr lang="en-US" sz="8000" i="1" dirty="0">
                <a:solidFill>
                  <a:schemeClr val="accent1">
                    <a:lumMod val="10000"/>
                  </a:schemeClr>
                </a:solidFill>
                <a:highlight>
                  <a:srgbClr val="FFFF00"/>
                </a:highlight>
              </a:rPr>
              <a:t>"Read More about Your accessibility partner"</a:t>
            </a:r>
          </a:p>
          <a:p>
            <a:pPr marL="365760" lvl="1" indent="0">
              <a:lnSpc>
                <a:spcPct val="120000"/>
              </a:lnSpc>
              <a:spcBef>
                <a:spcPts val="0"/>
              </a:spcBef>
              <a:spcAft>
                <a:spcPts val="0"/>
              </a:spcAft>
              <a:buNone/>
            </a:pPr>
            <a:r>
              <a:rPr lang="en-US" sz="7200" dirty="0">
                <a:solidFill>
                  <a:schemeClr val="accent1">
                    <a:lumMod val="10000"/>
                  </a:schemeClr>
                </a:solidFill>
              </a:rPr>
              <a:t>aria-</a:t>
            </a:r>
            <a:r>
              <a:rPr lang="en-US" sz="7200" dirty="0" err="1">
                <a:solidFill>
                  <a:schemeClr val="accent1">
                    <a:lumMod val="10000"/>
                  </a:schemeClr>
                </a:solidFill>
              </a:rPr>
              <a:t>labelledby</a:t>
            </a:r>
            <a:r>
              <a:rPr lang="en-US" sz="7200" dirty="0">
                <a:solidFill>
                  <a:schemeClr val="accent1">
                    <a:lumMod val="10000"/>
                  </a:schemeClr>
                </a:solidFill>
              </a:rPr>
              <a:t>:  </a:t>
            </a:r>
          </a:p>
          <a:p>
            <a:pPr marL="731520" lvl="2" indent="0">
              <a:lnSpc>
                <a:spcPct val="120000"/>
              </a:lnSpc>
              <a:spcBef>
                <a:spcPts val="0"/>
              </a:spcBef>
              <a:spcAft>
                <a:spcPts val="0"/>
              </a:spcAft>
              <a:buNone/>
            </a:pPr>
            <a:r>
              <a:rPr lang="en-US" sz="7200" dirty="0">
                <a:solidFill>
                  <a:schemeClr val="accent1">
                    <a:lumMod val="10000"/>
                  </a:schemeClr>
                </a:solidFill>
              </a:rPr>
              <a:t>button#control1.btn.btn-primary</a:t>
            </a:r>
            <a:r>
              <a:rPr lang="en-US" sz="7200" i="1" dirty="0">
                <a:solidFill>
                  <a:schemeClr val="accent1">
                    <a:lumMod val="10000"/>
                  </a:schemeClr>
                </a:solidFill>
              </a:rPr>
              <a:t>"Read More about"</a:t>
            </a:r>
          </a:p>
          <a:p>
            <a:pPr marL="731520" lvl="2" indent="0">
              <a:lnSpc>
                <a:spcPct val="120000"/>
              </a:lnSpc>
              <a:spcBef>
                <a:spcPts val="0"/>
              </a:spcBef>
              <a:spcAft>
                <a:spcPts val="0"/>
              </a:spcAft>
              <a:buNone/>
            </a:pPr>
            <a:r>
              <a:rPr lang="en-US" sz="7200" dirty="0">
                <a:solidFill>
                  <a:schemeClr val="accent1">
                    <a:lumMod val="10000"/>
                  </a:schemeClr>
                </a:solidFill>
              </a:rPr>
              <a:t>h2#heading1.h1.footer-cta__heading</a:t>
            </a:r>
            <a:r>
              <a:rPr lang="en-US" sz="7200" i="1" dirty="0">
                <a:solidFill>
                  <a:schemeClr val="accent1">
                    <a:lumMod val="10000"/>
                  </a:schemeClr>
                </a:solidFill>
              </a:rPr>
              <a:t>"Your accessibility partner"</a:t>
            </a:r>
          </a:p>
          <a:p>
            <a:pPr marL="365760" lvl="1" indent="0">
              <a:lnSpc>
                <a:spcPct val="120000"/>
              </a:lnSpc>
              <a:spcBef>
                <a:spcPts val="0"/>
              </a:spcBef>
              <a:spcAft>
                <a:spcPts val="0"/>
              </a:spcAft>
              <a:buNone/>
            </a:pPr>
            <a:r>
              <a:rPr lang="en-US" sz="7200" dirty="0">
                <a:solidFill>
                  <a:schemeClr val="accent1">
                    <a:lumMod val="10000"/>
                  </a:schemeClr>
                </a:solidFill>
              </a:rPr>
              <a:t>aria-label: </a:t>
            </a:r>
            <a:r>
              <a:rPr lang="en-US" sz="7200" i="1" dirty="0">
                <a:solidFill>
                  <a:schemeClr val="accent1">
                    <a:lumMod val="10000"/>
                  </a:schemeClr>
                </a:solidFill>
              </a:rPr>
              <a:t>Not specified</a:t>
            </a:r>
          </a:p>
          <a:p>
            <a:pPr marL="365760" lvl="1" indent="0">
              <a:lnSpc>
                <a:spcPct val="120000"/>
              </a:lnSpc>
              <a:spcBef>
                <a:spcPts val="0"/>
              </a:spcBef>
              <a:spcAft>
                <a:spcPts val="0"/>
              </a:spcAft>
              <a:buNone/>
            </a:pPr>
            <a:r>
              <a:rPr lang="en-US" sz="7200" dirty="0">
                <a:solidFill>
                  <a:schemeClr val="accent1">
                    <a:lumMod val="10000"/>
                  </a:schemeClr>
                </a:solidFill>
              </a:rPr>
              <a:t>From label: </a:t>
            </a:r>
            <a:r>
              <a:rPr lang="en-US" sz="7200" i="1" dirty="0">
                <a:solidFill>
                  <a:schemeClr val="accent1">
                    <a:lumMod val="10000"/>
                  </a:schemeClr>
                </a:solidFill>
              </a:rPr>
              <a:t>Not specified</a:t>
            </a:r>
          </a:p>
          <a:p>
            <a:pPr marL="365760" lvl="1" indent="0">
              <a:lnSpc>
                <a:spcPct val="120000"/>
              </a:lnSpc>
              <a:spcBef>
                <a:spcPts val="0"/>
              </a:spcBef>
              <a:spcAft>
                <a:spcPts val="0"/>
              </a:spcAft>
              <a:buNone/>
            </a:pPr>
            <a:r>
              <a:rPr lang="en-US" sz="7200" dirty="0">
                <a:solidFill>
                  <a:schemeClr val="accent1">
                    <a:lumMod val="10000"/>
                  </a:schemeClr>
                </a:solidFill>
              </a:rPr>
              <a:t>Contents: </a:t>
            </a:r>
            <a:r>
              <a:rPr lang="en-US" sz="7200" i="1" dirty="0">
                <a:solidFill>
                  <a:schemeClr val="accent1">
                    <a:lumMod val="10000"/>
                  </a:schemeClr>
                </a:solidFill>
              </a:rPr>
              <a:t>Not specified</a:t>
            </a:r>
          </a:p>
          <a:p>
            <a:pPr marL="365760" lvl="1" indent="0">
              <a:lnSpc>
                <a:spcPct val="120000"/>
              </a:lnSpc>
              <a:spcBef>
                <a:spcPts val="0"/>
              </a:spcBef>
              <a:spcAft>
                <a:spcPts val="0"/>
              </a:spcAft>
              <a:buNone/>
            </a:pPr>
            <a:r>
              <a:rPr lang="en-US" sz="7200" dirty="0">
                <a:solidFill>
                  <a:schemeClr val="accent1">
                    <a:lumMod val="10000"/>
                  </a:schemeClr>
                </a:solidFill>
              </a:rPr>
              <a:t>title: </a:t>
            </a:r>
            <a:r>
              <a:rPr lang="en-US" sz="7200" i="1" dirty="0">
                <a:solidFill>
                  <a:schemeClr val="accent1">
                    <a:lumMod val="10000"/>
                  </a:schemeClr>
                </a:solidFill>
              </a:rPr>
              <a:t>Not specified</a:t>
            </a:r>
          </a:p>
          <a:p>
            <a:pPr marL="0" indent="0">
              <a:lnSpc>
                <a:spcPct val="120000"/>
              </a:lnSpc>
              <a:spcBef>
                <a:spcPts val="0"/>
              </a:spcBef>
              <a:spcAft>
                <a:spcPts val="0"/>
              </a:spcAft>
              <a:buNone/>
            </a:pPr>
            <a:r>
              <a:rPr lang="en-US" sz="7200" dirty="0">
                <a:solidFill>
                  <a:schemeClr val="accent1">
                    <a:lumMod val="10000"/>
                  </a:schemeClr>
                </a:solidFill>
              </a:rPr>
              <a:t>Role: button</a:t>
            </a:r>
          </a:p>
          <a:p>
            <a:pPr marL="0" indent="0">
              <a:lnSpc>
                <a:spcPct val="120000"/>
              </a:lnSpc>
              <a:spcBef>
                <a:spcPts val="0"/>
              </a:spcBef>
              <a:spcAft>
                <a:spcPts val="0"/>
              </a:spcAft>
              <a:buNone/>
            </a:pPr>
            <a:r>
              <a:rPr lang="en-US" sz="7200" dirty="0">
                <a:solidFill>
                  <a:schemeClr val="accent1">
                    <a:lumMod val="10000"/>
                  </a:schemeClr>
                </a:solidFill>
              </a:rPr>
              <a:t>Invalid user entry: false</a:t>
            </a:r>
          </a:p>
          <a:p>
            <a:pPr marL="0" indent="0">
              <a:lnSpc>
                <a:spcPct val="120000"/>
              </a:lnSpc>
              <a:spcBef>
                <a:spcPts val="0"/>
              </a:spcBef>
              <a:spcAft>
                <a:spcPts val="0"/>
              </a:spcAft>
              <a:buNone/>
            </a:pPr>
            <a:r>
              <a:rPr lang="en-US" sz="7200" dirty="0">
                <a:solidFill>
                  <a:schemeClr val="accent1">
                    <a:lumMod val="10000"/>
                  </a:schemeClr>
                </a:solidFill>
              </a:rPr>
              <a:t>Focusable: true</a:t>
            </a:r>
          </a:p>
        </p:txBody>
      </p:sp>
    </p:spTree>
    <p:extLst>
      <p:ext uri="{BB962C8B-B14F-4D97-AF65-F5344CB8AC3E}">
        <p14:creationId xmlns:p14="http://schemas.microsoft.com/office/powerpoint/2010/main" val="111487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D1B4F3-6098-A102-B4BD-E97C954F7016}"/>
              </a:ext>
            </a:extLst>
          </p:cNvPr>
          <p:cNvSpPr>
            <a:spLocks noGrp="1"/>
          </p:cNvSpPr>
          <p:nvPr>
            <p:ph type="title"/>
          </p:nvPr>
        </p:nvSpPr>
        <p:spPr/>
        <p:txBody>
          <a:bodyPr/>
          <a:lstStyle/>
          <a:p>
            <a:r>
              <a:rPr lang="en-US" dirty="0"/>
              <a:t>Summary:</a:t>
            </a:r>
          </a:p>
        </p:txBody>
      </p:sp>
      <p:sp>
        <p:nvSpPr>
          <p:cNvPr id="2" name="Content Placeholder 1">
            <a:extLst>
              <a:ext uri="{FF2B5EF4-FFF2-40B4-BE49-F238E27FC236}">
                <a16:creationId xmlns:a16="http://schemas.microsoft.com/office/drawing/2014/main" id="{56278B93-380C-739C-1CD1-82D0200EE46B}"/>
              </a:ext>
            </a:extLst>
          </p:cNvPr>
          <p:cNvSpPr>
            <a:spLocks noGrp="1"/>
          </p:cNvSpPr>
          <p:nvPr>
            <p:ph idx="1"/>
          </p:nvPr>
        </p:nvSpPr>
        <p:spPr/>
        <p:txBody>
          <a:bodyPr>
            <a:normAutofit fontScale="92500" lnSpcReduction="10000"/>
          </a:bodyPr>
          <a:lstStyle/>
          <a:p>
            <a:r>
              <a:rPr lang="en-US" dirty="0"/>
              <a:t>The Accessible Name gives context to interactive or meaningful elements</a:t>
            </a:r>
          </a:p>
          <a:p>
            <a:r>
              <a:rPr lang="en-US" dirty="0"/>
              <a:t>The Accessibility API is translated based on how your code is structured programmatically, not how it looks visually</a:t>
            </a:r>
          </a:p>
          <a:p>
            <a:r>
              <a:rPr lang="en-US" dirty="0"/>
              <a:t>The Accessible Name is a calculated value based on a hierarchy of potential naming sources</a:t>
            </a:r>
          </a:p>
          <a:p>
            <a:r>
              <a:rPr lang="en-US" dirty="0"/>
              <a:t>You can view the calculated Accessible Name of an element in the </a:t>
            </a:r>
            <a:r>
              <a:rPr lang="en-US" dirty="0" err="1"/>
              <a:t>DevTools</a:t>
            </a:r>
            <a:r>
              <a:rPr lang="en-US" dirty="0"/>
              <a:t> Elements tab, under the Accessibility panel</a:t>
            </a:r>
          </a:p>
        </p:txBody>
      </p:sp>
    </p:spTree>
    <p:extLst>
      <p:ext uri="{BB962C8B-B14F-4D97-AF65-F5344CB8AC3E}">
        <p14:creationId xmlns:p14="http://schemas.microsoft.com/office/powerpoint/2010/main" val="2457063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18CE4D-9F27-1C53-B704-65078E64F61B}"/>
              </a:ext>
            </a:extLst>
          </p:cNvPr>
          <p:cNvSpPr>
            <a:spLocks noGrp="1"/>
          </p:cNvSpPr>
          <p:nvPr>
            <p:ph type="title"/>
          </p:nvPr>
        </p:nvSpPr>
        <p:spPr/>
        <p:txBody>
          <a:bodyPr/>
          <a:lstStyle/>
          <a:p>
            <a:r>
              <a:rPr lang="en-US" dirty="0"/>
              <a:t>Questions?</a:t>
            </a:r>
          </a:p>
        </p:txBody>
      </p:sp>
      <p:sp>
        <p:nvSpPr>
          <p:cNvPr id="8" name="TextBox 7">
            <a:extLst>
              <a:ext uri="{FF2B5EF4-FFF2-40B4-BE49-F238E27FC236}">
                <a16:creationId xmlns:a16="http://schemas.microsoft.com/office/drawing/2014/main" id="{A59F9C68-CE78-9016-6746-3F6E6059F916}"/>
              </a:ext>
            </a:extLst>
          </p:cNvPr>
          <p:cNvSpPr txBox="1"/>
          <p:nvPr/>
        </p:nvSpPr>
        <p:spPr>
          <a:xfrm>
            <a:off x="1066800" y="2316539"/>
            <a:ext cx="6750206" cy="3416320"/>
          </a:xfrm>
          <a:prstGeom prst="rect">
            <a:avLst/>
          </a:prstGeom>
          <a:noFill/>
        </p:spPr>
        <p:txBody>
          <a:bodyPr wrap="square">
            <a:spAutoFit/>
          </a:bodyPr>
          <a:lstStyle/>
          <a:p>
            <a:r>
              <a:rPr lang="en-US" dirty="0">
                <a:solidFill>
                  <a:schemeClr val="accent1">
                    <a:lumMod val="10000"/>
                  </a:schemeClr>
                </a:solidFill>
              </a:rPr>
              <a:t>Thank you so much for joining us today!</a:t>
            </a:r>
          </a:p>
          <a:p>
            <a:endParaRPr lang="en-US" dirty="0">
              <a:solidFill>
                <a:schemeClr val="accent1">
                  <a:lumMod val="10000"/>
                </a:schemeClr>
              </a:solidFill>
            </a:endParaRPr>
          </a:p>
          <a:p>
            <a:r>
              <a:rPr lang="en-US" dirty="0">
                <a:solidFill>
                  <a:schemeClr val="accent1">
                    <a:lumMod val="10000"/>
                  </a:schemeClr>
                </a:solidFill>
              </a:rPr>
              <a:t>This concludes today’s session on: </a:t>
            </a:r>
            <a:br>
              <a:rPr lang="en-US" dirty="0">
                <a:solidFill>
                  <a:schemeClr val="accent1">
                    <a:lumMod val="10000"/>
                  </a:schemeClr>
                </a:solidFill>
              </a:rPr>
            </a:br>
            <a:r>
              <a:rPr lang="en-US" i="1" dirty="0">
                <a:solidFill>
                  <a:schemeClr val="accent1">
                    <a:lumMod val="10000"/>
                  </a:schemeClr>
                </a:solidFill>
              </a:rPr>
              <a:t>Pieces of an Accessibility Audit – What’s in an Accessible Name</a:t>
            </a:r>
            <a:r>
              <a:rPr lang="en-US" dirty="0">
                <a:solidFill>
                  <a:schemeClr val="accent1">
                    <a:lumMod val="10000"/>
                  </a:schemeClr>
                </a:solidFill>
              </a:rPr>
              <a:t>,</a:t>
            </a:r>
            <a:br>
              <a:rPr lang="en-US" dirty="0">
                <a:solidFill>
                  <a:schemeClr val="accent1">
                    <a:lumMod val="10000"/>
                  </a:schemeClr>
                </a:solidFill>
              </a:rPr>
            </a:br>
            <a:r>
              <a:rPr lang="en-US" dirty="0">
                <a:solidFill>
                  <a:schemeClr val="accent1">
                    <a:lumMod val="10000"/>
                  </a:schemeClr>
                </a:solidFill>
              </a:rPr>
              <a:t>by Wes Estes, Accessibility Engineer TPGi. </a:t>
            </a:r>
          </a:p>
          <a:p>
            <a:endParaRPr lang="en-US" dirty="0">
              <a:solidFill>
                <a:schemeClr val="accent1">
                  <a:lumMod val="10000"/>
                </a:schemeClr>
              </a:solidFill>
            </a:endParaRPr>
          </a:p>
          <a:p>
            <a:r>
              <a:rPr lang="en-US" dirty="0">
                <a:solidFill>
                  <a:schemeClr val="accent1">
                    <a:lumMod val="10000"/>
                  </a:schemeClr>
                </a:solidFill>
              </a:rPr>
              <a:t>For more information on creating good Accessible Names, please reference these recent articles:</a:t>
            </a:r>
          </a:p>
          <a:p>
            <a:pPr marL="742950" lvl="1" indent="-285750">
              <a:buClr>
                <a:schemeClr val="accent1">
                  <a:lumMod val="10000"/>
                </a:schemeClr>
              </a:buClr>
              <a:buFont typeface="Arial" panose="020B0604020202020204" pitchFamily="34" charset="0"/>
              <a:buChar char="•"/>
            </a:pPr>
            <a:r>
              <a:rPr lang="en-US" dirty="0">
                <a:hlinkClick r:id="rId2"/>
              </a:rPr>
              <a:t>Good Intentions, Poor Context</a:t>
            </a:r>
            <a:r>
              <a:rPr lang="en-US" dirty="0"/>
              <a:t> </a:t>
            </a:r>
            <a:br>
              <a:rPr lang="en-US" dirty="0"/>
            </a:br>
            <a:r>
              <a:rPr lang="en-US" dirty="0">
                <a:solidFill>
                  <a:schemeClr val="accent1">
                    <a:lumMod val="10000"/>
                  </a:schemeClr>
                </a:solidFill>
              </a:rPr>
              <a:t>by Doug Abrams, Senior Accessibility Engineer TPGi</a:t>
            </a:r>
          </a:p>
          <a:p>
            <a:pPr marL="742950" lvl="1" indent="-285750">
              <a:buClr>
                <a:schemeClr val="accent1">
                  <a:lumMod val="10000"/>
                </a:schemeClr>
              </a:buClr>
              <a:buFont typeface="Arial" panose="020B0604020202020204" pitchFamily="34" charset="0"/>
              <a:buChar char="•"/>
            </a:pPr>
            <a:r>
              <a:rPr lang="en-US" dirty="0">
                <a:hlinkClick r:id="rId3"/>
              </a:rPr>
              <a:t>Context is king: long live the king!</a:t>
            </a:r>
            <a:r>
              <a:rPr lang="en-US" dirty="0"/>
              <a:t> </a:t>
            </a:r>
            <a:br>
              <a:rPr lang="en-US" dirty="0"/>
            </a:br>
            <a:r>
              <a:rPr lang="en-US" dirty="0">
                <a:solidFill>
                  <a:schemeClr val="accent1">
                    <a:lumMod val="10000"/>
                  </a:schemeClr>
                </a:solidFill>
              </a:rPr>
              <a:t>by Ian Lloyd, Principal Accessibility Engineer TPGi</a:t>
            </a:r>
          </a:p>
        </p:txBody>
      </p:sp>
      <p:pic>
        <p:nvPicPr>
          <p:cNvPr id="10" name="Content Placeholder 9">
            <a:extLst>
              <a:ext uri="{FF2B5EF4-FFF2-40B4-BE49-F238E27FC236}">
                <a16:creationId xmlns:a16="http://schemas.microsoft.com/office/drawing/2014/main" id="{CA0D3EB8-774E-4849-D66E-99E63365D03C}"/>
              </a:ext>
              <a:ext uri="{C183D7F6-B498-43B3-948B-1728B52AA6E4}">
                <adec:decorative xmlns:adec="http://schemas.microsoft.com/office/drawing/2017/decorative" val="1"/>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7817006" y="2316539"/>
            <a:ext cx="3416319" cy="3416319"/>
          </a:xfrm>
        </p:spPr>
      </p:pic>
    </p:spTree>
    <p:extLst>
      <p:ext uri="{BB962C8B-B14F-4D97-AF65-F5344CB8AC3E}">
        <p14:creationId xmlns:p14="http://schemas.microsoft.com/office/powerpoint/2010/main" val="110489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177C-42BB-E622-963C-393FF4D5A38E}"/>
              </a:ext>
            </a:extLst>
          </p:cNvPr>
          <p:cNvSpPr>
            <a:spLocks noGrp="1"/>
          </p:cNvSpPr>
          <p:nvPr>
            <p:ph type="title"/>
          </p:nvPr>
        </p:nvSpPr>
        <p:spPr/>
        <p:txBody>
          <a:bodyPr/>
          <a:lstStyle/>
          <a:p>
            <a:r>
              <a:rPr lang="en-US" dirty="0"/>
              <a:t>What needs an Accessible Name?</a:t>
            </a:r>
          </a:p>
        </p:txBody>
      </p:sp>
      <p:sp>
        <p:nvSpPr>
          <p:cNvPr id="3" name="Content Placeholder 2">
            <a:extLst>
              <a:ext uri="{FF2B5EF4-FFF2-40B4-BE49-F238E27FC236}">
                <a16:creationId xmlns:a16="http://schemas.microsoft.com/office/drawing/2014/main" id="{7B563A82-392C-A2E8-33B1-5BE87BB50536}"/>
              </a:ext>
            </a:extLst>
          </p:cNvPr>
          <p:cNvSpPr>
            <a:spLocks noGrp="1"/>
          </p:cNvSpPr>
          <p:nvPr>
            <p:ph idx="1"/>
          </p:nvPr>
        </p:nvSpPr>
        <p:spPr>
          <a:xfrm>
            <a:off x="1066799" y="2254826"/>
            <a:ext cx="5356303" cy="4525581"/>
          </a:xfrm>
        </p:spPr>
        <p:txBody>
          <a:bodyPr>
            <a:normAutofit fontScale="92500" lnSpcReduction="10000"/>
          </a:bodyPr>
          <a:lstStyle/>
          <a:p>
            <a:pPr>
              <a:lnSpc>
                <a:spcPct val="120000"/>
              </a:lnSpc>
              <a:spcBef>
                <a:spcPts val="0"/>
              </a:spcBef>
              <a:spcAft>
                <a:spcPts val="600"/>
              </a:spcAft>
            </a:pPr>
            <a:r>
              <a:rPr lang="en-US" dirty="0"/>
              <a:t>Needed to describe elements on the page with certain roles, e.g.:</a:t>
            </a:r>
          </a:p>
          <a:p>
            <a:pPr lvl="1">
              <a:lnSpc>
                <a:spcPct val="120000"/>
              </a:lnSpc>
              <a:spcBef>
                <a:spcPts val="0"/>
              </a:spcBef>
              <a:spcAft>
                <a:spcPts val="0"/>
              </a:spcAft>
            </a:pPr>
            <a:r>
              <a:rPr lang="en-US" dirty="0"/>
              <a:t>Buttons</a:t>
            </a:r>
          </a:p>
          <a:p>
            <a:pPr lvl="1">
              <a:lnSpc>
                <a:spcPct val="120000"/>
              </a:lnSpc>
              <a:spcBef>
                <a:spcPts val="0"/>
              </a:spcBef>
              <a:spcAft>
                <a:spcPts val="0"/>
              </a:spcAft>
            </a:pPr>
            <a:r>
              <a:rPr lang="en-US" dirty="0"/>
              <a:t>Links</a:t>
            </a:r>
          </a:p>
          <a:p>
            <a:pPr lvl="1">
              <a:lnSpc>
                <a:spcPct val="120000"/>
              </a:lnSpc>
              <a:spcBef>
                <a:spcPts val="0"/>
              </a:spcBef>
              <a:spcAft>
                <a:spcPts val="0"/>
              </a:spcAft>
            </a:pPr>
            <a:r>
              <a:rPr lang="en-US" dirty="0"/>
              <a:t>Images (meaningful)</a:t>
            </a:r>
          </a:p>
          <a:p>
            <a:pPr lvl="1">
              <a:lnSpc>
                <a:spcPct val="120000"/>
              </a:lnSpc>
              <a:spcBef>
                <a:spcPts val="0"/>
              </a:spcBef>
              <a:spcAft>
                <a:spcPts val="0"/>
              </a:spcAft>
            </a:pPr>
            <a:r>
              <a:rPr lang="en-US" dirty="0"/>
              <a:t>Tables</a:t>
            </a:r>
          </a:p>
          <a:p>
            <a:pPr lvl="1">
              <a:lnSpc>
                <a:spcPct val="120000"/>
              </a:lnSpc>
              <a:spcBef>
                <a:spcPts val="0"/>
              </a:spcBef>
              <a:spcAft>
                <a:spcPts val="0"/>
              </a:spcAft>
            </a:pPr>
            <a:r>
              <a:rPr lang="en-US" dirty="0"/>
              <a:t>Dialogs</a:t>
            </a:r>
          </a:p>
          <a:p>
            <a:pPr lvl="1">
              <a:lnSpc>
                <a:spcPct val="120000"/>
              </a:lnSpc>
              <a:spcBef>
                <a:spcPts val="0"/>
              </a:spcBef>
              <a:spcAft>
                <a:spcPts val="0"/>
              </a:spcAft>
            </a:pPr>
            <a:r>
              <a:rPr lang="en-US" dirty="0"/>
              <a:t>Form inputs (text, radio, checkbox, select, </a:t>
            </a:r>
            <a:r>
              <a:rPr lang="en-US" dirty="0" err="1"/>
              <a:t>textarea</a:t>
            </a:r>
            <a:r>
              <a:rPr lang="en-US" dirty="0"/>
              <a:t>)</a:t>
            </a:r>
          </a:p>
          <a:p>
            <a:pPr lvl="1">
              <a:lnSpc>
                <a:spcPct val="120000"/>
              </a:lnSpc>
              <a:spcBef>
                <a:spcPts val="0"/>
              </a:spcBef>
              <a:spcAft>
                <a:spcPts val="0"/>
              </a:spcAft>
            </a:pPr>
            <a:r>
              <a:rPr lang="en-US" dirty="0"/>
              <a:t>Tabs/</a:t>
            </a:r>
            <a:r>
              <a:rPr lang="en-US" dirty="0" err="1"/>
              <a:t>tabpanels</a:t>
            </a:r>
            <a:endParaRPr lang="en-US" dirty="0"/>
          </a:p>
          <a:p>
            <a:pPr lvl="1">
              <a:lnSpc>
                <a:spcPct val="120000"/>
              </a:lnSpc>
              <a:spcBef>
                <a:spcPts val="0"/>
              </a:spcBef>
              <a:spcAft>
                <a:spcPts val="0"/>
              </a:spcAft>
            </a:pPr>
            <a:r>
              <a:rPr lang="en-US" dirty="0" err="1"/>
              <a:t>Comboboxes</a:t>
            </a:r>
            <a:r>
              <a:rPr lang="en-US" dirty="0"/>
              <a:t>/</a:t>
            </a:r>
            <a:r>
              <a:rPr lang="en-US" dirty="0" err="1"/>
              <a:t>listboxes</a:t>
            </a:r>
            <a:endParaRPr lang="en-US" dirty="0"/>
          </a:p>
        </p:txBody>
      </p:sp>
      <p:sp>
        <p:nvSpPr>
          <p:cNvPr id="4" name="Content Placeholder 3">
            <a:extLst>
              <a:ext uri="{FF2B5EF4-FFF2-40B4-BE49-F238E27FC236}">
                <a16:creationId xmlns:a16="http://schemas.microsoft.com/office/drawing/2014/main" id="{EFEEB753-C86F-E0CF-300D-53BD56D1A8D6}"/>
              </a:ext>
            </a:extLst>
          </p:cNvPr>
          <p:cNvSpPr>
            <a:spLocks noGrp="1"/>
          </p:cNvSpPr>
          <p:nvPr>
            <p:ph sz="half" idx="4294967295"/>
          </p:nvPr>
        </p:nvSpPr>
        <p:spPr>
          <a:xfrm>
            <a:off x="6423102" y="2254825"/>
            <a:ext cx="5051503" cy="3922137"/>
          </a:xfrm>
        </p:spPr>
        <p:txBody>
          <a:bodyPr>
            <a:normAutofit/>
          </a:bodyPr>
          <a:lstStyle/>
          <a:p>
            <a:pPr>
              <a:lnSpc>
                <a:spcPct val="110000"/>
              </a:lnSpc>
              <a:spcBef>
                <a:spcPts val="0"/>
              </a:spcBef>
              <a:spcAft>
                <a:spcPts val="600"/>
              </a:spcAft>
              <a:buClr>
                <a:srgbClr val="3877BB"/>
              </a:buClr>
            </a:pPr>
            <a:r>
              <a:rPr lang="en-US" sz="2200" dirty="0">
                <a:solidFill>
                  <a:schemeClr val="accent1">
                    <a:lumMod val="10000"/>
                  </a:schemeClr>
                </a:solidFill>
              </a:rPr>
              <a:t>Doesn’t apply to generic elements, such as:</a:t>
            </a:r>
          </a:p>
          <a:p>
            <a:pPr lvl="1">
              <a:lnSpc>
                <a:spcPct val="110000"/>
              </a:lnSpc>
              <a:spcBef>
                <a:spcPts val="0"/>
              </a:spcBef>
              <a:spcAft>
                <a:spcPts val="0"/>
              </a:spcAft>
              <a:buClr>
                <a:srgbClr val="3877BB"/>
              </a:buClr>
            </a:pPr>
            <a:r>
              <a:rPr lang="en-US" sz="2200" dirty="0" err="1">
                <a:solidFill>
                  <a:schemeClr val="accent1">
                    <a:lumMod val="10000"/>
                  </a:schemeClr>
                </a:solidFill>
              </a:rPr>
              <a:t>Divs</a:t>
            </a:r>
            <a:endParaRPr lang="en-US" sz="2200" dirty="0">
              <a:solidFill>
                <a:schemeClr val="accent1">
                  <a:lumMod val="10000"/>
                </a:schemeClr>
              </a:solidFill>
            </a:endParaRPr>
          </a:p>
          <a:p>
            <a:pPr lvl="1">
              <a:lnSpc>
                <a:spcPct val="110000"/>
              </a:lnSpc>
              <a:spcBef>
                <a:spcPts val="0"/>
              </a:spcBef>
              <a:spcAft>
                <a:spcPts val="0"/>
              </a:spcAft>
              <a:buClr>
                <a:srgbClr val="3877BB"/>
              </a:buClr>
            </a:pPr>
            <a:r>
              <a:rPr lang="en-US" sz="2200" dirty="0">
                <a:solidFill>
                  <a:schemeClr val="accent1">
                    <a:lumMod val="10000"/>
                  </a:schemeClr>
                </a:solidFill>
              </a:rPr>
              <a:t>Spans</a:t>
            </a:r>
          </a:p>
          <a:p>
            <a:pPr lvl="1">
              <a:lnSpc>
                <a:spcPct val="110000"/>
              </a:lnSpc>
              <a:spcBef>
                <a:spcPts val="0"/>
              </a:spcBef>
              <a:spcAft>
                <a:spcPts val="0"/>
              </a:spcAft>
              <a:buClr>
                <a:srgbClr val="3877BB"/>
              </a:buClr>
            </a:pPr>
            <a:r>
              <a:rPr lang="en-US" sz="2200" dirty="0">
                <a:solidFill>
                  <a:schemeClr val="accent1">
                    <a:lumMod val="10000"/>
                  </a:schemeClr>
                </a:solidFill>
              </a:rPr>
              <a:t>Paragraphs</a:t>
            </a:r>
          </a:p>
          <a:p>
            <a:pPr lvl="1">
              <a:lnSpc>
                <a:spcPct val="110000"/>
              </a:lnSpc>
              <a:spcBef>
                <a:spcPts val="0"/>
              </a:spcBef>
              <a:spcAft>
                <a:spcPts val="0"/>
              </a:spcAft>
              <a:buClr>
                <a:srgbClr val="3877BB"/>
              </a:buClr>
            </a:pPr>
            <a:r>
              <a:rPr lang="en-US" sz="2200" dirty="0">
                <a:solidFill>
                  <a:schemeClr val="accent1">
                    <a:lumMod val="10000"/>
                  </a:schemeClr>
                </a:solidFill>
              </a:rPr>
              <a:t>…unless it has a specified role</a:t>
            </a:r>
          </a:p>
          <a:p>
            <a:endParaRPr lang="en-US" dirty="0"/>
          </a:p>
        </p:txBody>
      </p:sp>
    </p:spTree>
    <p:extLst>
      <p:ext uri="{BB962C8B-B14F-4D97-AF65-F5344CB8AC3E}">
        <p14:creationId xmlns:p14="http://schemas.microsoft.com/office/powerpoint/2010/main" val="158798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C111-232E-CFF8-B602-99592FA84439}"/>
              </a:ext>
            </a:extLst>
          </p:cNvPr>
          <p:cNvSpPr>
            <a:spLocks noGrp="1"/>
          </p:cNvSpPr>
          <p:nvPr>
            <p:ph type="title"/>
          </p:nvPr>
        </p:nvSpPr>
        <p:spPr/>
        <p:txBody>
          <a:bodyPr/>
          <a:lstStyle/>
          <a:p>
            <a:r>
              <a:rPr lang="en-US" dirty="0"/>
              <a:t>How to know what the Accessible Name is:</a:t>
            </a:r>
          </a:p>
        </p:txBody>
      </p:sp>
      <p:sp>
        <p:nvSpPr>
          <p:cNvPr id="3" name="Content Placeholder 2">
            <a:extLst>
              <a:ext uri="{FF2B5EF4-FFF2-40B4-BE49-F238E27FC236}">
                <a16:creationId xmlns:a16="http://schemas.microsoft.com/office/drawing/2014/main" id="{860F9A5D-F0B0-1402-2D0D-28FD6EE9C382}"/>
              </a:ext>
            </a:extLst>
          </p:cNvPr>
          <p:cNvSpPr>
            <a:spLocks noGrp="1"/>
          </p:cNvSpPr>
          <p:nvPr>
            <p:ph idx="1"/>
          </p:nvPr>
        </p:nvSpPr>
        <p:spPr/>
        <p:txBody>
          <a:bodyPr/>
          <a:lstStyle/>
          <a:p>
            <a:r>
              <a:rPr lang="en-US" dirty="0"/>
              <a:t>View the Accessibility panel in </a:t>
            </a:r>
            <a:r>
              <a:rPr lang="en-US" dirty="0" err="1"/>
              <a:t>DevTools</a:t>
            </a:r>
            <a:endParaRPr lang="en-US" dirty="0"/>
          </a:p>
          <a:p>
            <a:r>
              <a:rPr lang="en-US" dirty="0"/>
              <a:t>Listen to the content with a screen reader</a:t>
            </a:r>
          </a:p>
          <a:p>
            <a:r>
              <a:rPr lang="en-US" dirty="0"/>
              <a:t>Display the Accessible Names of elements for speech input</a:t>
            </a:r>
          </a:p>
          <a:p>
            <a:r>
              <a:rPr lang="en-US" dirty="0"/>
              <a:t>Find missing/incorrectly applied Accessible Names with scanning tools like ARC Toolkit</a:t>
            </a:r>
          </a:p>
        </p:txBody>
      </p:sp>
    </p:spTree>
    <p:extLst>
      <p:ext uri="{BB962C8B-B14F-4D97-AF65-F5344CB8AC3E}">
        <p14:creationId xmlns:p14="http://schemas.microsoft.com/office/powerpoint/2010/main" val="92774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494155-7EDD-E136-216C-01F65E893A82}"/>
              </a:ext>
            </a:extLst>
          </p:cNvPr>
          <p:cNvSpPr>
            <a:spLocks noGrp="1"/>
          </p:cNvSpPr>
          <p:nvPr>
            <p:ph type="title"/>
          </p:nvPr>
        </p:nvSpPr>
        <p:spPr/>
        <p:txBody>
          <a:bodyPr/>
          <a:lstStyle/>
          <a:p>
            <a:r>
              <a:rPr lang="en-US" dirty="0"/>
              <a:t>Inspect an element with </a:t>
            </a:r>
            <a:r>
              <a:rPr lang="en-US" dirty="0" err="1"/>
              <a:t>DevTools</a:t>
            </a:r>
            <a:r>
              <a:rPr lang="en-US" dirty="0"/>
              <a:t>:</a:t>
            </a:r>
          </a:p>
        </p:txBody>
      </p:sp>
      <p:sp>
        <p:nvSpPr>
          <p:cNvPr id="7" name="Content Placeholder 2">
            <a:extLst>
              <a:ext uri="{FF2B5EF4-FFF2-40B4-BE49-F238E27FC236}">
                <a16:creationId xmlns:a16="http://schemas.microsoft.com/office/drawing/2014/main" id="{779ECAA0-F3C6-8504-83FC-65CB373AF07C}"/>
              </a:ext>
            </a:extLst>
          </p:cNvPr>
          <p:cNvSpPr txBox="1">
            <a:spLocks/>
          </p:cNvSpPr>
          <p:nvPr/>
        </p:nvSpPr>
        <p:spPr>
          <a:xfrm>
            <a:off x="1066800" y="2254827"/>
            <a:ext cx="5830712" cy="3922136"/>
          </a:xfrm>
          <a:prstGeom prst="rect">
            <a:avLst/>
          </a:prstGeom>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a:t>
            </a:r>
            <a:r>
              <a:rPr lang="en-US" dirty="0" err="1"/>
              <a:t>DevTools</a:t>
            </a:r>
            <a:r>
              <a:rPr lang="en-US" dirty="0"/>
              <a:t> to view all the technical aspects of each element, use any of these options to open </a:t>
            </a:r>
            <a:r>
              <a:rPr lang="en-US" dirty="0" err="1"/>
              <a:t>DevTools</a:t>
            </a:r>
            <a:r>
              <a:rPr lang="en-US" dirty="0"/>
              <a:t>:</a:t>
            </a:r>
          </a:p>
          <a:p>
            <a:pPr lvl="1"/>
            <a:r>
              <a:rPr lang="en-US" dirty="0"/>
              <a:t>Right click element and Inspect</a:t>
            </a:r>
          </a:p>
          <a:p>
            <a:pPr lvl="1"/>
            <a:r>
              <a:rPr lang="en-US" dirty="0"/>
              <a:t>Press F12</a:t>
            </a:r>
          </a:p>
          <a:p>
            <a:pPr lvl="1"/>
            <a:r>
              <a:rPr lang="en-US" dirty="0"/>
              <a:t>Press CTRL + SHIFT + C (Windows)</a:t>
            </a:r>
          </a:p>
          <a:p>
            <a:pPr lvl="1"/>
            <a:r>
              <a:rPr lang="en-US" dirty="0"/>
              <a:t>Press CMD + OPTION + C (Mac)</a:t>
            </a:r>
          </a:p>
        </p:txBody>
      </p:sp>
      <p:pic>
        <p:nvPicPr>
          <p:cNvPr id="6" name="Content Placeholder 5" descr="Screenshot of the forms area of a webpage with the &quot;Submit your inquiry&quot; button element being inspected to open DevTools">
            <a:extLst>
              <a:ext uri="{FF2B5EF4-FFF2-40B4-BE49-F238E27FC236}">
                <a16:creationId xmlns:a16="http://schemas.microsoft.com/office/drawing/2014/main" id="{8093ABFA-0426-4CBF-552C-4834831947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00669" y="2265401"/>
            <a:ext cx="4139809" cy="3922713"/>
          </a:xfrm>
          <a:ln>
            <a:solidFill>
              <a:schemeClr val="accent1">
                <a:lumMod val="50000"/>
              </a:schemeClr>
            </a:solidFill>
          </a:ln>
        </p:spPr>
      </p:pic>
    </p:spTree>
    <p:extLst>
      <p:ext uri="{BB962C8B-B14F-4D97-AF65-F5344CB8AC3E}">
        <p14:creationId xmlns:p14="http://schemas.microsoft.com/office/powerpoint/2010/main" val="251950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F81775-6858-1B94-5812-9EE6594B2F2A}"/>
              </a:ext>
            </a:extLst>
          </p:cNvPr>
          <p:cNvSpPr>
            <a:spLocks noGrp="1"/>
          </p:cNvSpPr>
          <p:nvPr>
            <p:ph type="title"/>
          </p:nvPr>
        </p:nvSpPr>
        <p:spPr/>
        <p:txBody>
          <a:bodyPr/>
          <a:lstStyle/>
          <a:p>
            <a:r>
              <a:rPr lang="en-US" dirty="0"/>
              <a:t>The Accessibility Panel in </a:t>
            </a:r>
            <a:r>
              <a:rPr lang="en-US" dirty="0" err="1"/>
              <a:t>DevTools</a:t>
            </a:r>
            <a:r>
              <a:rPr lang="en-US" dirty="0"/>
              <a:t>:</a:t>
            </a:r>
          </a:p>
        </p:txBody>
      </p:sp>
      <p:pic>
        <p:nvPicPr>
          <p:cNvPr id="9" name="Picture 8" descr="Screenshot of the DevTools Elements Tab, with the Accessibility Panel exposed">
            <a:extLst>
              <a:ext uri="{FF2B5EF4-FFF2-40B4-BE49-F238E27FC236}">
                <a16:creationId xmlns:a16="http://schemas.microsoft.com/office/drawing/2014/main" id="{C1866860-94CB-E727-F39A-3460DD7B4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1934026"/>
            <a:ext cx="9144683" cy="4855879"/>
          </a:xfrm>
          <a:prstGeom prst="rect">
            <a:avLst/>
          </a:prstGeom>
        </p:spPr>
      </p:pic>
    </p:spTree>
    <p:extLst>
      <p:ext uri="{BB962C8B-B14F-4D97-AF65-F5344CB8AC3E}">
        <p14:creationId xmlns:p14="http://schemas.microsoft.com/office/powerpoint/2010/main" val="1644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0187-D0C3-C398-827B-ACF4AF9F83B9}"/>
              </a:ext>
            </a:extLst>
          </p:cNvPr>
          <p:cNvSpPr>
            <a:spLocks noGrp="1"/>
          </p:cNvSpPr>
          <p:nvPr>
            <p:ph type="title"/>
          </p:nvPr>
        </p:nvSpPr>
        <p:spPr/>
        <p:txBody>
          <a:bodyPr/>
          <a:lstStyle/>
          <a:p>
            <a:r>
              <a:rPr lang="en-US" dirty="0"/>
              <a:t>The Accessibility Tree:</a:t>
            </a:r>
          </a:p>
        </p:txBody>
      </p:sp>
      <p:sp>
        <p:nvSpPr>
          <p:cNvPr id="3" name="Content Placeholder 2">
            <a:extLst>
              <a:ext uri="{FF2B5EF4-FFF2-40B4-BE49-F238E27FC236}">
                <a16:creationId xmlns:a16="http://schemas.microsoft.com/office/drawing/2014/main" id="{078B6BDE-31F4-74A5-A7DD-86D61D839C80}"/>
              </a:ext>
            </a:extLst>
          </p:cNvPr>
          <p:cNvSpPr txBox="1">
            <a:spLocks/>
          </p:cNvSpPr>
          <p:nvPr/>
        </p:nvSpPr>
        <p:spPr>
          <a:xfrm>
            <a:off x="1066800" y="2013933"/>
            <a:ext cx="4891585" cy="4163030"/>
          </a:xfrm>
          <a:prstGeom prst="rect">
            <a:avLst/>
          </a:prstGeom>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Shows the accessible element structure of the page:</a:t>
            </a:r>
          </a:p>
          <a:p>
            <a:pPr lvl="1"/>
            <a:r>
              <a:rPr lang="en-US" dirty="0"/>
              <a:t>Helps confirm logical structure</a:t>
            </a:r>
          </a:p>
          <a:p>
            <a:pPr lvl="1"/>
            <a:r>
              <a:rPr lang="en-US" dirty="0"/>
              <a:t>Shows how content is arranged</a:t>
            </a:r>
          </a:p>
        </p:txBody>
      </p:sp>
      <p:pic>
        <p:nvPicPr>
          <p:cNvPr id="7" name="Content Placeholder 6" descr="Screenshot of the Accessibility panel in DevTools, Accessibility Tree section">
            <a:extLst>
              <a:ext uri="{FF2B5EF4-FFF2-40B4-BE49-F238E27FC236}">
                <a16:creationId xmlns:a16="http://schemas.microsoft.com/office/drawing/2014/main" id="{046B7886-1F93-2EB4-A5CF-BD91C94668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8385" y="2013933"/>
            <a:ext cx="5726044" cy="3922713"/>
          </a:xfrm>
        </p:spPr>
      </p:pic>
    </p:spTree>
    <p:extLst>
      <p:ext uri="{BB962C8B-B14F-4D97-AF65-F5344CB8AC3E}">
        <p14:creationId xmlns:p14="http://schemas.microsoft.com/office/powerpoint/2010/main" val="314129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3BCC-D34E-0737-10BA-88634924DCCB}"/>
              </a:ext>
            </a:extLst>
          </p:cNvPr>
          <p:cNvSpPr>
            <a:spLocks noGrp="1"/>
          </p:cNvSpPr>
          <p:nvPr>
            <p:ph type="title"/>
          </p:nvPr>
        </p:nvSpPr>
        <p:spPr/>
        <p:txBody>
          <a:bodyPr/>
          <a:lstStyle/>
          <a:p>
            <a:r>
              <a:rPr lang="en-US" dirty="0"/>
              <a:t>The Computed Properties panel:</a:t>
            </a:r>
          </a:p>
        </p:txBody>
      </p:sp>
      <p:sp>
        <p:nvSpPr>
          <p:cNvPr id="3" name="Content Placeholder 2">
            <a:extLst>
              <a:ext uri="{FF2B5EF4-FFF2-40B4-BE49-F238E27FC236}">
                <a16:creationId xmlns:a16="http://schemas.microsoft.com/office/drawing/2014/main" id="{65CA9B97-94DC-AC13-0236-C79E17D50A42}"/>
              </a:ext>
            </a:extLst>
          </p:cNvPr>
          <p:cNvSpPr>
            <a:spLocks noGrp="1"/>
          </p:cNvSpPr>
          <p:nvPr>
            <p:ph idx="1"/>
          </p:nvPr>
        </p:nvSpPr>
        <p:spPr>
          <a:xfrm>
            <a:off x="1066800" y="2254827"/>
            <a:ext cx="5830712" cy="3922136"/>
          </a:xfrm>
        </p:spPr>
        <p:txBody>
          <a:bodyPr>
            <a:normAutofit fontScale="92500" lnSpcReduction="20000"/>
          </a:bodyPr>
          <a:lstStyle/>
          <a:p>
            <a:r>
              <a:rPr lang="en-US" dirty="0"/>
              <a:t>Shows various accessibility properties of elements on the page, such as:</a:t>
            </a:r>
          </a:p>
          <a:p>
            <a:pPr lvl="1"/>
            <a:r>
              <a:rPr lang="en-US" dirty="0"/>
              <a:t>Accessible Name</a:t>
            </a:r>
          </a:p>
          <a:p>
            <a:pPr lvl="1"/>
            <a:r>
              <a:rPr lang="en-US" dirty="0"/>
              <a:t>Role</a:t>
            </a:r>
          </a:p>
          <a:p>
            <a:pPr lvl="1"/>
            <a:r>
              <a:rPr lang="en-US" dirty="0"/>
              <a:t>aria-describedby</a:t>
            </a:r>
          </a:p>
          <a:p>
            <a:pPr lvl="1"/>
            <a:r>
              <a:rPr lang="en-US" dirty="0"/>
              <a:t>Other ARIA attributes</a:t>
            </a:r>
          </a:p>
          <a:p>
            <a:pPr lvl="1"/>
            <a:r>
              <a:rPr lang="en-US" dirty="0"/>
              <a:t>Statuses (focusable, dismissible, checked)</a:t>
            </a:r>
          </a:p>
        </p:txBody>
      </p:sp>
      <p:pic>
        <p:nvPicPr>
          <p:cNvPr id="6" name="Content Placeholder 5" descr="Screenshot of the Accessibility panel in DevTools, Computed Properties section">
            <a:extLst>
              <a:ext uri="{FF2B5EF4-FFF2-40B4-BE49-F238E27FC236}">
                <a16:creationId xmlns:a16="http://schemas.microsoft.com/office/drawing/2014/main" id="{53017134-A848-4678-1301-68345E149F0C}"/>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202311" y="2254827"/>
            <a:ext cx="4467225" cy="3678238"/>
          </a:xfrm>
        </p:spPr>
      </p:pic>
    </p:spTree>
    <p:extLst>
      <p:ext uri="{BB962C8B-B14F-4D97-AF65-F5344CB8AC3E}">
        <p14:creationId xmlns:p14="http://schemas.microsoft.com/office/powerpoint/2010/main" val="208258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9CEF-9D6B-B6CD-0A44-8CDD53325B4F}"/>
              </a:ext>
            </a:extLst>
          </p:cNvPr>
          <p:cNvSpPr>
            <a:spLocks noGrp="1"/>
          </p:cNvSpPr>
          <p:nvPr>
            <p:ph type="title"/>
          </p:nvPr>
        </p:nvSpPr>
        <p:spPr/>
        <p:txBody>
          <a:bodyPr/>
          <a:lstStyle/>
          <a:p>
            <a:r>
              <a:rPr lang="en-US" dirty="0"/>
              <a:t>The Computed Accessible Name:</a:t>
            </a:r>
          </a:p>
        </p:txBody>
      </p:sp>
      <p:sp>
        <p:nvSpPr>
          <p:cNvPr id="3" name="Content Placeholder 2">
            <a:extLst>
              <a:ext uri="{FF2B5EF4-FFF2-40B4-BE49-F238E27FC236}">
                <a16:creationId xmlns:a16="http://schemas.microsoft.com/office/drawing/2014/main" id="{08F1B69F-5424-66F6-BC81-56181552139E}"/>
              </a:ext>
            </a:extLst>
          </p:cNvPr>
          <p:cNvSpPr>
            <a:spLocks noGrp="1"/>
          </p:cNvSpPr>
          <p:nvPr>
            <p:ph idx="1"/>
          </p:nvPr>
        </p:nvSpPr>
        <p:spPr>
          <a:xfrm>
            <a:off x="1066799" y="2254827"/>
            <a:ext cx="5498946" cy="3922136"/>
          </a:xfrm>
        </p:spPr>
        <p:txBody>
          <a:bodyPr>
            <a:normAutofit fontScale="85000" lnSpcReduction="20000"/>
          </a:bodyPr>
          <a:lstStyle/>
          <a:p>
            <a:r>
              <a:rPr lang="en-US" dirty="0"/>
              <a:t>The Accessible Name is computed based on a hierarchy of potential sources, e.g.:</a:t>
            </a:r>
          </a:p>
          <a:p>
            <a:pPr lvl="1"/>
            <a:r>
              <a:rPr lang="en-US" dirty="0"/>
              <a:t>aria-</a:t>
            </a:r>
            <a:r>
              <a:rPr lang="en-US" dirty="0" err="1"/>
              <a:t>labelledby</a:t>
            </a:r>
            <a:endParaRPr lang="en-US" dirty="0"/>
          </a:p>
          <a:p>
            <a:pPr lvl="1"/>
            <a:r>
              <a:rPr lang="en-US" dirty="0"/>
              <a:t>aria-label</a:t>
            </a:r>
          </a:p>
          <a:p>
            <a:pPr lvl="1"/>
            <a:r>
              <a:rPr lang="en-US" dirty="0"/>
              <a:t>From </a:t>
            </a:r>
            <a:r>
              <a:rPr lang="en-US"/>
              <a:t>label </a:t>
            </a:r>
          </a:p>
          <a:p>
            <a:pPr lvl="1"/>
            <a:r>
              <a:rPr lang="en-US"/>
              <a:t>alt</a:t>
            </a:r>
            <a:endParaRPr lang="en-US" dirty="0"/>
          </a:p>
          <a:p>
            <a:pPr lvl="1"/>
            <a:r>
              <a:rPr lang="en-US" dirty="0"/>
              <a:t>Contents</a:t>
            </a:r>
          </a:p>
          <a:p>
            <a:pPr lvl="1"/>
            <a:r>
              <a:rPr lang="en-US" dirty="0"/>
              <a:t>title</a:t>
            </a:r>
          </a:p>
        </p:txBody>
      </p:sp>
      <p:pic>
        <p:nvPicPr>
          <p:cNvPr id="10" name="Content Placeholder 9" descr="Screenshot of the Accessibility panel in DevTools, Computed Properties section, Accessible Name attribute">
            <a:extLst>
              <a:ext uri="{FF2B5EF4-FFF2-40B4-BE49-F238E27FC236}">
                <a16:creationId xmlns:a16="http://schemas.microsoft.com/office/drawing/2014/main" id="{589131A4-F08E-023F-AE5F-242A817324EA}"/>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565745" y="2781300"/>
            <a:ext cx="5124450" cy="2439988"/>
          </a:xfrm>
        </p:spPr>
      </p:pic>
    </p:spTree>
    <p:extLst>
      <p:ext uri="{BB962C8B-B14F-4D97-AF65-F5344CB8AC3E}">
        <p14:creationId xmlns:p14="http://schemas.microsoft.com/office/powerpoint/2010/main" val="2198588086"/>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4f58b0fc-628b-4a5b-870f-b13d511109f3">H3CUSPM23HH3-1628480572-197</_dlc_DocId>
    <_dlc_DocIdUrl xmlns="4f58b0fc-628b-4a5b-870f-b13d511109f3">
      <Url>https://visperoinc.sharepoint.com/sites/TPGInteractive/_layouts/15/DocIdRedir.aspx?ID=H3CUSPM23HH3-1628480572-197</Url>
      <Description>H3CUSPM23HH3-1628480572-197</Description>
    </_dlc_DocIdUrl>
    <TaxCatchAll xmlns="4f58b0fc-628b-4a5b-870f-b13d511109f3" xsi:nil="true"/>
    <lcf76f155ced4ddcb4097134ff3c332f xmlns="e2fcfa81-6d3f-4d01-b6c7-b5bdb4db73d0">
      <Terms xmlns="http://schemas.microsoft.com/office/infopath/2007/PartnerControls"/>
    </lcf76f155ced4ddcb4097134ff3c332f>
    <SharedWithUsers xmlns="4f58b0fc-628b-4a5b-870f-b13d511109f3">
      <UserInfo>
        <DisplayName>Stephanie Peterson</DisplayName>
        <AccountId>565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9929F30C188C341993750ED0B177B2D" ma:contentTypeVersion="15" ma:contentTypeDescription="Create a new document." ma:contentTypeScope="" ma:versionID="d7ec7943c29b6b05f840e95d37408802">
  <xsd:schema xmlns:xsd="http://www.w3.org/2001/XMLSchema" xmlns:xs="http://www.w3.org/2001/XMLSchema" xmlns:p="http://schemas.microsoft.com/office/2006/metadata/properties" xmlns:ns2="4f58b0fc-628b-4a5b-870f-b13d511109f3" xmlns:ns3="e2fcfa81-6d3f-4d01-b6c7-b5bdb4db73d0" targetNamespace="http://schemas.microsoft.com/office/2006/metadata/properties" ma:root="true" ma:fieldsID="83d8035f28a5bee1fd252601167dbc7e" ns2:_="" ns3:_="">
    <xsd:import namespace="4f58b0fc-628b-4a5b-870f-b13d511109f3"/>
    <xsd:import namespace="e2fcfa81-6d3f-4d01-b6c7-b5bdb4db73d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8b0fc-628b-4a5b-870f-b13d511109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3224ab1-8603-4046-9448-a29b883e1469}" ma:internalName="TaxCatchAll" ma:showField="CatchAllData" ma:web="4f58b0fc-628b-4a5b-870f-b13d511109f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fcfa81-6d3f-4d01-b6c7-b5bdb4db73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9df455f-ac17-476a-94c9-bef5d4aee76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1D83E-5725-48A8-A493-AE63AA75A275}">
  <ds:schemaRefs>
    <ds:schemaRef ds:uri="http://schemas.microsoft.com/sharepoint/events"/>
  </ds:schemaRefs>
</ds:datastoreItem>
</file>

<file path=customXml/itemProps2.xml><?xml version="1.0" encoding="utf-8"?>
<ds:datastoreItem xmlns:ds="http://schemas.openxmlformats.org/officeDocument/2006/customXml" ds:itemID="{D26F0403-C891-424C-84E1-6549F61C6382}">
  <ds:schemaRefs>
    <ds:schemaRef ds:uri="e2fcfa81-6d3f-4d01-b6c7-b5bdb4db73d0"/>
    <ds:schemaRef ds:uri="http://purl.org/dc/elements/1.1/"/>
    <ds:schemaRef ds:uri="4f58b0fc-628b-4a5b-870f-b13d511109f3"/>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7E17442B-577D-4F84-B92C-B5B80EA0129C}">
  <ds:schemaRefs>
    <ds:schemaRef ds:uri="http://schemas.microsoft.com/sharepoint/v3/contenttype/forms"/>
  </ds:schemaRefs>
</ds:datastoreItem>
</file>

<file path=customXml/itemProps4.xml><?xml version="1.0" encoding="utf-8"?>
<ds:datastoreItem xmlns:ds="http://schemas.openxmlformats.org/officeDocument/2006/customXml" ds:itemID="{8A7CCD7A-8CD9-4771-88F9-D0DB56EB2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8b0fc-628b-4a5b-870f-b13d511109f3"/>
    <ds:schemaRef ds:uri="e2fcfa81-6d3f-4d01-b6c7-b5bdb4db7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11947</TotalTime>
  <Words>2334</Words>
  <Application>Microsoft Office PowerPoint</Application>
  <PresentationFormat>Widescreen</PresentationFormat>
  <Paragraphs>367</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HGGothicE</vt:lpstr>
      <vt:lpstr>Arial</vt:lpstr>
      <vt:lpstr>Calibri</vt:lpstr>
      <vt:lpstr>Courier New</vt:lpstr>
      <vt:lpstr>Open Sans</vt:lpstr>
      <vt:lpstr>Roboto Slab</vt:lpstr>
      <vt:lpstr>Wingdings</vt:lpstr>
      <vt:lpstr>Office Theme</vt:lpstr>
      <vt:lpstr>Pieces of an Accessibility Audit: What's in an Accessible Name?</vt:lpstr>
      <vt:lpstr>What is an Accessible Name?</vt:lpstr>
      <vt:lpstr>What needs an Accessible Name?</vt:lpstr>
      <vt:lpstr>How to know what the Accessible Name is:</vt:lpstr>
      <vt:lpstr>Inspect an element with DevTools:</vt:lpstr>
      <vt:lpstr>The Accessibility Panel in DevTools:</vt:lpstr>
      <vt:lpstr>The Accessibility Tree:</vt:lpstr>
      <vt:lpstr>The Computed Properties panel:</vt:lpstr>
      <vt:lpstr>The Computed Accessible Name:</vt:lpstr>
      <vt:lpstr>Why is the Accessible Name important?</vt:lpstr>
      <vt:lpstr>WCAG success criteria that apply to the Accessible Name:</vt:lpstr>
      <vt:lpstr>Modifying or updating an Accessible Name?</vt:lpstr>
      <vt:lpstr>Example 1: Button with Accessible Name from Contents</vt:lpstr>
      <vt:lpstr>Example 2: Button with Accessible Name from aria-label</vt:lpstr>
      <vt:lpstr>Example 3: Button with no Accessible Name</vt:lpstr>
      <vt:lpstr>Example 4: Button with Accessible Name from aria-label</vt:lpstr>
      <vt:lpstr>Example 5: Button with Accessible Name from child image</vt:lpstr>
      <vt:lpstr>Example 6: Button with Accessible Name from aria-label</vt:lpstr>
      <vt:lpstr>Example 7: Link with Accessible Name from visually-hidden text</vt:lpstr>
      <vt:lpstr>Example 8: Link with Accessible Name from image alt text</vt:lpstr>
      <vt:lpstr>Example 9: Form field with Accessible Name from label</vt:lpstr>
      <vt:lpstr>Example 10: Dialog with Accessible Name from aria-labelledby reference</vt:lpstr>
      <vt:lpstr>Example 11: Combobox w/ Listbox and Accessible Name from aria-labelledby</vt:lpstr>
      <vt:lpstr>Example 12: Button with Accessible Name from recursive aria-labelledby reference</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Marketer’s Guide to Accessibility</dc:title>
  <dc:creator>Mike Mooney</dc:creator>
  <cp:lastModifiedBy>Anthony Priore</cp:lastModifiedBy>
  <cp:revision>88</cp:revision>
  <dcterms:created xsi:type="dcterms:W3CDTF">2021-01-11T20:23:06Z</dcterms:created>
  <dcterms:modified xsi:type="dcterms:W3CDTF">2024-09-10T18:20:04Z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0x01010009929F30C188C341993750ED0B177B2D</vt:lpwstr>
  </property>
  <property fmtid="{D5CDD505-2E9C-101B-9397-08002B2CF9AE}" pid="3" name="Order">
    <vt:r8>241500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e91ac8f5-d1f6-4125-85ee-3e1768591726</vt:lpwstr>
  </property>
  <property fmtid="{D5CDD505-2E9C-101B-9397-08002B2CF9AE}" pid="11" name="MediaServiceImageTags">
    <vt:lpwstr/>
  </property>
</Properties>
</file>