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1"/>
  </p:notesMasterIdLst>
  <p:sldIdLst>
    <p:sldId id="1718" r:id="rId6"/>
    <p:sldId id="4286" r:id="rId7"/>
    <p:sldId id="4295" r:id="rId8"/>
    <p:sldId id="4260" r:id="rId9"/>
    <p:sldId id="4293" r:id="rId10"/>
    <p:sldId id="4294" r:id="rId11"/>
    <p:sldId id="4292" r:id="rId12"/>
    <p:sldId id="4291" r:id="rId13"/>
    <p:sldId id="4288" r:id="rId14"/>
    <p:sldId id="4303" r:id="rId15"/>
    <p:sldId id="4287" r:id="rId16"/>
    <p:sldId id="4300" r:id="rId17"/>
    <p:sldId id="4304" r:id="rId18"/>
    <p:sldId id="4308" r:id="rId19"/>
    <p:sldId id="4309" r:id="rId20"/>
    <p:sldId id="4310" r:id="rId21"/>
    <p:sldId id="4314" r:id="rId22"/>
    <p:sldId id="4316" r:id="rId23"/>
    <p:sldId id="4315" r:id="rId24"/>
    <p:sldId id="4313" r:id="rId25"/>
    <p:sldId id="4312" r:id="rId26"/>
    <p:sldId id="4311" r:id="rId27"/>
    <p:sldId id="4264" r:id="rId28"/>
    <p:sldId id="4265" r:id="rId29"/>
    <p:sldId id="422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guide id="4" orient="horz" userDrawn="1">
          <p15:clr>
            <a:srgbClr val="A4A3A4"/>
          </p15:clr>
        </p15:guide>
        <p15:guide id="5" orient="horz" pos="35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AD4C32-3E81-86EB-4250-23D8E5FE5497}" name="Matthew Feldman" initials="MF" userId="S::mfeldman@tpgi.com::ae9f788b-9807-4f68-bc3b-9ecfd0df1f79" providerId="AD"/>
  <p188:author id="{78DB1C66-C67F-1F7D-5D42-9504A63BF6AF}" name="Travis Brown" initials="TB" userId="S::tbrown@tpgi.com::b4a28253-2f7f-4f55-a8bc-05cd32e81a84" providerId="AD"/>
  <p188:author id="{7CB74A8D-C077-4895-8318-1B74E8342596}" name="Donna Scott" initials="DS" userId="S::dscott@tpgi.com::2b5281e3-62cc-4296-9032-b3bf72b00b05" providerId="AD"/>
  <p188:author id="{E75A3F9F-9457-10D4-4D6B-05A3987E9DEE}" name="Mike Mooney" initials="" userId="S::mmooney@tpgi.com::e1124bfc-1f17-4273-a9b6-d0af5d763d91" providerId="AD"/>
  <p188:author id="{3059EDCD-6FDC-858E-0249-A0664D35AB54}" name="Anthony Priore" initials="AP" userId="S::apriore@tpgi.com::e54973d7-56c9-4c4d-a569-661ca606dd31" providerId="AD"/>
  <p188:author id="{0A2326EA-C73A-5A7A-8C7C-D7D055074634}" name="Tia Allen" initials="TA" userId="S::tallen@tpgi.com::ea083855-1166-4164-a651-39e4a6828c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ravis Brown" initials="TB" lastIdx="14" clrIdx="6">
    <p:extLst>
      <p:ext uri="{19B8F6BF-5375-455C-9EA6-DF929625EA0E}">
        <p15:presenceInfo xmlns:p15="http://schemas.microsoft.com/office/powerpoint/2012/main" userId="S::tbrown@tpgi.com::b4a28253-2f7f-4f55-a8bc-05cd32e81a84" providerId="AD"/>
      </p:ext>
    </p:extLst>
  </p:cmAuthor>
  <p:cmAuthor id="1" name="Matt Feldman" initials="MF" lastIdx="1" clrIdx="0"/>
  <p:cmAuthor id="8" name="Brad Henry" initials="BH" lastIdx="4" clrIdx="7">
    <p:extLst>
      <p:ext uri="{19B8F6BF-5375-455C-9EA6-DF929625EA0E}">
        <p15:presenceInfo xmlns:p15="http://schemas.microsoft.com/office/powerpoint/2012/main" userId="S::bhenry@paciellogroup.onmicrosoft.com::4c2f4af8-75e4-4a56-bfc5-8095413d36a6" providerId="AD"/>
      </p:ext>
    </p:extLst>
  </p:cmAuthor>
  <p:cmAuthor id="2" name="Matt Feldman" initials="MF [2]" lastIdx="1" clrIdx="1"/>
  <p:cmAuthor id="3" name="Matt Feldman" initials="MF [3]" lastIdx="1" clrIdx="2"/>
  <p:cmAuthor id="4" name="Marissa Sapega" initials="MS" lastIdx="1" clrIdx="3">
    <p:extLst>
      <p:ext uri="{19B8F6BF-5375-455C-9EA6-DF929625EA0E}">
        <p15:presenceInfo xmlns:p15="http://schemas.microsoft.com/office/powerpoint/2012/main" userId="S::msapega@paciellogroup.onmicrosoft.com::2e4a50be-ddbe-47b0-91e7-d802e67350d0" providerId="AD"/>
      </p:ext>
    </p:extLst>
  </p:cmAuthor>
  <p:cmAuthor id="5" name="Marissa Sapega" initials="MS [2]" lastIdx="1" clrIdx="4">
    <p:extLst>
      <p:ext uri="{19B8F6BF-5375-455C-9EA6-DF929625EA0E}">
        <p15:presenceInfo xmlns:p15="http://schemas.microsoft.com/office/powerpoint/2012/main" userId="S::msapega@tpgi.com::0ec66201-f55b-4757-8792-6d236d6d6d24" providerId="AD"/>
      </p:ext>
    </p:extLst>
  </p:cmAuthor>
  <p:cmAuthor id="6" name="Hans Hillen" initials="HH" lastIdx="9" clrIdx="5">
    <p:extLst>
      <p:ext uri="{19B8F6BF-5375-455C-9EA6-DF929625EA0E}">
        <p15:presenceInfo xmlns:p15="http://schemas.microsoft.com/office/powerpoint/2012/main" userId="S::hhillen@tpgi.com::9f5ea6c4-68ba-48e2-baa1-68285eca04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1B7B"/>
    <a:srgbClr val="1A3B5B"/>
    <a:srgbClr val="1D75BD"/>
    <a:srgbClr val="EBCC48"/>
    <a:srgbClr val="FF663B"/>
    <a:srgbClr val="1A1A1A"/>
    <a:srgbClr val="F2F9FF"/>
    <a:srgbClr val="4876B7"/>
    <a:srgbClr val="DBCDD1"/>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45B0CD-75D9-405B-8C5F-8EF741758170}" v="81" dt="2025-06-26T13:47:49.9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2"/>
    <p:restoredTop sz="91304"/>
  </p:normalViewPr>
  <p:slideViewPr>
    <p:cSldViewPr snapToGrid="0">
      <p:cViewPr varScale="1">
        <p:scale>
          <a:sx n="99" d="100"/>
          <a:sy n="99" d="100"/>
        </p:scale>
        <p:origin x="108" y="78"/>
      </p:cViewPr>
      <p:guideLst>
        <p:guide orient="horz" pos="2160"/>
        <p:guide/>
        <p:guide orient="horz"/>
        <p:guide orient="horz" pos="3528"/>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sley Estes" userId="76c06d6f-766a-40c7-89aa-56674da4273e" providerId="ADAL" clId="{AA45B0CD-75D9-405B-8C5F-8EF741758170}"/>
    <pc:docChg chg="undo redo custSel addSld delSld modSld sldOrd">
      <pc:chgData name="Wesley Estes" userId="76c06d6f-766a-40c7-89aa-56674da4273e" providerId="ADAL" clId="{AA45B0CD-75D9-405B-8C5F-8EF741758170}" dt="2025-06-26T14:26:14.939" v="8114" actId="207"/>
      <pc:docMkLst>
        <pc:docMk/>
      </pc:docMkLst>
      <pc:sldChg chg="modSp mod">
        <pc:chgData name="Wesley Estes" userId="76c06d6f-766a-40c7-89aa-56674da4273e" providerId="ADAL" clId="{AA45B0CD-75D9-405B-8C5F-8EF741758170}" dt="2025-06-25T17:48:08.998" v="26" actId="20577"/>
        <pc:sldMkLst>
          <pc:docMk/>
          <pc:sldMk cId="286765949" sldId="1718"/>
        </pc:sldMkLst>
        <pc:spChg chg="mod">
          <ac:chgData name="Wesley Estes" userId="76c06d6f-766a-40c7-89aa-56674da4273e" providerId="ADAL" clId="{AA45B0CD-75D9-405B-8C5F-8EF741758170}" dt="2025-06-25T17:48:08.998" v="26" actId="20577"/>
          <ac:spMkLst>
            <pc:docMk/>
            <pc:sldMk cId="286765949" sldId="1718"/>
            <ac:spMk id="3" creationId="{532B2DDD-F84C-0AF1-C8F0-8AACB346EAC7}"/>
          </ac:spMkLst>
        </pc:spChg>
      </pc:sldChg>
      <pc:sldChg chg="del">
        <pc:chgData name="Wesley Estes" userId="76c06d6f-766a-40c7-89aa-56674da4273e" providerId="ADAL" clId="{AA45B0CD-75D9-405B-8C5F-8EF741758170}" dt="2025-06-25T20:27:02.103" v="2722" actId="47"/>
        <pc:sldMkLst>
          <pc:docMk/>
          <pc:sldMk cId="3489973520" sldId="4252"/>
        </pc:sldMkLst>
      </pc:sldChg>
      <pc:sldChg chg="del">
        <pc:chgData name="Wesley Estes" userId="76c06d6f-766a-40c7-89aa-56674da4273e" providerId="ADAL" clId="{AA45B0CD-75D9-405B-8C5F-8EF741758170}" dt="2025-06-25T20:26:57.126" v="2721" actId="47"/>
        <pc:sldMkLst>
          <pc:docMk/>
          <pc:sldMk cId="3283419675" sldId="4253"/>
        </pc:sldMkLst>
      </pc:sldChg>
      <pc:sldChg chg="del">
        <pc:chgData name="Wesley Estes" userId="76c06d6f-766a-40c7-89aa-56674da4273e" providerId="ADAL" clId="{AA45B0CD-75D9-405B-8C5F-8EF741758170}" dt="2025-06-26T01:52:33.493" v="5384" actId="47"/>
        <pc:sldMkLst>
          <pc:docMk/>
          <pc:sldMk cId="885352958" sldId="4254"/>
        </pc:sldMkLst>
      </pc:sldChg>
      <pc:sldChg chg="del">
        <pc:chgData name="Wesley Estes" userId="76c06d6f-766a-40c7-89aa-56674da4273e" providerId="ADAL" clId="{AA45B0CD-75D9-405B-8C5F-8EF741758170}" dt="2025-06-25T20:27:24.957" v="2723" actId="47"/>
        <pc:sldMkLst>
          <pc:docMk/>
          <pc:sldMk cId="786686544" sldId="4255"/>
        </pc:sldMkLst>
      </pc:sldChg>
      <pc:sldChg chg="del">
        <pc:chgData name="Wesley Estes" userId="76c06d6f-766a-40c7-89aa-56674da4273e" providerId="ADAL" clId="{AA45B0CD-75D9-405B-8C5F-8EF741758170}" dt="2025-06-25T20:27:27.720" v="2724" actId="47"/>
        <pc:sldMkLst>
          <pc:docMk/>
          <pc:sldMk cId="2700339178" sldId="4256"/>
        </pc:sldMkLst>
      </pc:sldChg>
      <pc:sldChg chg="del">
        <pc:chgData name="Wesley Estes" userId="76c06d6f-766a-40c7-89aa-56674da4273e" providerId="ADAL" clId="{AA45B0CD-75D9-405B-8C5F-8EF741758170}" dt="2025-06-25T20:27:30.296" v="2725" actId="47"/>
        <pc:sldMkLst>
          <pc:docMk/>
          <pc:sldMk cId="20080515" sldId="4257"/>
        </pc:sldMkLst>
      </pc:sldChg>
      <pc:sldChg chg="del">
        <pc:chgData name="Wesley Estes" userId="76c06d6f-766a-40c7-89aa-56674da4273e" providerId="ADAL" clId="{AA45B0CD-75D9-405B-8C5F-8EF741758170}" dt="2025-06-25T20:27:33.252" v="2726" actId="47"/>
        <pc:sldMkLst>
          <pc:docMk/>
          <pc:sldMk cId="3604804065" sldId="4258"/>
        </pc:sldMkLst>
      </pc:sldChg>
      <pc:sldChg chg="del">
        <pc:chgData name="Wesley Estes" userId="76c06d6f-766a-40c7-89aa-56674da4273e" providerId="ADAL" clId="{AA45B0CD-75D9-405B-8C5F-8EF741758170}" dt="2025-06-25T20:27:35.744" v="2727" actId="47"/>
        <pc:sldMkLst>
          <pc:docMk/>
          <pc:sldMk cId="220839368" sldId="4259"/>
        </pc:sldMkLst>
      </pc:sldChg>
      <pc:sldChg chg="modSp mod ord">
        <pc:chgData name="Wesley Estes" userId="76c06d6f-766a-40c7-89aa-56674da4273e" providerId="ADAL" clId="{AA45B0CD-75D9-405B-8C5F-8EF741758170}" dt="2025-06-26T02:30:23.710" v="6380" actId="20577"/>
        <pc:sldMkLst>
          <pc:docMk/>
          <pc:sldMk cId="1008631634" sldId="4260"/>
        </pc:sldMkLst>
        <pc:spChg chg="mod">
          <ac:chgData name="Wesley Estes" userId="76c06d6f-766a-40c7-89aa-56674da4273e" providerId="ADAL" clId="{AA45B0CD-75D9-405B-8C5F-8EF741758170}" dt="2025-06-26T02:00:38.641" v="5544" actId="14100"/>
          <ac:spMkLst>
            <pc:docMk/>
            <pc:sldMk cId="1008631634" sldId="4260"/>
            <ac:spMk id="2" creationId="{49C0EC43-F8EC-BC9B-E6DA-173D231BFF9B}"/>
          </ac:spMkLst>
        </pc:spChg>
        <pc:spChg chg="mod">
          <ac:chgData name="Wesley Estes" userId="76c06d6f-766a-40c7-89aa-56674da4273e" providerId="ADAL" clId="{AA45B0CD-75D9-405B-8C5F-8EF741758170}" dt="2025-06-26T02:30:23.710" v="6380" actId="20577"/>
          <ac:spMkLst>
            <pc:docMk/>
            <pc:sldMk cId="1008631634" sldId="4260"/>
            <ac:spMk id="3" creationId="{83F2164A-FA45-6841-E248-AB15EB2BFCF2}"/>
          </ac:spMkLst>
        </pc:spChg>
      </pc:sldChg>
      <pc:sldChg chg="del">
        <pc:chgData name="Wesley Estes" userId="76c06d6f-766a-40c7-89aa-56674da4273e" providerId="ADAL" clId="{AA45B0CD-75D9-405B-8C5F-8EF741758170}" dt="2025-06-25T20:27:46.131" v="2728" actId="47"/>
        <pc:sldMkLst>
          <pc:docMk/>
          <pc:sldMk cId="2814461775" sldId="4261"/>
        </pc:sldMkLst>
      </pc:sldChg>
      <pc:sldChg chg="del">
        <pc:chgData name="Wesley Estes" userId="76c06d6f-766a-40c7-89aa-56674da4273e" providerId="ADAL" clId="{AA45B0CD-75D9-405B-8C5F-8EF741758170}" dt="2025-06-25T20:27:50.606" v="2729" actId="47"/>
        <pc:sldMkLst>
          <pc:docMk/>
          <pc:sldMk cId="2136382104" sldId="4262"/>
        </pc:sldMkLst>
      </pc:sldChg>
      <pc:sldChg chg="del">
        <pc:chgData name="Wesley Estes" userId="76c06d6f-766a-40c7-89aa-56674da4273e" providerId="ADAL" clId="{AA45B0CD-75D9-405B-8C5F-8EF741758170}" dt="2025-06-26T01:53:32.032" v="5396" actId="47"/>
        <pc:sldMkLst>
          <pc:docMk/>
          <pc:sldMk cId="2552442049" sldId="4263"/>
        </pc:sldMkLst>
      </pc:sldChg>
      <pc:sldChg chg="addSp delSp modSp mod">
        <pc:chgData name="Wesley Estes" userId="76c06d6f-766a-40c7-89aa-56674da4273e" providerId="ADAL" clId="{AA45B0CD-75D9-405B-8C5F-8EF741758170}" dt="2025-06-26T04:09:17.391" v="7711" actId="20577"/>
        <pc:sldMkLst>
          <pc:docMk/>
          <pc:sldMk cId="438068916" sldId="4264"/>
        </pc:sldMkLst>
        <pc:spChg chg="mod">
          <ac:chgData name="Wesley Estes" userId="76c06d6f-766a-40c7-89aa-56674da4273e" providerId="ADAL" clId="{AA45B0CD-75D9-405B-8C5F-8EF741758170}" dt="2025-06-26T04:09:17.391" v="7711" actId="20577"/>
          <ac:spMkLst>
            <pc:docMk/>
            <pc:sldMk cId="438068916" sldId="4264"/>
            <ac:spMk id="3" creationId="{2AA43340-DA42-02CE-F5CD-B755BDD5BE94}"/>
          </ac:spMkLst>
        </pc:spChg>
        <pc:picChg chg="add del mod">
          <ac:chgData name="Wesley Estes" userId="76c06d6f-766a-40c7-89aa-56674da4273e" providerId="ADAL" clId="{AA45B0CD-75D9-405B-8C5F-8EF741758170}" dt="2025-06-26T03:09:39.106" v="7232" actId="478"/>
          <ac:picMkLst>
            <pc:docMk/>
            <pc:sldMk cId="438068916" sldId="4264"/>
            <ac:picMk id="5" creationId="{B08F2C2E-1E7F-5ADC-147C-0B6AAEA8CA0C}"/>
          </ac:picMkLst>
        </pc:picChg>
      </pc:sldChg>
      <pc:sldChg chg="modSp mod">
        <pc:chgData name="Wesley Estes" userId="76c06d6f-766a-40c7-89aa-56674da4273e" providerId="ADAL" clId="{AA45B0CD-75D9-405B-8C5F-8EF741758170}" dt="2025-06-26T14:26:14.939" v="8114" actId="207"/>
        <pc:sldMkLst>
          <pc:docMk/>
          <pc:sldMk cId="1784650591" sldId="4265"/>
        </pc:sldMkLst>
        <pc:spChg chg="mod">
          <ac:chgData name="Wesley Estes" userId="76c06d6f-766a-40c7-89aa-56674da4273e" providerId="ADAL" clId="{AA45B0CD-75D9-405B-8C5F-8EF741758170}" dt="2025-06-26T14:26:14.939" v="8114" actId="207"/>
          <ac:spMkLst>
            <pc:docMk/>
            <pc:sldMk cId="1784650591" sldId="4265"/>
            <ac:spMk id="3" creationId="{EEED77D7-53AA-EBE5-DDED-34226FCC4FE3}"/>
          </ac:spMkLst>
        </pc:spChg>
      </pc:sldChg>
      <pc:sldChg chg="del">
        <pc:chgData name="Wesley Estes" userId="76c06d6f-766a-40c7-89aa-56674da4273e" providerId="ADAL" clId="{AA45B0CD-75D9-405B-8C5F-8EF741758170}" dt="2025-06-26T01:53:31.414" v="5395" actId="47"/>
        <pc:sldMkLst>
          <pc:docMk/>
          <pc:sldMk cId="4291946344" sldId="4275"/>
        </pc:sldMkLst>
      </pc:sldChg>
      <pc:sldChg chg="del">
        <pc:chgData name="Wesley Estes" userId="76c06d6f-766a-40c7-89aa-56674da4273e" providerId="ADAL" clId="{AA45B0CD-75D9-405B-8C5F-8EF741758170}" dt="2025-06-26T01:53:30.720" v="5394" actId="47"/>
        <pc:sldMkLst>
          <pc:docMk/>
          <pc:sldMk cId="3152875634" sldId="4276"/>
        </pc:sldMkLst>
      </pc:sldChg>
      <pc:sldChg chg="del">
        <pc:chgData name="Wesley Estes" userId="76c06d6f-766a-40c7-89aa-56674da4273e" providerId="ADAL" clId="{AA45B0CD-75D9-405B-8C5F-8EF741758170}" dt="2025-06-26T01:53:30.084" v="5393" actId="47"/>
        <pc:sldMkLst>
          <pc:docMk/>
          <pc:sldMk cId="4160669608" sldId="4277"/>
        </pc:sldMkLst>
      </pc:sldChg>
      <pc:sldChg chg="del">
        <pc:chgData name="Wesley Estes" userId="76c06d6f-766a-40c7-89aa-56674da4273e" providerId="ADAL" clId="{AA45B0CD-75D9-405B-8C5F-8EF741758170}" dt="2025-06-26T01:53:29.450" v="5392" actId="47"/>
        <pc:sldMkLst>
          <pc:docMk/>
          <pc:sldMk cId="838129279" sldId="4278"/>
        </pc:sldMkLst>
      </pc:sldChg>
      <pc:sldChg chg="del">
        <pc:chgData name="Wesley Estes" userId="76c06d6f-766a-40c7-89aa-56674da4273e" providerId="ADAL" clId="{AA45B0CD-75D9-405B-8C5F-8EF741758170}" dt="2025-06-26T01:53:28.806" v="5391" actId="47"/>
        <pc:sldMkLst>
          <pc:docMk/>
          <pc:sldMk cId="2773482365" sldId="4279"/>
        </pc:sldMkLst>
      </pc:sldChg>
      <pc:sldChg chg="del">
        <pc:chgData name="Wesley Estes" userId="76c06d6f-766a-40c7-89aa-56674da4273e" providerId="ADAL" clId="{AA45B0CD-75D9-405B-8C5F-8EF741758170}" dt="2025-06-26T01:53:28.175" v="5390" actId="47"/>
        <pc:sldMkLst>
          <pc:docMk/>
          <pc:sldMk cId="1245454627" sldId="4280"/>
        </pc:sldMkLst>
      </pc:sldChg>
      <pc:sldChg chg="del">
        <pc:chgData name="Wesley Estes" userId="76c06d6f-766a-40c7-89aa-56674da4273e" providerId="ADAL" clId="{AA45B0CD-75D9-405B-8C5F-8EF741758170}" dt="2025-06-26T01:53:27.532" v="5389" actId="47"/>
        <pc:sldMkLst>
          <pc:docMk/>
          <pc:sldMk cId="1151268177" sldId="4281"/>
        </pc:sldMkLst>
      </pc:sldChg>
      <pc:sldChg chg="del">
        <pc:chgData name="Wesley Estes" userId="76c06d6f-766a-40c7-89aa-56674da4273e" providerId="ADAL" clId="{AA45B0CD-75D9-405B-8C5F-8EF741758170}" dt="2025-06-26T01:53:26.926" v="5388" actId="47"/>
        <pc:sldMkLst>
          <pc:docMk/>
          <pc:sldMk cId="379191632" sldId="4282"/>
        </pc:sldMkLst>
      </pc:sldChg>
      <pc:sldChg chg="del">
        <pc:chgData name="Wesley Estes" userId="76c06d6f-766a-40c7-89aa-56674da4273e" providerId="ADAL" clId="{AA45B0CD-75D9-405B-8C5F-8EF741758170}" dt="2025-06-26T01:53:26.228" v="5387" actId="47"/>
        <pc:sldMkLst>
          <pc:docMk/>
          <pc:sldMk cId="2755842571" sldId="4283"/>
        </pc:sldMkLst>
      </pc:sldChg>
      <pc:sldChg chg="del">
        <pc:chgData name="Wesley Estes" userId="76c06d6f-766a-40c7-89aa-56674da4273e" providerId="ADAL" clId="{AA45B0CD-75D9-405B-8C5F-8EF741758170}" dt="2025-06-26T01:53:25.416" v="5386" actId="47"/>
        <pc:sldMkLst>
          <pc:docMk/>
          <pc:sldMk cId="3135710969" sldId="4284"/>
        </pc:sldMkLst>
      </pc:sldChg>
      <pc:sldChg chg="del">
        <pc:chgData name="Wesley Estes" userId="76c06d6f-766a-40c7-89aa-56674da4273e" providerId="ADAL" clId="{AA45B0CD-75D9-405B-8C5F-8EF741758170}" dt="2025-06-26T01:53:24.473" v="5385" actId="47"/>
        <pc:sldMkLst>
          <pc:docMk/>
          <pc:sldMk cId="2636929894" sldId="4285"/>
        </pc:sldMkLst>
      </pc:sldChg>
      <pc:sldChg chg="modSp new mod ord">
        <pc:chgData name="Wesley Estes" userId="76c06d6f-766a-40c7-89aa-56674da4273e" providerId="ADAL" clId="{AA45B0CD-75D9-405B-8C5F-8EF741758170}" dt="2025-06-26T03:53:12.915" v="7397"/>
        <pc:sldMkLst>
          <pc:docMk/>
          <pc:sldMk cId="3205820332" sldId="4286"/>
        </pc:sldMkLst>
        <pc:spChg chg="mod ord">
          <ac:chgData name="Wesley Estes" userId="76c06d6f-766a-40c7-89aa-56674da4273e" providerId="ADAL" clId="{AA45B0CD-75D9-405B-8C5F-8EF741758170}" dt="2025-06-26T03:53:12.915" v="7397"/>
          <ac:spMkLst>
            <pc:docMk/>
            <pc:sldMk cId="3205820332" sldId="4286"/>
            <ac:spMk id="2" creationId="{ADA0A7CD-CFB9-A297-7F96-472291B1C855}"/>
          </ac:spMkLst>
        </pc:spChg>
        <pc:spChg chg="mod">
          <ac:chgData name="Wesley Estes" userId="76c06d6f-766a-40c7-89aa-56674da4273e" providerId="ADAL" clId="{AA45B0CD-75D9-405B-8C5F-8EF741758170}" dt="2025-06-25T17:48:25.440" v="27"/>
          <ac:spMkLst>
            <pc:docMk/>
            <pc:sldMk cId="3205820332" sldId="4286"/>
            <ac:spMk id="3" creationId="{F0EA9E84-5C3D-9B7F-3AC2-AB05688B45DC}"/>
          </ac:spMkLst>
        </pc:spChg>
      </pc:sldChg>
      <pc:sldChg chg="modSp new mod ord">
        <pc:chgData name="Wesley Estes" userId="76c06d6f-766a-40c7-89aa-56674da4273e" providerId="ADAL" clId="{AA45B0CD-75D9-405B-8C5F-8EF741758170}" dt="2025-06-26T03:58:04.511" v="7430"/>
        <pc:sldMkLst>
          <pc:docMk/>
          <pc:sldMk cId="1900520585" sldId="4287"/>
        </pc:sldMkLst>
        <pc:spChg chg="mod">
          <ac:chgData name="Wesley Estes" userId="76c06d6f-766a-40c7-89aa-56674da4273e" providerId="ADAL" clId="{AA45B0CD-75D9-405B-8C5F-8EF741758170}" dt="2025-06-26T02:39:25.276" v="6458" actId="20577"/>
          <ac:spMkLst>
            <pc:docMk/>
            <pc:sldMk cId="1900520585" sldId="4287"/>
            <ac:spMk id="2" creationId="{10C3B572-153D-C1EB-99DB-E2D4E77D0687}"/>
          </ac:spMkLst>
        </pc:spChg>
        <pc:spChg chg="mod ord">
          <ac:chgData name="Wesley Estes" userId="76c06d6f-766a-40c7-89aa-56674da4273e" providerId="ADAL" clId="{AA45B0CD-75D9-405B-8C5F-8EF741758170}" dt="2025-06-26T03:58:04.511" v="7430"/>
          <ac:spMkLst>
            <pc:docMk/>
            <pc:sldMk cId="1900520585" sldId="4287"/>
            <ac:spMk id="3" creationId="{599C4138-5CF1-E7FD-E4AB-34EC1D379B69}"/>
          </ac:spMkLst>
        </pc:spChg>
      </pc:sldChg>
      <pc:sldChg chg="modSp new mod ord">
        <pc:chgData name="Wesley Estes" userId="76c06d6f-766a-40c7-89aa-56674da4273e" providerId="ADAL" clId="{AA45B0CD-75D9-405B-8C5F-8EF741758170}" dt="2025-06-26T03:57:31.865" v="7426"/>
        <pc:sldMkLst>
          <pc:docMk/>
          <pc:sldMk cId="3966606869" sldId="4288"/>
        </pc:sldMkLst>
        <pc:spChg chg="mod">
          <ac:chgData name="Wesley Estes" userId="76c06d6f-766a-40c7-89aa-56674da4273e" providerId="ADAL" clId="{AA45B0CD-75D9-405B-8C5F-8EF741758170}" dt="2025-06-25T20:23:46.564" v="2634" actId="20577"/>
          <ac:spMkLst>
            <pc:docMk/>
            <pc:sldMk cId="3966606869" sldId="4288"/>
            <ac:spMk id="2" creationId="{54574833-E30F-E5EB-9CD1-F559E75BC3B3}"/>
          </ac:spMkLst>
        </pc:spChg>
        <pc:spChg chg="mod ord">
          <ac:chgData name="Wesley Estes" userId="76c06d6f-766a-40c7-89aa-56674da4273e" providerId="ADAL" clId="{AA45B0CD-75D9-405B-8C5F-8EF741758170}" dt="2025-06-26T03:57:31.865" v="7426"/>
          <ac:spMkLst>
            <pc:docMk/>
            <pc:sldMk cId="3966606869" sldId="4288"/>
            <ac:spMk id="3" creationId="{FE784630-0E6D-26BD-1B98-660CB0A4F8A2}"/>
          </ac:spMkLst>
        </pc:spChg>
      </pc:sldChg>
      <pc:sldChg chg="modSp new del mod">
        <pc:chgData name="Wesley Estes" userId="76c06d6f-766a-40c7-89aa-56674da4273e" providerId="ADAL" clId="{AA45B0CD-75D9-405B-8C5F-8EF741758170}" dt="2025-06-26T01:52:26.982" v="5383" actId="47"/>
        <pc:sldMkLst>
          <pc:docMk/>
          <pc:sldMk cId="484721249" sldId="4289"/>
        </pc:sldMkLst>
        <pc:spChg chg="mod">
          <ac:chgData name="Wesley Estes" userId="76c06d6f-766a-40c7-89aa-56674da4273e" providerId="ADAL" clId="{AA45B0CD-75D9-405B-8C5F-8EF741758170}" dt="2025-06-25T20:15:43.916" v="2480" actId="6549"/>
          <ac:spMkLst>
            <pc:docMk/>
            <pc:sldMk cId="484721249" sldId="4289"/>
            <ac:spMk id="2" creationId="{A7820093-9E8F-2FFF-E67C-F0C100811E7C}"/>
          </ac:spMkLst>
        </pc:spChg>
        <pc:spChg chg="mod">
          <ac:chgData name="Wesley Estes" userId="76c06d6f-766a-40c7-89aa-56674da4273e" providerId="ADAL" clId="{AA45B0CD-75D9-405B-8C5F-8EF741758170}" dt="2025-06-25T17:51:15.396" v="68" actId="27636"/>
          <ac:spMkLst>
            <pc:docMk/>
            <pc:sldMk cId="484721249" sldId="4289"/>
            <ac:spMk id="3" creationId="{4F989206-D3A8-A84F-3FEC-33D2413899E6}"/>
          </ac:spMkLst>
        </pc:spChg>
      </pc:sldChg>
      <pc:sldChg chg="modSp new del mod">
        <pc:chgData name="Wesley Estes" userId="76c06d6f-766a-40c7-89aa-56674da4273e" providerId="ADAL" clId="{AA45B0CD-75D9-405B-8C5F-8EF741758170}" dt="2025-06-26T01:52:24.054" v="5382" actId="47"/>
        <pc:sldMkLst>
          <pc:docMk/>
          <pc:sldMk cId="455204015" sldId="4290"/>
        </pc:sldMkLst>
        <pc:spChg chg="mod">
          <ac:chgData name="Wesley Estes" userId="76c06d6f-766a-40c7-89aa-56674da4273e" providerId="ADAL" clId="{AA45B0CD-75D9-405B-8C5F-8EF741758170}" dt="2025-06-25T17:51:01.059" v="64" actId="27636"/>
          <ac:spMkLst>
            <pc:docMk/>
            <pc:sldMk cId="455204015" sldId="4290"/>
            <ac:spMk id="2" creationId="{0FF7E3A1-E300-E285-B0A4-1521F55DAAF4}"/>
          </ac:spMkLst>
        </pc:spChg>
        <pc:spChg chg="mod">
          <ac:chgData name="Wesley Estes" userId="76c06d6f-766a-40c7-89aa-56674da4273e" providerId="ADAL" clId="{AA45B0CD-75D9-405B-8C5F-8EF741758170}" dt="2025-06-25T17:50:52.611" v="60" actId="14100"/>
          <ac:spMkLst>
            <pc:docMk/>
            <pc:sldMk cId="455204015" sldId="4290"/>
            <ac:spMk id="3" creationId="{6FBBF7C8-71DD-39E0-8484-A24928EA0EA2}"/>
          </ac:spMkLst>
        </pc:spChg>
      </pc:sldChg>
      <pc:sldChg chg="addSp delSp modSp new mod modAnim">
        <pc:chgData name="Wesley Estes" userId="76c06d6f-766a-40c7-89aa-56674da4273e" providerId="ADAL" clId="{AA45B0CD-75D9-405B-8C5F-8EF741758170}" dt="2025-06-26T03:57:13.718" v="7425"/>
        <pc:sldMkLst>
          <pc:docMk/>
          <pc:sldMk cId="2075152018" sldId="4291"/>
        </pc:sldMkLst>
        <pc:spChg chg="mod">
          <ac:chgData name="Wesley Estes" userId="76c06d6f-766a-40c7-89aa-56674da4273e" providerId="ADAL" clId="{AA45B0CD-75D9-405B-8C5F-8EF741758170}" dt="2025-06-26T03:56:21.005" v="7420" actId="14100"/>
          <ac:spMkLst>
            <pc:docMk/>
            <pc:sldMk cId="2075152018" sldId="4291"/>
            <ac:spMk id="2" creationId="{A623C60A-1324-9176-C607-E4A6A93E5833}"/>
          </ac:spMkLst>
        </pc:spChg>
        <pc:spChg chg="mod ord">
          <ac:chgData name="Wesley Estes" userId="76c06d6f-766a-40c7-89aa-56674da4273e" providerId="ADAL" clId="{AA45B0CD-75D9-405B-8C5F-8EF741758170}" dt="2025-06-26T03:54:46.054" v="7402"/>
          <ac:spMkLst>
            <pc:docMk/>
            <pc:sldMk cId="2075152018" sldId="4291"/>
            <ac:spMk id="3" creationId="{911EEC45-2567-A82C-F750-C3902F60DBA6}"/>
          </ac:spMkLst>
        </pc:spChg>
        <pc:spChg chg="add mod">
          <ac:chgData name="Wesley Estes" userId="76c06d6f-766a-40c7-89aa-56674da4273e" providerId="ADAL" clId="{AA45B0CD-75D9-405B-8C5F-8EF741758170}" dt="2025-06-26T03:55:23.812" v="7404"/>
          <ac:spMkLst>
            <pc:docMk/>
            <pc:sldMk cId="2075152018" sldId="4291"/>
            <ac:spMk id="7" creationId="{6EC53EEF-3D0C-3126-23AF-AAFC9E24C751}"/>
          </ac:spMkLst>
        </pc:spChg>
        <pc:spChg chg="add mod">
          <ac:chgData name="Wesley Estes" userId="76c06d6f-766a-40c7-89aa-56674da4273e" providerId="ADAL" clId="{AA45B0CD-75D9-405B-8C5F-8EF741758170}" dt="2025-06-26T03:56:11.440" v="7419" actId="14100"/>
          <ac:spMkLst>
            <pc:docMk/>
            <pc:sldMk cId="2075152018" sldId="4291"/>
            <ac:spMk id="8" creationId="{44AEDF88-2F68-ACBB-7BED-257DE9087785}"/>
          </ac:spMkLst>
        </pc:spChg>
        <pc:picChg chg="add del mod">
          <ac:chgData name="Wesley Estes" userId="76c06d6f-766a-40c7-89aa-56674da4273e" providerId="ADAL" clId="{AA45B0CD-75D9-405B-8C5F-8EF741758170}" dt="2025-06-25T21:53:20.050" v="2908" actId="478"/>
          <ac:picMkLst>
            <pc:docMk/>
            <pc:sldMk cId="2075152018" sldId="4291"/>
            <ac:picMk id="5" creationId="{F2514FD5-C191-4145-15D2-1C82BB753832}"/>
          </ac:picMkLst>
        </pc:picChg>
        <pc:picChg chg="add mod">
          <ac:chgData name="Wesley Estes" userId="76c06d6f-766a-40c7-89aa-56674da4273e" providerId="ADAL" clId="{AA45B0CD-75D9-405B-8C5F-8EF741758170}" dt="2025-06-25T21:59:00.867" v="3039" actId="962"/>
          <ac:picMkLst>
            <pc:docMk/>
            <pc:sldMk cId="2075152018" sldId="4291"/>
            <ac:picMk id="6" creationId="{96146CCD-1AB6-193B-EE42-AB066870F879}"/>
          </ac:picMkLst>
        </pc:picChg>
      </pc:sldChg>
      <pc:sldChg chg="modSp new mod">
        <pc:chgData name="Wesley Estes" userId="76c06d6f-766a-40c7-89aa-56674da4273e" providerId="ADAL" clId="{AA45B0CD-75D9-405B-8C5F-8EF741758170}" dt="2025-06-26T03:54:40.092" v="7401"/>
        <pc:sldMkLst>
          <pc:docMk/>
          <pc:sldMk cId="1192601103" sldId="4292"/>
        </pc:sldMkLst>
        <pc:spChg chg="mod">
          <ac:chgData name="Wesley Estes" userId="76c06d6f-766a-40c7-89aa-56674da4273e" providerId="ADAL" clId="{AA45B0CD-75D9-405B-8C5F-8EF741758170}" dt="2025-06-26T03:26:39.096" v="7359" actId="20577"/>
          <ac:spMkLst>
            <pc:docMk/>
            <pc:sldMk cId="1192601103" sldId="4292"/>
            <ac:spMk id="2" creationId="{435A8D4B-94FE-ED5A-4A3F-A84DF5512F5E}"/>
          </ac:spMkLst>
        </pc:spChg>
        <pc:spChg chg="mod ord">
          <ac:chgData name="Wesley Estes" userId="76c06d6f-766a-40c7-89aa-56674da4273e" providerId="ADAL" clId="{AA45B0CD-75D9-405B-8C5F-8EF741758170}" dt="2025-06-26T03:54:40.092" v="7401"/>
          <ac:spMkLst>
            <pc:docMk/>
            <pc:sldMk cId="1192601103" sldId="4292"/>
            <ac:spMk id="3" creationId="{7BEE6A89-A5A4-04EE-D6CF-2CF32B723463}"/>
          </ac:spMkLst>
        </pc:spChg>
      </pc:sldChg>
      <pc:sldChg chg="modSp new mod ord">
        <pc:chgData name="Wesley Estes" userId="76c06d6f-766a-40c7-89aa-56674da4273e" providerId="ADAL" clId="{AA45B0CD-75D9-405B-8C5F-8EF741758170}" dt="2025-06-26T03:54:24.467" v="7399"/>
        <pc:sldMkLst>
          <pc:docMk/>
          <pc:sldMk cId="1049789281" sldId="4293"/>
        </pc:sldMkLst>
        <pc:spChg chg="mod">
          <ac:chgData name="Wesley Estes" userId="76c06d6f-766a-40c7-89aa-56674da4273e" providerId="ADAL" clId="{AA45B0CD-75D9-405B-8C5F-8EF741758170}" dt="2025-06-26T02:31:29.198" v="6381" actId="20577"/>
          <ac:spMkLst>
            <pc:docMk/>
            <pc:sldMk cId="1049789281" sldId="4293"/>
            <ac:spMk id="2" creationId="{D10F9B9F-82CA-67E5-C22D-7598E6A22AB3}"/>
          </ac:spMkLst>
        </pc:spChg>
        <pc:spChg chg="mod ord">
          <ac:chgData name="Wesley Estes" userId="76c06d6f-766a-40c7-89aa-56674da4273e" providerId="ADAL" clId="{AA45B0CD-75D9-405B-8C5F-8EF741758170}" dt="2025-06-26T03:54:24.467" v="7399"/>
          <ac:spMkLst>
            <pc:docMk/>
            <pc:sldMk cId="1049789281" sldId="4293"/>
            <ac:spMk id="3" creationId="{6E015514-A69B-C9E6-29C3-71512B173937}"/>
          </ac:spMkLst>
        </pc:spChg>
      </pc:sldChg>
      <pc:sldChg chg="modSp new mod">
        <pc:chgData name="Wesley Estes" userId="76c06d6f-766a-40c7-89aa-56674da4273e" providerId="ADAL" clId="{AA45B0CD-75D9-405B-8C5F-8EF741758170}" dt="2025-06-26T03:54:32.857" v="7400"/>
        <pc:sldMkLst>
          <pc:docMk/>
          <pc:sldMk cId="2632584621" sldId="4294"/>
        </pc:sldMkLst>
        <pc:spChg chg="mod">
          <ac:chgData name="Wesley Estes" userId="76c06d6f-766a-40c7-89aa-56674da4273e" providerId="ADAL" clId="{AA45B0CD-75D9-405B-8C5F-8EF741758170}" dt="2025-06-25T21:17:01.376" v="2730" actId="6549"/>
          <ac:spMkLst>
            <pc:docMk/>
            <pc:sldMk cId="2632584621" sldId="4294"/>
            <ac:spMk id="2" creationId="{E1B89225-12BC-7C22-8CDB-E7C4CEC4566C}"/>
          </ac:spMkLst>
        </pc:spChg>
        <pc:spChg chg="mod ord">
          <ac:chgData name="Wesley Estes" userId="76c06d6f-766a-40c7-89aa-56674da4273e" providerId="ADAL" clId="{AA45B0CD-75D9-405B-8C5F-8EF741758170}" dt="2025-06-26T03:54:32.857" v="7400"/>
          <ac:spMkLst>
            <pc:docMk/>
            <pc:sldMk cId="2632584621" sldId="4294"/>
            <ac:spMk id="3" creationId="{BB004657-4159-0877-51B1-284A01C40722}"/>
          </ac:spMkLst>
        </pc:spChg>
      </pc:sldChg>
      <pc:sldChg chg="modSp new mod">
        <pc:chgData name="Wesley Estes" userId="76c06d6f-766a-40c7-89aa-56674da4273e" providerId="ADAL" clId="{AA45B0CD-75D9-405B-8C5F-8EF741758170}" dt="2025-06-26T03:54:04.492" v="7398"/>
        <pc:sldMkLst>
          <pc:docMk/>
          <pc:sldMk cId="796678949" sldId="4295"/>
        </pc:sldMkLst>
        <pc:spChg chg="mod">
          <ac:chgData name="Wesley Estes" userId="76c06d6f-766a-40c7-89aa-56674da4273e" providerId="ADAL" clId="{AA45B0CD-75D9-405B-8C5F-8EF741758170}" dt="2025-06-26T01:58:33.333" v="5469" actId="33524"/>
          <ac:spMkLst>
            <pc:docMk/>
            <pc:sldMk cId="796678949" sldId="4295"/>
            <ac:spMk id="2" creationId="{DB8ACDB3-9820-63B5-B1DC-254612B35840}"/>
          </ac:spMkLst>
        </pc:spChg>
        <pc:spChg chg="mod ord">
          <ac:chgData name="Wesley Estes" userId="76c06d6f-766a-40c7-89aa-56674da4273e" providerId="ADAL" clId="{AA45B0CD-75D9-405B-8C5F-8EF741758170}" dt="2025-06-26T03:54:04.492" v="7398"/>
          <ac:spMkLst>
            <pc:docMk/>
            <pc:sldMk cId="796678949" sldId="4295"/>
            <ac:spMk id="3" creationId="{D8382F52-0EDA-9319-FE97-DFE7EF9D0E61}"/>
          </ac:spMkLst>
        </pc:spChg>
      </pc:sldChg>
      <pc:sldChg chg="new del">
        <pc:chgData name="Wesley Estes" userId="76c06d6f-766a-40c7-89aa-56674da4273e" providerId="ADAL" clId="{AA45B0CD-75D9-405B-8C5F-8EF741758170}" dt="2025-06-26T02:24:53.018" v="6352" actId="47"/>
        <pc:sldMkLst>
          <pc:docMk/>
          <pc:sldMk cId="2988352084" sldId="4296"/>
        </pc:sldMkLst>
      </pc:sldChg>
      <pc:sldChg chg="modSp new del mod">
        <pc:chgData name="Wesley Estes" userId="76c06d6f-766a-40c7-89aa-56674da4273e" providerId="ADAL" clId="{AA45B0CD-75D9-405B-8C5F-8EF741758170}" dt="2025-06-25T18:10:00.265" v="623" actId="47"/>
        <pc:sldMkLst>
          <pc:docMk/>
          <pc:sldMk cId="4254125752" sldId="4297"/>
        </pc:sldMkLst>
        <pc:spChg chg="mod">
          <ac:chgData name="Wesley Estes" userId="76c06d6f-766a-40c7-89aa-56674da4273e" providerId="ADAL" clId="{AA45B0CD-75D9-405B-8C5F-8EF741758170}" dt="2025-06-25T18:09:16.199" v="621"/>
          <ac:spMkLst>
            <pc:docMk/>
            <pc:sldMk cId="4254125752" sldId="4297"/>
            <ac:spMk id="3" creationId="{A39C2F6C-B8A8-DDF6-7430-20AA6CBF3838}"/>
          </ac:spMkLst>
        </pc:spChg>
      </pc:sldChg>
      <pc:sldChg chg="modSp add del mod">
        <pc:chgData name="Wesley Estes" userId="76c06d6f-766a-40c7-89aa-56674da4273e" providerId="ADAL" clId="{AA45B0CD-75D9-405B-8C5F-8EF741758170}" dt="2025-06-26T01:52:15.667" v="5381" actId="47"/>
        <pc:sldMkLst>
          <pc:docMk/>
          <pc:sldMk cId="2590585581" sldId="4298"/>
        </pc:sldMkLst>
        <pc:spChg chg="mod">
          <ac:chgData name="Wesley Estes" userId="76c06d6f-766a-40c7-89aa-56674da4273e" providerId="ADAL" clId="{AA45B0CD-75D9-405B-8C5F-8EF741758170}" dt="2025-06-25T20:15:21.222" v="2479" actId="6549"/>
          <ac:spMkLst>
            <pc:docMk/>
            <pc:sldMk cId="2590585581" sldId="4298"/>
            <ac:spMk id="2" creationId="{DE2C422B-C7E9-0A73-E590-010182C2A464}"/>
          </ac:spMkLst>
        </pc:spChg>
        <pc:spChg chg="mod">
          <ac:chgData name="Wesley Estes" userId="76c06d6f-766a-40c7-89aa-56674da4273e" providerId="ADAL" clId="{AA45B0CD-75D9-405B-8C5F-8EF741758170}" dt="2025-06-25T20:15:13.733" v="2478" actId="20577"/>
          <ac:spMkLst>
            <pc:docMk/>
            <pc:sldMk cId="2590585581" sldId="4298"/>
            <ac:spMk id="3" creationId="{F4AE70EE-C0AF-63F8-6023-3D0EF205A7B3}"/>
          </ac:spMkLst>
        </pc:spChg>
      </pc:sldChg>
      <pc:sldChg chg="modSp new del mod">
        <pc:chgData name="Wesley Estes" userId="76c06d6f-766a-40c7-89aa-56674da4273e" providerId="ADAL" clId="{AA45B0CD-75D9-405B-8C5F-8EF741758170}" dt="2025-06-25T18:50:59.591" v="1481" actId="47"/>
        <pc:sldMkLst>
          <pc:docMk/>
          <pc:sldMk cId="462644271" sldId="4299"/>
        </pc:sldMkLst>
        <pc:spChg chg="mod">
          <ac:chgData name="Wesley Estes" userId="76c06d6f-766a-40c7-89aa-56674da4273e" providerId="ADAL" clId="{AA45B0CD-75D9-405B-8C5F-8EF741758170}" dt="2025-06-25T18:42:33.007" v="1382" actId="14100"/>
          <ac:spMkLst>
            <pc:docMk/>
            <pc:sldMk cId="462644271" sldId="4299"/>
            <ac:spMk id="3" creationId="{6C8BC768-4BBF-000B-3E51-630078BC02BC}"/>
          </ac:spMkLst>
        </pc:spChg>
      </pc:sldChg>
      <pc:sldChg chg="addSp modSp new mod">
        <pc:chgData name="Wesley Estes" userId="76c06d6f-766a-40c7-89aa-56674da4273e" providerId="ADAL" clId="{AA45B0CD-75D9-405B-8C5F-8EF741758170}" dt="2025-06-26T03:58:09.904" v="7431"/>
        <pc:sldMkLst>
          <pc:docMk/>
          <pc:sldMk cId="530635393" sldId="4300"/>
        </pc:sldMkLst>
        <pc:spChg chg="mod">
          <ac:chgData name="Wesley Estes" userId="76c06d6f-766a-40c7-89aa-56674da4273e" providerId="ADAL" clId="{AA45B0CD-75D9-405B-8C5F-8EF741758170}" dt="2025-06-25T19:45:07.094" v="2339" actId="27636"/>
          <ac:spMkLst>
            <pc:docMk/>
            <pc:sldMk cId="530635393" sldId="4300"/>
            <ac:spMk id="2" creationId="{6B02FB1A-5495-88CC-471B-FF5FE2DAF50A}"/>
          </ac:spMkLst>
        </pc:spChg>
        <pc:spChg chg="mod ord">
          <ac:chgData name="Wesley Estes" userId="76c06d6f-766a-40c7-89aa-56674da4273e" providerId="ADAL" clId="{AA45B0CD-75D9-405B-8C5F-8EF741758170}" dt="2025-06-26T03:58:09.904" v="7431"/>
          <ac:spMkLst>
            <pc:docMk/>
            <pc:sldMk cId="530635393" sldId="4300"/>
            <ac:spMk id="3" creationId="{53358FF1-DBA6-DC52-7BC8-4BB2A269B527}"/>
          </ac:spMkLst>
        </pc:spChg>
        <pc:spChg chg="add">
          <ac:chgData name="Wesley Estes" userId="76c06d6f-766a-40c7-89aa-56674da4273e" providerId="ADAL" clId="{AA45B0CD-75D9-405B-8C5F-8EF741758170}" dt="2025-06-25T19:23:00.625" v="1814"/>
          <ac:spMkLst>
            <pc:docMk/>
            <pc:sldMk cId="530635393" sldId="4300"/>
            <ac:spMk id="4" creationId="{9DAEA4E8-8D65-228F-D004-23305FB122E2}"/>
          </ac:spMkLst>
        </pc:spChg>
        <pc:spChg chg="add">
          <ac:chgData name="Wesley Estes" userId="76c06d6f-766a-40c7-89aa-56674da4273e" providerId="ADAL" clId="{AA45B0CD-75D9-405B-8C5F-8EF741758170}" dt="2025-06-25T19:23:04.914" v="1815"/>
          <ac:spMkLst>
            <pc:docMk/>
            <pc:sldMk cId="530635393" sldId="4300"/>
            <ac:spMk id="5" creationId="{19C6CE6E-FD89-B2C1-71C9-3A2536147901}"/>
          </ac:spMkLst>
        </pc:spChg>
        <pc:spChg chg="add">
          <ac:chgData name="Wesley Estes" userId="76c06d6f-766a-40c7-89aa-56674da4273e" providerId="ADAL" clId="{AA45B0CD-75D9-405B-8C5F-8EF741758170}" dt="2025-06-25T19:23:11.845" v="1816"/>
          <ac:spMkLst>
            <pc:docMk/>
            <pc:sldMk cId="530635393" sldId="4300"/>
            <ac:spMk id="6" creationId="{12F755BD-D77A-7951-676E-0EC58239029E}"/>
          </ac:spMkLst>
        </pc:spChg>
        <pc:spChg chg="add">
          <ac:chgData name="Wesley Estes" userId="76c06d6f-766a-40c7-89aa-56674da4273e" providerId="ADAL" clId="{AA45B0CD-75D9-405B-8C5F-8EF741758170}" dt="2025-06-25T19:23:22.102" v="1817"/>
          <ac:spMkLst>
            <pc:docMk/>
            <pc:sldMk cId="530635393" sldId="4300"/>
            <ac:spMk id="7" creationId="{3FC40D6C-1740-DC0C-9596-00549DAF7D9F}"/>
          </ac:spMkLst>
        </pc:spChg>
        <pc:spChg chg="add">
          <ac:chgData name="Wesley Estes" userId="76c06d6f-766a-40c7-89aa-56674da4273e" providerId="ADAL" clId="{AA45B0CD-75D9-405B-8C5F-8EF741758170}" dt="2025-06-25T19:26:05.432" v="1918"/>
          <ac:spMkLst>
            <pc:docMk/>
            <pc:sldMk cId="530635393" sldId="4300"/>
            <ac:spMk id="8" creationId="{9DB97249-BD76-0DE3-E8C2-66B823B889C5}"/>
          </ac:spMkLst>
        </pc:spChg>
      </pc:sldChg>
      <pc:sldChg chg="modSp new del mod ord">
        <pc:chgData name="Wesley Estes" userId="76c06d6f-766a-40c7-89aa-56674da4273e" providerId="ADAL" clId="{AA45B0CD-75D9-405B-8C5F-8EF741758170}" dt="2025-06-26T01:52:10.283" v="5380" actId="47"/>
        <pc:sldMkLst>
          <pc:docMk/>
          <pc:sldMk cId="4068434272" sldId="4301"/>
        </pc:sldMkLst>
        <pc:spChg chg="mod">
          <ac:chgData name="Wesley Estes" userId="76c06d6f-766a-40c7-89aa-56674da4273e" providerId="ADAL" clId="{AA45B0CD-75D9-405B-8C5F-8EF741758170}" dt="2025-06-25T19:50:39.104" v="2416" actId="14100"/>
          <ac:spMkLst>
            <pc:docMk/>
            <pc:sldMk cId="4068434272" sldId="4301"/>
            <ac:spMk id="2" creationId="{AC4F240E-4A01-51E3-8155-B93B56965E69}"/>
          </ac:spMkLst>
        </pc:spChg>
        <pc:spChg chg="mod">
          <ac:chgData name="Wesley Estes" userId="76c06d6f-766a-40c7-89aa-56674da4273e" providerId="ADAL" clId="{AA45B0CD-75D9-405B-8C5F-8EF741758170}" dt="2025-06-25T20:07:59.079" v="2421" actId="20577"/>
          <ac:spMkLst>
            <pc:docMk/>
            <pc:sldMk cId="4068434272" sldId="4301"/>
            <ac:spMk id="3" creationId="{88E098EE-7E2B-504B-297A-E930E8EE1767}"/>
          </ac:spMkLst>
        </pc:spChg>
      </pc:sldChg>
      <pc:sldChg chg="modSp new del mod">
        <pc:chgData name="Wesley Estes" userId="76c06d6f-766a-40c7-89aa-56674da4273e" providerId="ADAL" clId="{AA45B0CD-75D9-405B-8C5F-8EF741758170}" dt="2025-06-25T18:50:43.596" v="1480" actId="47"/>
        <pc:sldMkLst>
          <pc:docMk/>
          <pc:sldMk cId="3767437023" sldId="4302"/>
        </pc:sldMkLst>
        <pc:spChg chg="mod">
          <ac:chgData name="Wesley Estes" userId="76c06d6f-766a-40c7-89aa-56674da4273e" providerId="ADAL" clId="{AA45B0CD-75D9-405B-8C5F-8EF741758170}" dt="2025-06-25T18:40:28.403" v="1348" actId="20577"/>
          <ac:spMkLst>
            <pc:docMk/>
            <pc:sldMk cId="3767437023" sldId="4302"/>
            <ac:spMk id="3" creationId="{00F44A20-DFDE-86E7-A897-8603C414D0B4}"/>
          </ac:spMkLst>
        </pc:spChg>
      </pc:sldChg>
      <pc:sldChg chg="addSp delSp modSp add mod ord modAnim">
        <pc:chgData name="Wesley Estes" userId="76c06d6f-766a-40c7-89aa-56674da4273e" providerId="ADAL" clId="{AA45B0CD-75D9-405B-8C5F-8EF741758170}" dt="2025-06-26T03:57:44.578" v="7429"/>
        <pc:sldMkLst>
          <pc:docMk/>
          <pc:sldMk cId="3872855275" sldId="4303"/>
        </pc:sldMkLst>
        <pc:spChg chg="mod">
          <ac:chgData name="Wesley Estes" userId="76c06d6f-766a-40c7-89aa-56674da4273e" providerId="ADAL" clId="{AA45B0CD-75D9-405B-8C5F-8EF741758170}" dt="2025-06-25T18:45:09.082" v="1389" actId="242"/>
          <ac:spMkLst>
            <pc:docMk/>
            <pc:sldMk cId="3872855275" sldId="4303"/>
            <ac:spMk id="2" creationId="{90BDDE68-CAA9-71C9-8553-1568F0BCB8F2}"/>
          </ac:spMkLst>
        </pc:spChg>
        <pc:spChg chg="mod">
          <ac:chgData name="Wesley Estes" userId="76c06d6f-766a-40c7-89aa-56674da4273e" providerId="ADAL" clId="{AA45B0CD-75D9-405B-8C5F-8EF741758170}" dt="2025-06-26T02:16:56.521" v="6283" actId="20577"/>
          <ac:spMkLst>
            <pc:docMk/>
            <pc:sldMk cId="3872855275" sldId="4303"/>
            <ac:spMk id="3" creationId="{DEECD378-69EE-AF04-D7A7-FB1F474AC203}"/>
          </ac:spMkLst>
        </pc:spChg>
        <pc:spChg chg="mod">
          <ac:chgData name="Wesley Estes" userId="76c06d6f-766a-40c7-89aa-56674da4273e" providerId="ADAL" clId="{AA45B0CD-75D9-405B-8C5F-8EF741758170}" dt="2025-06-26T01:43:24.682" v="5296" actId="113"/>
          <ac:spMkLst>
            <pc:docMk/>
            <pc:sldMk cId="3872855275" sldId="4303"/>
            <ac:spMk id="5" creationId="{60429FA4-3CFC-6BCC-8B9A-33371B16D03E}"/>
          </ac:spMkLst>
        </pc:spChg>
        <pc:spChg chg="add del">
          <ac:chgData name="Wesley Estes" userId="76c06d6f-766a-40c7-89aa-56674da4273e" providerId="ADAL" clId="{AA45B0CD-75D9-405B-8C5F-8EF741758170}" dt="2025-06-25T19:09:54.342" v="1512" actId="478"/>
          <ac:spMkLst>
            <pc:docMk/>
            <pc:sldMk cId="3872855275" sldId="4303"/>
            <ac:spMk id="8" creationId="{C100420D-01A6-5D86-1B35-3F81D72458E9}"/>
          </ac:spMkLst>
        </pc:spChg>
        <pc:spChg chg="add mod">
          <ac:chgData name="Wesley Estes" userId="76c06d6f-766a-40c7-89aa-56674da4273e" providerId="ADAL" clId="{AA45B0CD-75D9-405B-8C5F-8EF741758170}" dt="2025-06-26T03:42:34.789" v="7396" actId="20577"/>
          <ac:spMkLst>
            <pc:docMk/>
            <pc:sldMk cId="3872855275" sldId="4303"/>
            <ac:spMk id="10" creationId="{600531F3-841C-E400-48F1-830223BBC78E}"/>
          </ac:spMkLst>
        </pc:spChg>
        <pc:picChg chg="add del mod">
          <ac:chgData name="Wesley Estes" userId="76c06d6f-766a-40c7-89aa-56674da4273e" providerId="ADAL" clId="{AA45B0CD-75D9-405B-8C5F-8EF741758170}" dt="2025-06-25T21:58:52.442" v="3035" actId="478"/>
          <ac:picMkLst>
            <pc:docMk/>
            <pc:sldMk cId="3872855275" sldId="4303"/>
            <ac:picMk id="4" creationId="{14546B48-68C4-4398-A5D1-C2E4D2FBB7C8}"/>
          </ac:picMkLst>
        </pc:picChg>
        <pc:picChg chg="del">
          <ac:chgData name="Wesley Estes" userId="76c06d6f-766a-40c7-89aa-56674da4273e" providerId="ADAL" clId="{AA45B0CD-75D9-405B-8C5F-8EF741758170}" dt="2025-06-25T18:46:05.983" v="1393" actId="478"/>
          <ac:picMkLst>
            <pc:docMk/>
            <pc:sldMk cId="3872855275" sldId="4303"/>
            <ac:picMk id="4" creationId="{5CDD848E-F56D-0333-43CF-E9EB6EDB3E4F}"/>
          </ac:picMkLst>
        </pc:picChg>
        <pc:picChg chg="add del mod">
          <ac:chgData name="Wesley Estes" userId="76c06d6f-766a-40c7-89aa-56674da4273e" providerId="ADAL" clId="{AA45B0CD-75D9-405B-8C5F-8EF741758170}" dt="2025-06-25T21:59:16.592" v="3042" actId="478"/>
          <ac:picMkLst>
            <pc:docMk/>
            <pc:sldMk cId="3872855275" sldId="4303"/>
            <ac:picMk id="6" creationId="{F7A4D9A4-2958-2A78-DA29-EB9EF9A23591}"/>
          </ac:picMkLst>
        </pc:picChg>
        <pc:picChg chg="add mod ord">
          <ac:chgData name="Wesley Estes" userId="76c06d6f-766a-40c7-89aa-56674da4273e" providerId="ADAL" clId="{AA45B0CD-75D9-405B-8C5F-8EF741758170}" dt="2025-06-26T03:57:44.578" v="7429"/>
          <ac:picMkLst>
            <pc:docMk/>
            <pc:sldMk cId="3872855275" sldId="4303"/>
            <ac:picMk id="7" creationId="{3046AF59-6D71-E4E7-4018-F6E8D85C85F3}"/>
          </ac:picMkLst>
        </pc:picChg>
      </pc:sldChg>
      <pc:sldChg chg="addSp delSp modSp add mod ord">
        <pc:chgData name="Wesley Estes" userId="76c06d6f-766a-40c7-89aa-56674da4273e" providerId="ADAL" clId="{AA45B0CD-75D9-405B-8C5F-8EF741758170}" dt="2025-06-26T03:58:18.317" v="7433"/>
        <pc:sldMkLst>
          <pc:docMk/>
          <pc:sldMk cId="4098261003" sldId="4304"/>
        </pc:sldMkLst>
        <pc:spChg chg="mod">
          <ac:chgData name="Wesley Estes" userId="76c06d6f-766a-40c7-89aa-56674da4273e" providerId="ADAL" clId="{AA45B0CD-75D9-405B-8C5F-8EF741758170}" dt="2025-06-25T20:17:03.852" v="2493" actId="20577"/>
          <ac:spMkLst>
            <pc:docMk/>
            <pc:sldMk cId="4098261003" sldId="4304"/>
            <ac:spMk id="2" creationId="{2EB89187-13B5-69C3-EF24-2FCEB5069E57}"/>
          </ac:spMkLst>
        </pc:spChg>
        <pc:spChg chg="mod">
          <ac:chgData name="Wesley Estes" userId="76c06d6f-766a-40c7-89aa-56674da4273e" providerId="ADAL" clId="{AA45B0CD-75D9-405B-8C5F-8EF741758170}" dt="2025-06-26T02:18:47.023" v="6290" actId="6549"/>
          <ac:spMkLst>
            <pc:docMk/>
            <pc:sldMk cId="4098261003" sldId="4304"/>
            <ac:spMk id="3" creationId="{9C094191-9F01-B4B6-438A-DD820D19E7D0}"/>
          </ac:spMkLst>
        </pc:spChg>
        <pc:spChg chg="mod">
          <ac:chgData name="Wesley Estes" userId="76c06d6f-766a-40c7-89aa-56674da4273e" providerId="ADAL" clId="{AA45B0CD-75D9-405B-8C5F-8EF741758170}" dt="2025-06-26T01:42:45.049" v="5290" actId="114"/>
          <ac:spMkLst>
            <pc:docMk/>
            <pc:sldMk cId="4098261003" sldId="4304"/>
            <ac:spMk id="5" creationId="{F996EB96-9431-420E-92E3-E6E1A593918C}"/>
          </ac:spMkLst>
        </pc:spChg>
        <pc:picChg chg="add mod ord">
          <ac:chgData name="Wesley Estes" userId="76c06d6f-766a-40c7-89aa-56674da4273e" providerId="ADAL" clId="{AA45B0CD-75D9-405B-8C5F-8EF741758170}" dt="2025-06-26T03:58:18.317" v="7433"/>
          <ac:picMkLst>
            <pc:docMk/>
            <pc:sldMk cId="4098261003" sldId="4304"/>
            <ac:picMk id="4" creationId="{E147F1F0-C32B-F6C7-8131-B0CF37C3D1D8}"/>
          </ac:picMkLst>
        </pc:picChg>
        <pc:picChg chg="del">
          <ac:chgData name="Wesley Estes" userId="76c06d6f-766a-40c7-89aa-56674da4273e" providerId="ADAL" clId="{AA45B0CD-75D9-405B-8C5F-8EF741758170}" dt="2025-06-25T22:14:09.339" v="3424" actId="478"/>
          <ac:picMkLst>
            <pc:docMk/>
            <pc:sldMk cId="4098261003" sldId="4304"/>
            <ac:picMk id="6" creationId="{56225002-B319-16E2-60EB-19474B486724}"/>
          </ac:picMkLst>
        </pc:picChg>
      </pc:sldChg>
      <pc:sldChg chg="new del">
        <pc:chgData name="Wesley Estes" userId="76c06d6f-766a-40c7-89aa-56674da4273e" providerId="ADAL" clId="{AA45B0CD-75D9-405B-8C5F-8EF741758170}" dt="2025-06-26T01:53:37.983" v="5398" actId="47"/>
        <pc:sldMkLst>
          <pc:docMk/>
          <pc:sldMk cId="1653371944" sldId="4305"/>
        </pc:sldMkLst>
      </pc:sldChg>
      <pc:sldChg chg="new del">
        <pc:chgData name="Wesley Estes" userId="76c06d6f-766a-40c7-89aa-56674da4273e" providerId="ADAL" clId="{AA45B0CD-75D9-405B-8C5F-8EF741758170}" dt="2025-06-26T02:24:49.699" v="6351" actId="47"/>
        <pc:sldMkLst>
          <pc:docMk/>
          <pc:sldMk cId="3880062578" sldId="4306"/>
        </pc:sldMkLst>
      </pc:sldChg>
      <pc:sldChg chg="addSp modSp new del mod">
        <pc:chgData name="Wesley Estes" userId="76c06d6f-766a-40c7-89aa-56674da4273e" providerId="ADAL" clId="{AA45B0CD-75D9-405B-8C5F-8EF741758170}" dt="2025-06-26T14:18:08.703" v="8107" actId="47"/>
        <pc:sldMkLst>
          <pc:docMk/>
          <pc:sldMk cId="2979054141" sldId="4307"/>
        </pc:sldMkLst>
        <pc:spChg chg="mod">
          <ac:chgData name="Wesley Estes" userId="76c06d6f-766a-40c7-89aa-56674da4273e" providerId="ADAL" clId="{AA45B0CD-75D9-405B-8C5F-8EF741758170}" dt="2025-06-26T02:20:35.480" v="6297" actId="20577"/>
          <ac:spMkLst>
            <pc:docMk/>
            <pc:sldMk cId="2979054141" sldId="4307"/>
            <ac:spMk id="2" creationId="{02975938-77C4-9065-08B6-278A39859EA9}"/>
          </ac:spMkLst>
        </pc:spChg>
        <pc:spChg chg="mod ord">
          <ac:chgData name="Wesley Estes" userId="76c06d6f-766a-40c7-89aa-56674da4273e" providerId="ADAL" clId="{AA45B0CD-75D9-405B-8C5F-8EF741758170}" dt="2025-06-26T03:58:38.026" v="7435"/>
          <ac:spMkLst>
            <pc:docMk/>
            <pc:sldMk cId="2979054141" sldId="4307"/>
            <ac:spMk id="3" creationId="{C14B2D18-5DA7-4786-5871-689FDDE2AE2E}"/>
          </ac:spMkLst>
        </pc:spChg>
        <pc:spChg chg="add mod">
          <ac:chgData name="Wesley Estes" userId="76c06d6f-766a-40c7-89aa-56674da4273e" providerId="ADAL" clId="{AA45B0CD-75D9-405B-8C5F-8EF741758170}" dt="2025-06-26T01:54:33.579" v="5413" actId="12"/>
          <ac:spMkLst>
            <pc:docMk/>
            <pc:sldMk cId="2979054141" sldId="4307"/>
            <ac:spMk id="4" creationId="{748D4126-9243-AA08-7CC6-C38E89AFA9AB}"/>
          </ac:spMkLst>
        </pc:spChg>
        <pc:picChg chg="add mod ord">
          <ac:chgData name="Wesley Estes" userId="76c06d6f-766a-40c7-89aa-56674da4273e" providerId="ADAL" clId="{AA45B0CD-75D9-405B-8C5F-8EF741758170}" dt="2025-06-26T03:58:40.044" v="7437"/>
          <ac:picMkLst>
            <pc:docMk/>
            <pc:sldMk cId="2979054141" sldId="4307"/>
            <ac:picMk id="5" creationId="{9904DB69-1012-1577-59EA-921DA62D4F79}"/>
          </ac:picMkLst>
        </pc:picChg>
      </pc:sldChg>
      <pc:sldChg chg="modSp new mod">
        <pc:chgData name="Wesley Estes" userId="76c06d6f-766a-40c7-89aa-56674da4273e" providerId="ADAL" clId="{AA45B0CD-75D9-405B-8C5F-8EF741758170}" dt="2025-06-26T03:58:29.059" v="7434"/>
        <pc:sldMkLst>
          <pc:docMk/>
          <pc:sldMk cId="2400197057" sldId="4308"/>
        </pc:sldMkLst>
        <pc:spChg chg="mod">
          <ac:chgData name="Wesley Estes" userId="76c06d6f-766a-40c7-89aa-56674da4273e" providerId="ADAL" clId="{AA45B0CD-75D9-405B-8C5F-8EF741758170}" dt="2025-06-26T02:19:49.081" v="6296" actId="20577"/>
          <ac:spMkLst>
            <pc:docMk/>
            <pc:sldMk cId="2400197057" sldId="4308"/>
            <ac:spMk id="2" creationId="{359E5794-123D-9565-21A5-7ECCF50B11FD}"/>
          </ac:spMkLst>
        </pc:spChg>
        <pc:spChg chg="mod ord">
          <ac:chgData name="Wesley Estes" userId="76c06d6f-766a-40c7-89aa-56674da4273e" providerId="ADAL" clId="{AA45B0CD-75D9-405B-8C5F-8EF741758170}" dt="2025-06-26T03:58:29.059" v="7434"/>
          <ac:spMkLst>
            <pc:docMk/>
            <pc:sldMk cId="2400197057" sldId="4308"/>
            <ac:spMk id="3" creationId="{4C9E246E-9D06-524B-9CE6-72E5652E34F8}"/>
          </ac:spMkLst>
        </pc:spChg>
      </pc:sldChg>
      <pc:sldChg chg="addSp delSp modSp add mod">
        <pc:chgData name="Wesley Estes" userId="76c06d6f-766a-40c7-89aa-56674da4273e" providerId="ADAL" clId="{AA45B0CD-75D9-405B-8C5F-8EF741758170}" dt="2025-06-26T14:20:00.963" v="8111"/>
        <pc:sldMkLst>
          <pc:docMk/>
          <pc:sldMk cId="1576898601" sldId="4309"/>
        </pc:sldMkLst>
        <pc:spChg chg="mod">
          <ac:chgData name="Wesley Estes" userId="76c06d6f-766a-40c7-89aa-56674da4273e" providerId="ADAL" clId="{AA45B0CD-75D9-405B-8C5F-8EF741758170}" dt="2025-06-26T14:20:00.963" v="8111"/>
          <ac:spMkLst>
            <pc:docMk/>
            <pc:sldMk cId="1576898601" sldId="4309"/>
            <ac:spMk id="2" creationId="{0C029331-8C37-1849-013F-5B154ACA211F}"/>
          </ac:spMkLst>
        </pc:spChg>
        <pc:spChg chg="del mod">
          <ac:chgData name="Wesley Estes" userId="76c06d6f-766a-40c7-89aa-56674da4273e" providerId="ADAL" clId="{AA45B0CD-75D9-405B-8C5F-8EF741758170}" dt="2025-06-26T13:47:01.212" v="7743" actId="478"/>
          <ac:spMkLst>
            <pc:docMk/>
            <pc:sldMk cId="1576898601" sldId="4309"/>
            <ac:spMk id="4" creationId="{E1D10D74-6E4B-74D1-4D4A-2782454F3FB8}"/>
          </ac:spMkLst>
        </pc:spChg>
        <pc:picChg chg="mod">
          <ac:chgData name="Wesley Estes" userId="76c06d6f-766a-40c7-89aa-56674da4273e" providerId="ADAL" clId="{AA45B0CD-75D9-405B-8C5F-8EF741758170}" dt="2025-06-26T13:48:22.897" v="7773" actId="1035"/>
          <ac:picMkLst>
            <pc:docMk/>
            <pc:sldMk cId="1576898601" sldId="4309"/>
            <ac:picMk id="5" creationId="{5769108D-D43E-57AA-751A-AF1CB8C506E5}"/>
          </ac:picMkLst>
        </pc:picChg>
        <pc:picChg chg="add mod">
          <ac:chgData name="Wesley Estes" userId="76c06d6f-766a-40c7-89aa-56674da4273e" providerId="ADAL" clId="{AA45B0CD-75D9-405B-8C5F-8EF741758170}" dt="2025-06-26T13:48:43.702" v="7804" actId="962"/>
          <ac:picMkLst>
            <pc:docMk/>
            <pc:sldMk cId="1576898601" sldId="4309"/>
            <ac:picMk id="6" creationId="{79BDB6F1-A676-E49B-DA0D-F7D2C4931EFE}"/>
          </ac:picMkLst>
        </pc:picChg>
      </pc:sldChg>
      <pc:sldChg chg="new del">
        <pc:chgData name="Wesley Estes" userId="76c06d6f-766a-40c7-89aa-56674da4273e" providerId="ADAL" clId="{AA45B0CD-75D9-405B-8C5F-8EF741758170}" dt="2025-06-26T01:53:36.743" v="5397" actId="47"/>
        <pc:sldMkLst>
          <pc:docMk/>
          <pc:sldMk cId="3835359990" sldId="4309"/>
        </pc:sldMkLst>
      </pc:sldChg>
      <pc:sldChg chg="modSp add mod ord">
        <pc:chgData name="Wesley Estes" userId="76c06d6f-766a-40c7-89aa-56674da4273e" providerId="ADAL" clId="{AA45B0CD-75D9-405B-8C5F-8EF741758170}" dt="2025-06-26T13:50:03.183" v="7861" actId="6549"/>
        <pc:sldMkLst>
          <pc:docMk/>
          <pc:sldMk cId="785949132" sldId="4310"/>
        </pc:sldMkLst>
        <pc:spChg chg="mod">
          <ac:chgData name="Wesley Estes" userId="76c06d6f-766a-40c7-89aa-56674da4273e" providerId="ADAL" clId="{AA45B0CD-75D9-405B-8C5F-8EF741758170}" dt="2025-06-26T13:50:03.183" v="7861" actId="6549"/>
          <ac:spMkLst>
            <pc:docMk/>
            <pc:sldMk cId="785949132" sldId="4310"/>
            <ac:spMk id="2" creationId="{B31C8C86-E9F5-6BA9-A79B-2F4E44FF4689}"/>
          </ac:spMkLst>
        </pc:spChg>
        <pc:spChg chg="mod">
          <ac:chgData name="Wesley Estes" userId="76c06d6f-766a-40c7-89aa-56674da4273e" providerId="ADAL" clId="{AA45B0CD-75D9-405B-8C5F-8EF741758170}" dt="2025-06-26T13:49:37.339" v="7809" actId="20577"/>
          <ac:spMkLst>
            <pc:docMk/>
            <pc:sldMk cId="785949132" sldId="4310"/>
            <ac:spMk id="3" creationId="{315ABD2F-1633-3171-F58E-9B1AAF38C5B9}"/>
          </ac:spMkLst>
        </pc:spChg>
      </pc:sldChg>
      <pc:sldChg chg="modSp add mod">
        <pc:chgData name="Wesley Estes" userId="76c06d6f-766a-40c7-89aa-56674da4273e" providerId="ADAL" clId="{AA45B0CD-75D9-405B-8C5F-8EF741758170}" dt="2025-06-26T14:14:54.272" v="8106" actId="20577"/>
        <pc:sldMkLst>
          <pc:docMk/>
          <pc:sldMk cId="2145899822" sldId="4311"/>
        </pc:sldMkLst>
        <pc:spChg chg="mod">
          <ac:chgData name="Wesley Estes" userId="76c06d6f-766a-40c7-89aa-56674da4273e" providerId="ADAL" clId="{AA45B0CD-75D9-405B-8C5F-8EF741758170}" dt="2025-06-26T13:53:39.484" v="7997" actId="20577"/>
          <ac:spMkLst>
            <pc:docMk/>
            <pc:sldMk cId="2145899822" sldId="4311"/>
            <ac:spMk id="2" creationId="{C807DC68-9430-75E6-78D6-E932A58F13EB}"/>
          </ac:spMkLst>
        </pc:spChg>
        <pc:spChg chg="mod">
          <ac:chgData name="Wesley Estes" userId="76c06d6f-766a-40c7-89aa-56674da4273e" providerId="ADAL" clId="{AA45B0CD-75D9-405B-8C5F-8EF741758170}" dt="2025-06-26T13:53:47.661" v="7998" actId="14100"/>
          <ac:spMkLst>
            <pc:docMk/>
            <pc:sldMk cId="2145899822" sldId="4311"/>
            <ac:spMk id="3" creationId="{9B881947-53D1-311A-5F77-0533554BF51D}"/>
          </ac:spMkLst>
        </pc:spChg>
        <pc:spChg chg="mod">
          <ac:chgData name="Wesley Estes" userId="76c06d6f-766a-40c7-89aa-56674da4273e" providerId="ADAL" clId="{AA45B0CD-75D9-405B-8C5F-8EF741758170}" dt="2025-06-26T14:14:54.272" v="8106" actId="20577"/>
          <ac:spMkLst>
            <pc:docMk/>
            <pc:sldMk cId="2145899822" sldId="4311"/>
            <ac:spMk id="5" creationId="{77698E38-F689-2464-D018-08E371DF7921}"/>
          </ac:spMkLst>
        </pc:spChg>
      </pc:sldChg>
      <pc:sldChg chg="modSp add mod">
        <pc:chgData name="Wesley Estes" userId="76c06d6f-766a-40c7-89aa-56674da4273e" providerId="ADAL" clId="{AA45B0CD-75D9-405B-8C5F-8EF741758170}" dt="2025-06-26T14:05:22.672" v="8055" actId="13926"/>
        <pc:sldMkLst>
          <pc:docMk/>
          <pc:sldMk cId="919670448" sldId="4312"/>
        </pc:sldMkLst>
        <pc:spChg chg="mod">
          <ac:chgData name="Wesley Estes" userId="76c06d6f-766a-40c7-89aa-56674da4273e" providerId="ADAL" clId="{AA45B0CD-75D9-405B-8C5F-8EF741758170}" dt="2025-06-26T13:52:59.927" v="7974" actId="20577"/>
          <ac:spMkLst>
            <pc:docMk/>
            <pc:sldMk cId="919670448" sldId="4312"/>
            <ac:spMk id="2" creationId="{220C1AFE-0AF4-52CD-4EFC-61A94EE1460E}"/>
          </ac:spMkLst>
        </pc:spChg>
        <pc:spChg chg="mod">
          <ac:chgData name="Wesley Estes" userId="76c06d6f-766a-40c7-89aa-56674da4273e" providerId="ADAL" clId="{AA45B0CD-75D9-405B-8C5F-8EF741758170}" dt="2025-06-26T13:52:43.405" v="7947" actId="14100"/>
          <ac:spMkLst>
            <pc:docMk/>
            <pc:sldMk cId="919670448" sldId="4312"/>
            <ac:spMk id="3" creationId="{D5A623B2-5497-9D61-847C-D93685EB9B19}"/>
          </ac:spMkLst>
        </pc:spChg>
        <pc:spChg chg="mod">
          <ac:chgData name="Wesley Estes" userId="76c06d6f-766a-40c7-89aa-56674da4273e" providerId="ADAL" clId="{AA45B0CD-75D9-405B-8C5F-8EF741758170}" dt="2025-06-26T14:05:22.672" v="8055" actId="13926"/>
          <ac:spMkLst>
            <pc:docMk/>
            <pc:sldMk cId="919670448" sldId="4312"/>
            <ac:spMk id="5" creationId="{F180D1CD-5117-1B9E-3DCB-077C0B7D70B4}"/>
          </ac:spMkLst>
        </pc:spChg>
      </pc:sldChg>
      <pc:sldChg chg="modSp add mod">
        <pc:chgData name="Wesley Estes" userId="76c06d6f-766a-40c7-89aa-56674da4273e" providerId="ADAL" clId="{AA45B0CD-75D9-405B-8C5F-8EF741758170}" dt="2025-06-26T14:12:41.659" v="8090" actId="113"/>
        <pc:sldMkLst>
          <pc:docMk/>
          <pc:sldMk cId="2506785897" sldId="4313"/>
        </pc:sldMkLst>
        <pc:spChg chg="mod">
          <ac:chgData name="Wesley Estes" userId="76c06d6f-766a-40c7-89aa-56674da4273e" providerId="ADAL" clId="{AA45B0CD-75D9-405B-8C5F-8EF741758170}" dt="2025-06-26T13:54:34.477" v="8017" actId="20577"/>
          <ac:spMkLst>
            <pc:docMk/>
            <pc:sldMk cId="2506785897" sldId="4313"/>
            <ac:spMk id="2" creationId="{10D93D0E-55FB-16FC-046F-0C752987994B}"/>
          </ac:spMkLst>
        </pc:spChg>
        <pc:spChg chg="mod">
          <ac:chgData name="Wesley Estes" userId="76c06d6f-766a-40c7-89aa-56674da4273e" providerId="ADAL" clId="{AA45B0CD-75D9-405B-8C5F-8EF741758170}" dt="2025-06-26T13:51:46.192" v="7943" actId="27636"/>
          <ac:spMkLst>
            <pc:docMk/>
            <pc:sldMk cId="2506785897" sldId="4313"/>
            <ac:spMk id="3" creationId="{992EA7F4-6F48-D224-E90A-DCA12C4C90F2}"/>
          </ac:spMkLst>
        </pc:spChg>
        <pc:spChg chg="mod">
          <ac:chgData name="Wesley Estes" userId="76c06d6f-766a-40c7-89aa-56674da4273e" providerId="ADAL" clId="{AA45B0CD-75D9-405B-8C5F-8EF741758170}" dt="2025-06-26T14:12:41.659" v="8090" actId="113"/>
          <ac:spMkLst>
            <pc:docMk/>
            <pc:sldMk cId="2506785897" sldId="4313"/>
            <ac:spMk id="5" creationId="{7E9D09CE-4298-EA25-F9FF-88A02E3CD41A}"/>
          </ac:spMkLst>
        </pc:spChg>
      </pc:sldChg>
      <pc:sldChg chg="modSp add mod">
        <pc:chgData name="Wesley Estes" userId="76c06d6f-766a-40c7-89aa-56674da4273e" providerId="ADAL" clId="{AA45B0CD-75D9-405B-8C5F-8EF741758170}" dt="2025-06-26T13:50:31.589" v="7891" actId="20577"/>
        <pc:sldMkLst>
          <pc:docMk/>
          <pc:sldMk cId="2718342609" sldId="4314"/>
        </pc:sldMkLst>
        <pc:spChg chg="mod">
          <ac:chgData name="Wesley Estes" userId="76c06d6f-766a-40c7-89aa-56674da4273e" providerId="ADAL" clId="{AA45B0CD-75D9-405B-8C5F-8EF741758170}" dt="2025-06-26T13:50:31.589" v="7891" actId="20577"/>
          <ac:spMkLst>
            <pc:docMk/>
            <pc:sldMk cId="2718342609" sldId="4314"/>
            <ac:spMk id="2" creationId="{2C067063-3988-E091-CBCF-345136C0A55C}"/>
          </ac:spMkLst>
        </pc:spChg>
        <pc:spChg chg="mod">
          <ac:chgData name="Wesley Estes" userId="76c06d6f-766a-40c7-89aa-56674da4273e" providerId="ADAL" clId="{AA45B0CD-75D9-405B-8C5F-8EF741758170}" dt="2025-06-26T13:50:22.419" v="7863" actId="27636"/>
          <ac:spMkLst>
            <pc:docMk/>
            <pc:sldMk cId="2718342609" sldId="4314"/>
            <ac:spMk id="3" creationId="{3E7E06D6-CFAD-FE91-FE57-44A4B33F0497}"/>
          </ac:spMkLst>
        </pc:spChg>
      </pc:sldChg>
      <pc:sldChg chg="modSp add mod">
        <pc:chgData name="Wesley Estes" userId="76c06d6f-766a-40c7-89aa-56674da4273e" providerId="ADAL" clId="{AA45B0CD-75D9-405B-8C5F-8EF741758170}" dt="2025-06-26T14:08:30.801" v="8068" actId="13926"/>
        <pc:sldMkLst>
          <pc:docMk/>
          <pc:sldMk cId="1879617291" sldId="4315"/>
        </pc:sldMkLst>
        <pc:spChg chg="mod">
          <ac:chgData name="Wesley Estes" userId="76c06d6f-766a-40c7-89aa-56674da4273e" providerId="ADAL" clId="{AA45B0CD-75D9-405B-8C5F-8EF741758170}" dt="2025-06-26T13:51:03.536" v="7918" actId="20577"/>
          <ac:spMkLst>
            <pc:docMk/>
            <pc:sldMk cId="1879617291" sldId="4315"/>
            <ac:spMk id="2" creationId="{2F78F298-4EFD-5129-EC0D-72B428EE0E61}"/>
          </ac:spMkLst>
        </pc:spChg>
        <pc:spChg chg="mod">
          <ac:chgData name="Wesley Estes" userId="76c06d6f-766a-40c7-89aa-56674da4273e" providerId="ADAL" clId="{AA45B0CD-75D9-405B-8C5F-8EF741758170}" dt="2025-06-26T13:50:53.156" v="7893" actId="27636"/>
          <ac:spMkLst>
            <pc:docMk/>
            <pc:sldMk cId="1879617291" sldId="4315"/>
            <ac:spMk id="3" creationId="{91D4E070-17C1-ED0A-F5AC-DF3BB9A0952E}"/>
          </ac:spMkLst>
        </pc:spChg>
        <pc:spChg chg="mod">
          <ac:chgData name="Wesley Estes" userId="76c06d6f-766a-40c7-89aa-56674da4273e" providerId="ADAL" clId="{AA45B0CD-75D9-405B-8C5F-8EF741758170}" dt="2025-06-26T14:08:30.801" v="8068" actId="13926"/>
          <ac:spMkLst>
            <pc:docMk/>
            <pc:sldMk cId="1879617291" sldId="4315"/>
            <ac:spMk id="5" creationId="{22FAAC4B-CF44-914E-F282-66A9630FD094}"/>
          </ac:spMkLst>
        </pc:spChg>
      </pc:sldChg>
      <pc:sldChg chg="modSp add mod ord">
        <pc:chgData name="Wesley Estes" userId="76c06d6f-766a-40c7-89aa-56674da4273e" providerId="ADAL" clId="{AA45B0CD-75D9-405B-8C5F-8EF741758170}" dt="2025-06-26T14:19:52.350" v="8109"/>
        <pc:sldMkLst>
          <pc:docMk/>
          <pc:sldMk cId="39442152" sldId="4316"/>
        </pc:sldMkLst>
        <pc:spChg chg="mod">
          <ac:chgData name="Wesley Estes" userId="76c06d6f-766a-40c7-89aa-56674da4273e" providerId="ADAL" clId="{AA45B0CD-75D9-405B-8C5F-8EF741758170}" dt="2025-06-26T13:51:30.558" v="7941" actId="20577"/>
          <ac:spMkLst>
            <pc:docMk/>
            <pc:sldMk cId="39442152" sldId="4316"/>
            <ac:spMk id="2" creationId="{63CD9FD5-D0C6-F356-484C-A5EEAC1EDB83}"/>
          </ac:spMkLst>
        </pc:spChg>
        <pc:spChg chg="mod">
          <ac:chgData name="Wesley Estes" userId="76c06d6f-766a-40c7-89aa-56674da4273e" providerId="ADAL" clId="{AA45B0CD-75D9-405B-8C5F-8EF741758170}" dt="2025-06-26T13:51:18.144" v="7920" actId="27636"/>
          <ac:spMkLst>
            <pc:docMk/>
            <pc:sldMk cId="39442152" sldId="4316"/>
            <ac:spMk id="3" creationId="{AF7B5B41-7E79-69AD-E96E-FEF546D95856}"/>
          </ac:spMkLst>
        </pc:spChg>
      </pc:sldChg>
    </pc:docChg>
  </pc:docChgLst>
  <pc:docChgLst>
    <pc:chgData name="Wesley Estes" userId="76c06d6f-766a-40c7-89aa-56674da4273e" providerId="ADAL" clId="{496AF09C-454E-4CA3-A6C2-D2BCFF5DA4F0}"/>
    <pc:docChg chg="undo custSel addSld delSld modSld sldOrd">
      <pc:chgData name="Wesley Estes" userId="76c06d6f-766a-40c7-89aa-56674da4273e" providerId="ADAL" clId="{496AF09C-454E-4CA3-A6C2-D2BCFF5DA4F0}" dt="2025-03-21T02:20:49.795" v="450" actId="20577"/>
      <pc:docMkLst>
        <pc:docMk/>
      </pc:docMkLst>
      <pc:sldChg chg="addSp delSp modSp mod">
        <pc:chgData name="Wesley Estes" userId="76c06d6f-766a-40c7-89aa-56674da4273e" providerId="ADAL" clId="{496AF09C-454E-4CA3-A6C2-D2BCFF5DA4F0}" dt="2025-03-07T21:29:09.284" v="421" actId="255"/>
        <pc:sldMkLst>
          <pc:docMk/>
          <pc:sldMk cId="286765949" sldId="1718"/>
        </pc:sldMkLst>
      </pc:sldChg>
      <pc:sldChg chg="del ord">
        <pc:chgData name="Wesley Estes" userId="76c06d6f-766a-40c7-89aa-56674da4273e" providerId="ADAL" clId="{496AF09C-454E-4CA3-A6C2-D2BCFF5DA4F0}" dt="2025-03-07T21:08:09.263" v="332" actId="47"/>
        <pc:sldMkLst>
          <pc:docMk/>
          <pc:sldMk cId="761050201" sldId="4224"/>
        </pc:sldMkLst>
      </pc:sldChg>
      <pc:sldChg chg="modSp add mod">
        <pc:chgData name="Wesley Estes" userId="76c06d6f-766a-40c7-89aa-56674da4273e" providerId="ADAL" clId="{496AF09C-454E-4CA3-A6C2-D2BCFF5DA4F0}" dt="2025-03-21T02:20:49.795" v="450" actId="20577"/>
        <pc:sldMkLst>
          <pc:docMk/>
          <pc:sldMk cId="2115304810" sldId="4225"/>
        </pc:sldMkLst>
      </pc:sldChg>
      <pc:sldChg chg="modSp del mod">
        <pc:chgData name="Wesley Estes" userId="76c06d6f-766a-40c7-89aa-56674da4273e" providerId="ADAL" clId="{496AF09C-454E-4CA3-A6C2-D2BCFF5DA4F0}" dt="2025-03-07T21:07:24.093" v="326" actId="47"/>
        <pc:sldMkLst>
          <pc:docMk/>
          <pc:sldMk cId="2889264955" sldId="4231"/>
        </pc:sldMkLst>
      </pc:sldChg>
      <pc:sldChg chg="del">
        <pc:chgData name="Wesley Estes" userId="76c06d6f-766a-40c7-89aa-56674da4273e" providerId="ADAL" clId="{496AF09C-454E-4CA3-A6C2-D2BCFF5DA4F0}" dt="2025-03-07T21:07:12.006" v="325" actId="47"/>
        <pc:sldMkLst>
          <pc:docMk/>
          <pc:sldMk cId="3239627455" sldId="4234"/>
        </pc:sldMkLst>
      </pc:sldChg>
      <pc:sldChg chg="del">
        <pc:chgData name="Wesley Estes" userId="76c06d6f-766a-40c7-89aa-56674da4273e" providerId="ADAL" clId="{496AF09C-454E-4CA3-A6C2-D2BCFF5DA4F0}" dt="2025-03-07T21:07:28.393" v="327" actId="47"/>
        <pc:sldMkLst>
          <pc:docMk/>
          <pc:sldMk cId="190697329" sldId="4235"/>
        </pc:sldMkLst>
      </pc:sldChg>
      <pc:sldChg chg="del">
        <pc:chgData name="Wesley Estes" userId="76c06d6f-766a-40c7-89aa-56674da4273e" providerId="ADAL" clId="{496AF09C-454E-4CA3-A6C2-D2BCFF5DA4F0}" dt="2025-03-07T21:07:30.929" v="328" actId="47"/>
        <pc:sldMkLst>
          <pc:docMk/>
          <pc:sldMk cId="2450890445" sldId="4249"/>
        </pc:sldMkLst>
      </pc:sldChg>
      <pc:sldChg chg="del">
        <pc:chgData name="Wesley Estes" userId="76c06d6f-766a-40c7-89aa-56674da4273e" providerId="ADAL" clId="{496AF09C-454E-4CA3-A6C2-D2BCFF5DA4F0}" dt="2025-03-07T21:07:33.119" v="329" actId="47"/>
        <pc:sldMkLst>
          <pc:docMk/>
          <pc:sldMk cId="712324228" sldId="4251"/>
        </pc:sldMkLst>
      </pc:sldChg>
      <pc:sldChg chg="addSp modSp add mod ord modNotesTx">
        <pc:chgData name="Wesley Estes" userId="76c06d6f-766a-40c7-89aa-56674da4273e" providerId="ADAL" clId="{496AF09C-454E-4CA3-A6C2-D2BCFF5DA4F0}" dt="2025-03-07T21:10:16.279" v="333"/>
        <pc:sldMkLst>
          <pc:docMk/>
          <pc:sldMk cId="3489973520" sldId="4252"/>
        </pc:sldMkLst>
      </pc:sldChg>
      <pc:sldChg chg="modSp add mod ord">
        <pc:chgData name="Wesley Estes" userId="76c06d6f-766a-40c7-89aa-56674da4273e" providerId="ADAL" clId="{496AF09C-454E-4CA3-A6C2-D2BCFF5DA4F0}" dt="2025-03-07T20:32:52.715" v="129" actId="108"/>
        <pc:sldMkLst>
          <pc:docMk/>
          <pc:sldMk cId="3283419675" sldId="4253"/>
        </pc:sldMkLst>
      </pc:sldChg>
      <pc:sldChg chg="modSp add mod modNotesTx">
        <pc:chgData name="Wesley Estes" userId="76c06d6f-766a-40c7-89aa-56674da4273e" providerId="ADAL" clId="{496AF09C-454E-4CA3-A6C2-D2BCFF5DA4F0}" dt="2025-03-07T21:15:21.200" v="343" actId="108"/>
        <pc:sldMkLst>
          <pc:docMk/>
          <pc:sldMk cId="885352958" sldId="4254"/>
        </pc:sldMkLst>
      </pc:sldChg>
      <pc:sldChg chg="addSp modSp add mod">
        <pc:chgData name="Wesley Estes" userId="76c06d6f-766a-40c7-89aa-56674da4273e" providerId="ADAL" clId="{496AF09C-454E-4CA3-A6C2-D2BCFF5DA4F0}" dt="2025-03-07T21:15:27.384" v="345" actId="108"/>
        <pc:sldMkLst>
          <pc:docMk/>
          <pc:sldMk cId="786686544" sldId="4255"/>
        </pc:sldMkLst>
      </pc:sldChg>
      <pc:sldChg chg="addSp delSp modSp add mod">
        <pc:chgData name="Wesley Estes" userId="76c06d6f-766a-40c7-89aa-56674da4273e" providerId="ADAL" clId="{496AF09C-454E-4CA3-A6C2-D2BCFF5DA4F0}" dt="2025-03-07T20:43:03.704" v="171" actId="1076"/>
        <pc:sldMkLst>
          <pc:docMk/>
          <pc:sldMk cId="2700339178" sldId="4256"/>
        </pc:sldMkLst>
      </pc:sldChg>
      <pc:sldChg chg="addSp modSp add mod modNotesTx">
        <pc:chgData name="Wesley Estes" userId="76c06d6f-766a-40c7-89aa-56674da4273e" providerId="ADAL" clId="{496AF09C-454E-4CA3-A6C2-D2BCFF5DA4F0}" dt="2025-03-07T21:15:33.806" v="347" actId="108"/>
        <pc:sldMkLst>
          <pc:docMk/>
          <pc:sldMk cId="20080515" sldId="4257"/>
        </pc:sldMkLst>
      </pc:sldChg>
      <pc:sldChg chg="addSp modSp add mod modNotesTx">
        <pc:chgData name="Wesley Estes" userId="76c06d6f-766a-40c7-89aa-56674da4273e" providerId="ADAL" clId="{496AF09C-454E-4CA3-A6C2-D2BCFF5DA4F0}" dt="2025-03-07T21:15:46.284" v="348" actId="108"/>
        <pc:sldMkLst>
          <pc:docMk/>
          <pc:sldMk cId="3604804065" sldId="4258"/>
        </pc:sldMkLst>
      </pc:sldChg>
      <pc:sldChg chg="addSp modSp add mod modNotesTx">
        <pc:chgData name="Wesley Estes" userId="76c06d6f-766a-40c7-89aa-56674da4273e" providerId="ADAL" clId="{496AF09C-454E-4CA3-A6C2-D2BCFF5DA4F0}" dt="2025-03-07T21:15:51.896" v="350" actId="27636"/>
        <pc:sldMkLst>
          <pc:docMk/>
          <pc:sldMk cId="220839368" sldId="4259"/>
        </pc:sldMkLst>
      </pc:sldChg>
      <pc:sldChg chg="modSp add mod">
        <pc:chgData name="Wesley Estes" userId="76c06d6f-766a-40c7-89aa-56674da4273e" providerId="ADAL" clId="{496AF09C-454E-4CA3-A6C2-D2BCFF5DA4F0}" dt="2025-03-07T21:15:56.313" v="352" actId="108"/>
        <pc:sldMkLst>
          <pc:docMk/>
          <pc:sldMk cId="1008631634" sldId="4260"/>
        </pc:sldMkLst>
      </pc:sldChg>
      <pc:sldChg chg="modSp add mod">
        <pc:chgData name="Wesley Estes" userId="76c06d6f-766a-40c7-89aa-56674da4273e" providerId="ADAL" clId="{496AF09C-454E-4CA3-A6C2-D2BCFF5DA4F0}" dt="2025-03-07T21:16:01.545" v="353" actId="108"/>
        <pc:sldMkLst>
          <pc:docMk/>
          <pc:sldMk cId="2814461775" sldId="4261"/>
        </pc:sldMkLst>
      </pc:sldChg>
      <pc:sldChg chg="modSp add mod modNotesTx">
        <pc:chgData name="Wesley Estes" userId="76c06d6f-766a-40c7-89aa-56674da4273e" providerId="ADAL" clId="{496AF09C-454E-4CA3-A6C2-D2BCFF5DA4F0}" dt="2025-03-07T21:26:41.925" v="405" actId="14100"/>
        <pc:sldMkLst>
          <pc:docMk/>
          <pc:sldMk cId="2136382104" sldId="4262"/>
        </pc:sldMkLst>
      </pc:sldChg>
      <pc:sldChg chg="addSp delSp modSp add mod">
        <pc:chgData name="Wesley Estes" userId="76c06d6f-766a-40c7-89aa-56674da4273e" providerId="ADAL" clId="{496AF09C-454E-4CA3-A6C2-D2BCFF5DA4F0}" dt="2025-03-07T21:34:19.025" v="425" actId="13244"/>
        <pc:sldMkLst>
          <pc:docMk/>
          <pc:sldMk cId="2552442049" sldId="4263"/>
        </pc:sldMkLst>
      </pc:sldChg>
      <pc:sldChg chg="modSp add mod">
        <pc:chgData name="Wesley Estes" userId="76c06d6f-766a-40c7-89aa-56674da4273e" providerId="ADAL" clId="{496AF09C-454E-4CA3-A6C2-D2BCFF5DA4F0}" dt="2025-03-07T21:16:23.060" v="357" actId="108"/>
        <pc:sldMkLst>
          <pc:docMk/>
          <pc:sldMk cId="438068916" sldId="4264"/>
        </pc:sldMkLst>
      </pc:sldChg>
      <pc:sldChg chg="addSp modSp add mod">
        <pc:chgData name="Wesley Estes" userId="76c06d6f-766a-40c7-89aa-56674da4273e" providerId="ADAL" clId="{496AF09C-454E-4CA3-A6C2-D2BCFF5DA4F0}" dt="2025-03-07T21:16:57.903" v="361" actId="207"/>
        <pc:sldMkLst>
          <pc:docMk/>
          <pc:sldMk cId="1784650591" sldId="4265"/>
        </pc:sldMkLst>
      </pc:sldChg>
      <pc:sldChg chg="add del">
        <pc:chgData name="Wesley Estes" userId="76c06d6f-766a-40c7-89aa-56674da4273e" providerId="ADAL" clId="{496AF09C-454E-4CA3-A6C2-D2BCFF5DA4F0}" dt="2025-03-07T21:07:02.640" v="316" actId="47"/>
        <pc:sldMkLst>
          <pc:docMk/>
          <pc:sldMk cId="3247726280" sldId="4266"/>
        </pc:sldMkLst>
      </pc:sldChg>
      <pc:sldChg chg="add del">
        <pc:chgData name="Wesley Estes" userId="76c06d6f-766a-40c7-89aa-56674da4273e" providerId="ADAL" clId="{496AF09C-454E-4CA3-A6C2-D2BCFF5DA4F0}" dt="2025-03-07T21:07:03.868" v="317" actId="47"/>
        <pc:sldMkLst>
          <pc:docMk/>
          <pc:sldMk cId="3341152319" sldId="4267"/>
        </pc:sldMkLst>
      </pc:sldChg>
      <pc:sldChg chg="add del">
        <pc:chgData name="Wesley Estes" userId="76c06d6f-766a-40c7-89aa-56674da4273e" providerId="ADAL" clId="{496AF09C-454E-4CA3-A6C2-D2BCFF5DA4F0}" dt="2025-03-07T21:07:04.734" v="318" actId="47"/>
        <pc:sldMkLst>
          <pc:docMk/>
          <pc:sldMk cId="1317574778" sldId="4268"/>
        </pc:sldMkLst>
      </pc:sldChg>
      <pc:sldChg chg="add del">
        <pc:chgData name="Wesley Estes" userId="76c06d6f-766a-40c7-89aa-56674da4273e" providerId="ADAL" clId="{496AF09C-454E-4CA3-A6C2-D2BCFF5DA4F0}" dt="2025-03-07T21:07:05.471" v="319" actId="47"/>
        <pc:sldMkLst>
          <pc:docMk/>
          <pc:sldMk cId="4227396508" sldId="4269"/>
        </pc:sldMkLst>
      </pc:sldChg>
      <pc:sldChg chg="add del">
        <pc:chgData name="Wesley Estes" userId="76c06d6f-766a-40c7-89aa-56674da4273e" providerId="ADAL" clId="{496AF09C-454E-4CA3-A6C2-D2BCFF5DA4F0}" dt="2025-03-07T21:07:06.322" v="320" actId="47"/>
        <pc:sldMkLst>
          <pc:docMk/>
          <pc:sldMk cId="78948328" sldId="4270"/>
        </pc:sldMkLst>
      </pc:sldChg>
      <pc:sldChg chg="add del">
        <pc:chgData name="Wesley Estes" userId="76c06d6f-766a-40c7-89aa-56674da4273e" providerId="ADAL" clId="{496AF09C-454E-4CA3-A6C2-D2BCFF5DA4F0}" dt="2025-03-07T21:07:07.391" v="321" actId="47"/>
        <pc:sldMkLst>
          <pc:docMk/>
          <pc:sldMk cId="1003684165" sldId="4271"/>
        </pc:sldMkLst>
      </pc:sldChg>
      <pc:sldChg chg="add del">
        <pc:chgData name="Wesley Estes" userId="76c06d6f-766a-40c7-89aa-56674da4273e" providerId="ADAL" clId="{496AF09C-454E-4CA3-A6C2-D2BCFF5DA4F0}" dt="2025-03-07T21:07:08.262" v="322" actId="47"/>
        <pc:sldMkLst>
          <pc:docMk/>
          <pc:sldMk cId="3225491750" sldId="4272"/>
        </pc:sldMkLst>
      </pc:sldChg>
      <pc:sldChg chg="add del">
        <pc:chgData name="Wesley Estes" userId="76c06d6f-766a-40c7-89aa-56674da4273e" providerId="ADAL" clId="{496AF09C-454E-4CA3-A6C2-D2BCFF5DA4F0}" dt="2025-03-07T21:07:09.088" v="323" actId="47"/>
        <pc:sldMkLst>
          <pc:docMk/>
          <pc:sldMk cId="3164575938" sldId="4273"/>
        </pc:sldMkLst>
      </pc:sldChg>
      <pc:sldChg chg="add del">
        <pc:chgData name="Wesley Estes" userId="76c06d6f-766a-40c7-89aa-56674da4273e" providerId="ADAL" clId="{496AF09C-454E-4CA3-A6C2-D2BCFF5DA4F0}" dt="2025-03-07T21:07:09.807" v="324" actId="47"/>
        <pc:sldMkLst>
          <pc:docMk/>
          <pc:sldMk cId="8754972" sldId="4274"/>
        </pc:sldMkLst>
      </pc:sldChg>
      <pc:sldChg chg="modSp add mod modNotesTx">
        <pc:chgData name="Wesley Estes" userId="76c06d6f-766a-40c7-89aa-56674da4273e" providerId="ADAL" clId="{496AF09C-454E-4CA3-A6C2-D2BCFF5DA4F0}" dt="2025-03-07T21:34:30.925" v="426" actId="13244"/>
        <pc:sldMkLst>
          <pc:docMk/>
          <pc:sldMk cId="4291946344" sldId="4275"/>
        </pc:sldMkLst>
      </pc:sldChg>
      <pc:sldChg chg="addSp delSp modSp add mod modNotesTx">
        <pc:chgData name="Wesley Estes" userId="76c06d6f-766a-40c7-89aa-56674da4273e" providerId="ADAL" clId="{496AF09C-454E-4CA3-A6C2-D2BCFF5DA4F0}" dt="2025-03-07T21:34:57.662" v="427" actId="962"/>
        <pc:sldMkLst>
          <pc:docMk/>
          <pc:sldMk cId="3152875634" sldId="4276"/>
        </pc:sldMkLst>
      </pc:sldChg>
      <pc:sldChg chg="modSp add mod">
        <pc:chgData name="Wesley Estes" userId="76c06d6f-766a-40c7-89aa-56674da4273e" providerId="ADAL" clId="{496AF09C-454E-4CA3-A6C2-D2BCFF5DA4F0}" dt="2025-03-07T21:35:07.705" v="428" actId="13244"/>
        <pc:sldMkLst>
          <pc:docMk/>
          <pc:sldMk cId="4160669608" sldId="4277"/>
        </pc:sldMkLst>
      </pc:sldChg>
      <pc:sldChg chg="modSp add mod">
        <pc:chgData name="Wesley Estes" userId="76c06d6f-766a-40c7-89aa-56674da4273e" providerId="ADAL" clId="{496AF09C-454E-4CA3-A6C2-D2BCFF5DA4F0}" dt="2025-03-07T21:35:17.678" v="429" actId="13244"/>
        <pc:sldMkLst>
          <pc:docMk/>
          <pc:sldMk cId="838129279" sldId="4278"/>
        </pc:sldMkLst>
      </pc:sldChg>
      <pc:sldChg chg="modSp add mod">
        <pc:chgData name="Wesley Estes" userId="76c06d6f-766a-40c7-89aa-56674da4273e" providerId="ADAL" clId="{496AF09C-454E-4CA3-A6C2-D2BCFF5DA4F0}" dt="2025-03-07T21:35:23.654" v="430" actId="13244"/>
        <pc:sldMkLst>
          <pc:docMk/>
          <pc:sldMk cId="2773482365" sldId="4279"/>
        </pc:sldMkLst>
      </pc:sldChg>
      <pc:sldChg chg="addSp delSp modSp add mod">
        <pc:chgData name="Wesley Estes" userId="76c06d6f-766a-40c7-89aa-56674da4273e" providerId="ADAL" clId="{496AF09C-454E-4CA3-A6C2-D2BCFF5DA4F0}" dt="2025-03-07T21:35:29.608" v="431" actId="13244"/>
        <pc:sldMkLst>
          <pc:docMk/>
          <pc:sldMk cId="1245454627" sldId="4280"/>
        </pc:sldMkLst>
      </pc:sldChg>
      <pc:sldChg chg="addSp delSp modSp add mod">
        <pc:chgData name="Wesley Estes" userId="76c06d6f-766a-40c7-89aa-56674da4273e" providerId="ADAL" clId="{496AF09C-454E-4CA3-A6C2-D2BCFF5DA4F0}" dt="2025-03-07T21:35:39.524" v="432" actId="13244"/>
        <pc:sldMkLst>
          <pc:docMk/>
          <pc:sldMk cId="1151268177" sldId="4281"/>
        </pc:sldMkLst>
      </pc:sldChg>
      <pc:sldChg chg="addSp delSp modSp add mod">
        <pc:chgData name="Wesley Estes" userId="76c06d6f-766a-40c7-89aa-56674da4273e" providerId="ADAL" clId="{496AF09C-454E-4CA3-A6C2-D2BCFF5DA4F0}" dt="2025-03-07T21:35:44.018" v="433" actId="13244"/>
        <pc:sldMkLst>
          <pc:docMk/>
          <pc:sldMk cId="379191632" sldId="4282"/>
        </pc:sldMkLst>
      </pc:sldChg>
      <pc:sldChg chg="addSp delSp modSp add mod">
        <pc:chgData name="Wesley Estes" userId="76c06d6f-766a-40c7-89aa-56674da4273e" providerId="ADAL" clId="{496AF09C-454E-4CA3-A6C2-D2BCFF5DA4F0}" dt="2025-03-07T21:35:49.251" v="434" actId="13244"/>
        <pc:sldMkLst>
          <pc:docMk/>
          <pc:sldMk cId="2755842571" sldId="4283"/>
        </pc:sldMkLst>
      </pc:sldChg>
      <pc:sldChg chg="addSp delSp modSp add mod modNotesTx">
        <pc:chgData name="Wesley Estes" userId="76c06d6f-766a-40c7-89aa-56674da4273e" providerId="ADAL" clId="{496AF09C-454E-4CA3-A6C2-D2BCFF5DA4F0}" dt="2025-03-07T21:35:55.091" v="435" actId="13244"/>
        <pc:sldMkLst>
          <pc:docMk/>
          <pc:sldMk cId="3135710969" sldId="4284"/>
        </pc:sldMkLst>
      </pc:sldChg>
      <pc:sldChg chg="addSp delSp modSp add mod">
        <pc:chgData name="Wesley Estes" userId="76c06d6f-766a-40c7-89aa-56674da4273e" providerId="ADAL" clId="{496AF09C-454E-4CA3-A6C2-D2BCFF5DA4F0}" dt="2025-03-07T21:36:00.976" v="436" actId="13244"/>
        <pc:sldMkLst>
          <pc:docMk/>
          <pc:sldMk cId="2636929894" sldId="4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488D9-06FB-6543-BBFF-1738237CD9EF}" type="datetimeFigureOut">
              <a:rPr lang="en-US" smtClean="0"/>
              <a:t>6/26/2025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55CA1-8AB9-7F4B-8B56-30FA76A0413A}" type="slidenum">
              <a:rPr lang="en-US" smtClean="0"/>
              <a:t>‹#›</a:t>
            </a:fld>
            <a:endParaRPr lang="en-US"/>
          </a:p>
        </p:txBody>
      </p:sp>
    </p:spTree>
    <p:extLst>
      <p:ext uri="{BB962C8B-B14F-4D97-AF65-F5344CB8AC3E}">
        <p14:creationId xmlns:p14="http://schemas.microsoft.com/office/powerpoint/2010/main" val="139589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1</a:t>
            </a:fld>
            <a:endParaRPr lang="en-US"/>
          </a:p>
        </p:txBody>
      </p:sp>
    </p:spTree>
    <p:extLst>
      <p:ext uri="{BB962C8B-B14F-4D97-AF65-F5344CB8AC3E}">
        <p14:creationId xmlns:p14="http://schemas.microsoft.com/office/powerpoint/2010/main" val="859113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F59AE-990A-1A5F-0696-B8CADD1D3A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3222DC-0B62-58A6-9D0F-0E1584F767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4D0709-A24F-B226-1D6B-14198AF099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3AF272-E8E4-5EC2-A63A-FD3101B401A2}"/>
              </a:ext>
            </a:extLst>
          </p:cNvPr>
          <p:cNvSpPr>
            <a:spLocks noGrp="1"/>
          </p:cNvSpPr>
          <p:nvPr>
            <p:ph type="sldNum" sz="quarter" idx="5"/>
          </p:nvPr>
        </p:nvSpPr>
        <p:spPr/>
        <p:txBody>
          <a:bodyPr/>
          <a:lstStyle/>
          <a:p>
            <a:fld id="{2F455CA1-8AB9-7F4B-8B56-30FA76A0413A}" type="slidenum">
              <a:rPr lang="en-US" smtClean="0"/>
              <a:t>21</a:t>
            </a:fld>
            <a:endParaRPr lang="en-US"/>
          </a:p>
        </p:txBody>
      </p:sp>
    </p:spTree>
    <p:extLst>
      <p:ext uri="{BB962C8B-B14F-4D97-AF65-F5344CB8AC3E}">
        <p14:creationId xmlns:p14="http://schemas.microsoft.com/office/powerpoint/2010/main" val="720312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D3C75-87B8-32BD-A864-421CA6AE87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75B581-558F-C174-CEC6-60502A33C5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45330-E7C5-34BE-5A65-84E2EFB124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59A7AE-35EB-410B-3D0B-2FECE3944CF8}"/>
              </a:ext>
            </a:extLst>
          </p:cNvPr>
          <p:cNvSpPr>
            <a:spLocks noGrp="1"/>
          </p:cNvSpPr>
          <p:nvPr>
            <p:ph type="sldNum" sz="quarter" idx="5"/>
          </p:nvPr>
        </p:nvSpPr>
        <p:spPr/>
        <p:txBody>
          <a:bodyPr/>
          <a:lstStyle/>
          <a:p>
            <a:fld id="{2F455CA1-8AB9-7F4B-8B56-30FA76A0413A}" type="slidenum">
              <a:rPr lang="en-US" smtClean="0"/>
              <a:t>22</a:t>
            </a:fld>
            <a:endParaRPr lang="en-US"/>
          </a:p>
        </p:txBody>
      </p:sp>
    </p:spTree>
    <p:extLst>
      <p:ext uri="{BB962C8B-B14F-4D97-AF65-F5344CB8AC3E}">
        <p14:creationId xmlns:p14="http://schemas.microsoft.com/office/powerpoint/2010/main" val="1291335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8599B-571B-BBE1-BC97-16A7A30601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B9219-F6AC-8A72-D4E7-C0926858BD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978CC5-D31A-3937-316F-F871D151F5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4FB621-8AA5-D25F-F8E6-0A4F3C423F0A}"/>
              </a:ext>
            </a:extLst>
          </p:cNvPr>
          <p:cNvSpPr>
            <a:spLocks noGrp="1"/>
          </p:cNvSpPr>
          <p:nvPr>
            <p:ph type="sldNum" sz="quarter" idx="5"/>
          </p:nvPr>
        </p:nvSpPr>
        <p:spPr/>
        <p:txBody>
          <a:bodyPr/>
          <a:lstStyle/>
          <a:p>
            <a:fld id="{2F455CA1-8AB9-7F4B-8B56-30FA76A0413A}" type="slidenum">
              <a:rPr lang="en-US" smtClean="0"/>
              <a:t>23</a:t>
            </a:fld>
            <a:endParaRPr lang="en-US"/>
          </a:p>
        </p:txBody>
      </p:sp>
    </p:spTree>
    <p:extLst>
      <p:ext uri="{BB962C8B-B14F-4D97-AF65-F5344CB8AC3E}">
        <p14:creationId xmlns:p14="http://schemas.microsoft.com/office/powerpoint/2010/main" val="1957711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F96DC-9F02-E57F-44BC-E8595739B5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A5C0D8-196D-DD3B-5B66-3ED3D91A0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60A9E8-91D5-484B-7289-40BB2E9C93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2E63FD-61CA-DF23-CE44-577870F4797E}"/>
              </a:ext>
            </a:extLst>
          </p:cNvPr>
          <p:cNvSpPr>
            <a:spLocks noGrp="1"/>
          </p:cNvSpPr>
          <p:nvPr>
            <p:ph type="sldNum" sz="quarter" idx="5"/>
          </p:nvPr>
        </p:nvSpPr>
        <p:spPr/>
        <p:txBody>
          <a:bodyPr/>
          <a:lstStyle/>
          <a:p>
            <a:fld id="{2F455CA1-8AB9-7F4B-8B56-30FA76A0413A}" type="slidenum">
              <a:rPr lang="en-US" smtClean="0"/>
              <a:t>24</a:t>
            </a:fld>
            <a:endParaRPr lang="en-US"/>
          </a:p>
        </p:txBody>
      </p:sp>
    </p:spTree>
    <p:extLst>
      <p:ext uri="{BB962C8B-B14F-4D97-AF65-F5344CB8AC3E}">
        <p14:creationId xmlns:p14="http://schemas.microsoft.com/office/powerpoint/2010/main" val="4283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C1821-EBD7-6B5E-443D-E635B2C40F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5430BE-19D5-9FCF-A711-FBC44DAE79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9F8E75-4CAB-5080-15BB-FC93A2147D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C8C2C9-476A-C94A-7964-28C7BD62C767}"/>
              </a:ext>
            </a:extLst>
          </p:cNvPr>
          <p:cNvSpPr>
            <a:spLocks noGrp="1"/>
          </p:cNvSpPr>
          <p:nvPr>
            <p:ph type="sldNum" sz="quarter" idx="5"/>
          </p:nvPr>
        </p:nvSpPr>
        <p:spPr/>
        <p:txBody>
          <a:bodyPr/>
          <a:lstStyle/>
          <a:p>
            <a:fld id="{2F455CA1-8AB9-7F4B-8B56-30FA76A0413A}" type="slidenum">
              <a:rPr lang="en-US" smtClean="0"/>
              <a:t>4</a:t>
            </a:fld>
            <a:endParaRPr lang="en-US"/>
          </a:p>
        </p:txBody>
      </p:sp>
    </p:spTree>
    <p:extLst>
      <p:ext uri="{BB962C8B-B14F-4D97-AF65-F5344CB8AC3E}">
        <p14:creationId xmlns:p14="http://schemas.microsoft.com/office/powerpoint/2010/main" val="3964650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C3F49-094F-B6C6-8B1F-354DD53155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39494-40B4-5F3A-8930-6DE1DA221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7A3DC-DAFD-2ED0-00B6-D2339F323A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9016B9-9A73-A209-955A-DDCDA7697C89}"/>
              </a:ext>
            </a:extLst>
          </p:cNvPr>
          <p:cNvSpPr>
            <a:spLocks noGrp="1"/>
          </p:cNvSpPr>
          <p:nvPr>
            <p:ph type="sldNum" sz="quarter" idx="5"/>
          </p:nvPr>
        </p:nvSpPr>
        <p:spPr/>
        <p:txBody>
          <a:bodyPr/>
          <a:lstStyle/>
          <a:p>
            <a:fld id="{2F455CA1-8AB9-7F4B-8B56-30FA76A0413A}" type="slidenum">
              <a:rPr lang="en-US" smtClean="0"/>
              <a:t>10</a:t>
            </a:fld>
            <a:endParaRPr lang="en-US"/>
          </a:p>
        </p:txBody>
      </p:sp>
    </p:spTree>
    <p:extLst>
      <p:ext uri="{BB962C8B-B14F-4D97-AF65-F5344CB8AC3E}">
        <p14:creationId xmlns:p14="http://schemas.microsoft.com/office/powerpoint/2010/main" val="97582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D04BF-29F8-54CD-1300-D5BAF57E11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3B905B-C433-DFBF-8145-737A0D5127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891AE7-EB36-8C5C-4143-D86458FA81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60B19C-551E-B3DF-4E5C-243265EBC9CD}"/>
              </a:ext>
            </a:extLst>
          </p:cNvPr>
          <p:cNvSpPr>
            <a:spLocks noGrp="1"/>
          </p:cNvSpPr>
          <p:nvPr>
            <p:ph type="sldNum" sz="quarter" idx="5"/>
          </p:nvPr>
        </p:nvSpPr>
        <p:spPr/>
        <p:txBody>
          <a:bodyPr/>
          <a:lstStyle/>
          <a:p>
            <a:fld id="{2F455CA1-8AB9-7F4B-8B56-30FA76A0413A}" type="slidenum">
              <a:rPr lang="en-US" smtClean="0"/>
              <a:t>13</a:t>
            </a:fld>
            <a:endParaRPr lang="en-US"/>
          </a:p>
        </p:txBody>
      </p:sp>
    </p:spTree>
    <p:extLst>
      <p:ext uri="{BB962C8B-B14F-4D97-AF65-F5344CB8AC3E}">
        <p14:creationId xmlns:p14="http://schemas.microsoft.com/office/powerpoint/2010/main" val="301310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E8D41-670E-B3DD-E807-094ECCD975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56D59-4E3D-DFC9-7D6B-C5AFDABBB9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7EF5E-D51A-38BD-9DC6-8F928B4F8A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5DFC4B-5B41-9E99-EE78-84EAEAEA948A}"/>
              </a:ext>
            </a:extLst>
          </p:cNvPr>
          <p:cNvSpPr>
            <a:spLocks noGrp="1"/>
          </p:cNvSpPr>
          <p:nvPr>
            <p:ph type="sldNum" sz="quarter" idx="5"/>
          </p:nvPr>
        </p:nvSpPr>
        <p:spPr/>
        <p:txBody>
          <a:bodyPr/>
          <a:lstStyle/>
          <a:p>
            <a:fld id="{2F455CA1-8AB9-7F4B-8B56-30FA76A0413A}" type="slidenum">
              <a:rPr lang="en-US" smtClean="0"/>
              <a:t>16</a:t>
            </a:fld>
            <a:endParaRPr lang="en-US"/>
          </a:p>
        </p:txBody>
      </p:sp>
    </p:spTree>
    <p:extLst>
      <p:ext uri="{BB962C8B-B14F-4D97-AF65-F5344CB8AC3E}">
        <p14:creationId xmlns:p14="http://schemas.microsoft.com/office/powerpoint/2010/main" val="4167451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F1266-0A19-457A-BFEE-BDEEAC99B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FF69B-7AF5-90EB-4F28-E7F5619AB9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0765EF-922A-CEDA-DEBC-A23C2CE549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535155-367D-06C8-F898-1DEFC80F23F2}"/>
              </a:ext>
            </a:extLst>
          </p:cNvPr>
          <p:cNvSpPr>
            <a:spLocks noGrp="1"/>
          </p:cNvSpPr>
          <p:nvPr>
            <p:ph type="sldNum" sz="quarter" idx="5"/>
          </p:nvPr>
        </p:nvSpPr>
        <p:spPr/>
        <p:txBody>
          <a:bodyPr/>
          <a:lstStyle/>
          <a:p>
            <a:fld id="{2F455CA1-8AB9-7F4B-8B56-30FA76A0413A}" type="slidenum">
              <a:rPr lang="en-US" smtClean="0"/>
              <a:t>17</a:t>
            </a:fld>
            <a:endParaRPr lang="en-US"/>
          </a:p>
        </p:txBody>
      </p:sp>
    </p:spTree>
    <p:extLst>
      <p:ext uri="{BB962C8B-B14F-4D97-AF65-F5344CB8AC3E}">
        <p14:creationId xmlns:p14="http://schemas.microsoft.com/office/powerpoint/2010/main" val="2769996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42D62-BD93-AEEA-C5B4-1516902B0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2F3D38-2D79-D825-D809-4D1F829CF1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0255D8-5A9E-1AE4-CA55-38207626FB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7F4D15-273C-9CD7-51D1-D046C2B54CA7}"/>
              </a:ext>
            </a:extLst>
          </p:cNvPr>
          <p:cNvSpPr>
            <a:spLocks noGrp="1"/>
          </p:cNvSpPr>
          <p:nvPr>
            <p:ph type="sldNum" sz="quarter" idx="5"/>
          </p:nvPr>
        </p:nvSpPr>
        <p:spPr/>
        <p:txBody>
          <a:bodyPr/>
          <a:lstStyle/>
          <a:p>
            <a:fld id="{2F455CA1-8AB9-7F4B-8B56-30FA76A0413A}" type="slidenum">
              <a:rPr lang="en-US" smtClean="0"/>
              <a:t>18</a:t>
            </a:fld>
            <a:endParaRPr lang="en-US"/>
          </a:p>
        </p:txBody>
      </p:sp>
    </p:spTree>
    <p:extLst>
      <p:ext uri="{BB962C8B-B14F-4D97-AF65-F5344CB8AC3E}">
        <p14:creationId xmlns:p14="http://schemas.microsoft.com/office/powerpoint/2010/main" val="3014516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411B3-3D05-257E-F465-4AABD380F0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5CBA4A-5E5C-A072-F165-FE2F64730F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4B2854-7C38-08E8-AB50-E79A1AC1D0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B0AE06-747C-BCA2-3F91-3A192B03BD6A}"/>
              </a:ext>
            </a:extLst>
          </p:cNvPr>
          <p:cNvSpPr>
            <a:spLocks noGrp="1"/>
          </p:cNvSpPr>
          <p:nvPr>
            <p:ph type="sldNum" sz="quarter" idx="5"/>
          </p:nvPr>
        </p:nvSpPr>
        <p:spPr/>
        <p:txBody>
          <a:bodyPr/>
          <a:lstStyle/>
          <a:p>
            <a:fld id="{2F455CA1-8AB9-7F4B-8B56-30FA76A0413A}" type="slidenum">
              <a:rPr lang="en-US" smtClean="0"/>
              <a:t>19</a:t>
            </a:fld>
            <a:endParaRPr lang="en-US"/>
          </a:p>
        </p:txBody>
      </p:sp>
    </p:spTree>
    <p:extLst>
      <p:ext uri="{BB962C8B-B14F-4D97-AF65-F5344CB8AC3E}">
        <p14:creationId xmlns:p14="http://schemas.microsoft.com/office/powerpoint/2010/main" val="3648116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684B1-1D20-E785-9002-756C7F204E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4185F4-B772-8FDE-1041-4FFF41AD37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78772-908D-3C86-D8AF-C6E8421FCB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82F84A-E052-2F76-807A-67D9EDCA6076}"/>
              </a:ext>
            </a:extLst>
          </p:cNvPr>
          <p:cNvSpPr>
            <a:spLocks noGrp="1"/>
          </p:cNvSpPr>
          <p:nvPr>
            <p:ph type="sldNum" sz="quarter" idx="5"/>
          </p:nvPr>
        </p:nvSpPr>
        <p:spPr/>
        <p:txBody>
          <a:bodyPr/>
          <a:lstStyle/>
          <a:p>
            <a:fld id="{2F455CA1-8AB9-7F4B-8B56-30FA76A0413A}" type="slidenum">
              <a:rPr lang="en-US" smtClean="0"/>
              <a:t>20</a:t>
            </a:fld>
            <a:endParaRPr lang="en-US"/>
          </a:p>
        </p:txBody>
      </p:sp>
    </p:spTree>
    <p:extLst>
      <p:ext uri="{BB962C8B-B14F-4D97-AF65-F5344CB8AC3E}">
        <p14:creationId xmlns:p14="http://schemas.microsoft.com/office/powerpoint/2010/main" val="2287630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descr="A blue screen with a red border&#10;&#10;Description automatically generated">
            <a:extLst>
              <a:ext uri="{FF2B5EF4-FFF2-40B4-BE49-F238E27FC236}">
                <a16:creationId xmlns:a16="http://schemas.microsoft.com/office/drawing/2014/main" id="{FD774713-41E2-BA70-6EF7-661F74003A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21" y="0"/>
            <a:ext cx="12331083" cy="6858000"/>
          </a:xfrm>
          <a:prstGeom prst="rect">
            <a:avLst/>
          </a:prstGeom>
        </p:spPr>
      </p:pic>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090214" y="1777960"/>
            <a:ext cx="5159829" cy="996110"/>
          </a:xfrm>
        </p:spPr>
        <p:txBody>
          <a:bodyPr>
            <a:normAutofit/>
          </a:bodyPr>
          <a:lstStyle>
            <a:lvl1pPr>
              <a:defRPr sz="4000" b="1" i="0" spc="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pic>
        <p:nvPicPr>
          <p:cNvPr id="9" name="Picture 8" descr="A white logo with a black background&#10;&#10;Description automatically generated">
            <a:extLst>
              <a:ext uri="{FF2B5EF4-FFF2-40B4-BE49-F238E27FC236}">
                <a16:creationId xmlns:a16="http://schemas.microsoft.com/office/drawing/2014/main" id="{20D39225-271E-CFA8-47EB-2049A6F7D3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06075" y="6360731"/>
            <a:ext cx="1472190" cy="393638"/>
          </a:xfrm>
          <a:prstGeom prst="rect">
            <a:avLst/>
          </a:prstGeom>
        </p:spPr>
      </p:pic>
      <p:cxnSp>
        <p:nvCxnSpPr>
          <p:cNvPr id="3" name="Straight Connector 2">
            <a:extLst>
              <a:ext uri="{FF2B5EF4-FFF2-40B4-BE49-F238E27FC236}">
                <a16:creationId xmlns:a16="http://schemas.microsoft.com/office/drawing/2014/main" id="{D4B51143-431F-3E46-B0BD-9E5A39124C17}"/>
              </a:ext>
            </a:extLst>
          </p:cNvPr>
          <p:cNvCxnSpPr>
            <a:cxnSpLocks/>
          </p:cNvCxnSpPr>
          <p:nvPr userDrawn="1"/>
        </p:nvCxnSpPr>
        <p:spPr>
          <a:xfrm>
            <a:off x="-71021" y="982250"/>
            <a:ext cx="12331083" cy="0"/>
          </a:xfrm>
          <a:prstGeom prst="line">
            <a:avLst/>
          </a:prstGeom>
          <a:ln w="76200">
            <a:solidFill>
              <a:srgbClr val="DC1B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9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Custom Layout">
    <p:bg>
      <p:bgPr>
        <a:solidFill>
          <a:srgbClr val="1A3B5B"/>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4622953" y="2171700"/>
            <a:ext cx="6939781" cy="3373694"/>
          </a:xfrm>
        </p:spPr>
        <p:txBody>
          <a:bodyPr>
            <a:normAutofit/>
          </a:bodyPr>
          <a:lstStyle>
            <a:lvl1pPr marL="0" indent="0">
              <a:buNone/>
              <a:defRPr sz="1800">
                <a:solidFill>
                  <a:srgbClr val="1A1A1A"/>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dirty="0"/>
              <a:t>Click to edit Master text styles</a:t>
            </a:r>
          </a:p>
        </p:txBody>
      </p:sp>
      <p:sp>
        <p:nvSpPr>
          <p:cNvPr id="8" name="Rectangle 7">
            <a:extLst>
              <a:ext uri="{FF2B5EF4-FFF2-40B4-BE49-F238E27FC236}">
                <a16:creationId xmlns:a16="http://schemas.microsoft.com/office/drawing/2014/main" id="{7AF876B4-F608-BFC9-F830-08D7CE72846F}"/>
              </a:ext>
            </a:extLst>
          </p:cNvPr>
          <p:cNvSpPr/>
          <p:nvPr userDrawn="1"/>
        </p:nvSpPr>
        <p:spPr>
          <a:xfrm>
            <a:off x="-71021" y="6"/>
            <a:ext cx="4122321" cy="6857993"/>
          </a:xfrm>
          <a:prstGeom prst="rect">
            <a:avLst/>
          </a:prstGeom>
          <a:gradFill flip="none" rotWithShape="1">
            <a:gsLst>
              <a:gs pos="0">
                <a:srgbClr val="1A3B5B">
                  <a:shade val="30000"/>
                  <a:satMod val="115000"/>
                </a:srgbClr>
              </a:gs>
              <a:gs pos="50000">
                <a:srgbClr val="1A3B5B">
                  <a:shade val="67500"/>
                  <a:satMod val="115000"/>
                </a:srgbClr>
              </a:gs>
              <a:gs pos="100000">
                <a:srgbClr val="1A3B5B">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hasCustomPrompt="1"/>
          </p:nvPr>
        </p:nvSpPr>
        <p:spPr>
          <a:xfrm>
            <a:off x="503447" y="365125"/>
            <a:ext cx="3103353" cy="1325563"/>
          </a:xfrm>
        </p:spPr>
        <p:txBody>
          <a:bodyPr/>
          <a:lstStyle>
            <a:lvl1pPr>
              <a:defRPr>
                <a:solidFill>
                  <a:schemeClr val="bg1"/>
                </a:solidFill>
              </a:defRPr>
            </a:lvl1pPr>
          </a:lstStyle>
          <a:p>
            <a:r>
              <a:rPr lang="en-US" dirty="0"/>
              <a:t>Master title style</a:t>
            </a:r>
          </a:p>
        </p:txBody>
      </p:sp>
      <p:cxnSp>
        <p:nvCxnSpPr>
          <p:cNvPr id="9" name="Straight Connector 8"/>
          <p:cNvCxnSpPr/>
          <p:nvPr userDrawn="1"/>
        </p:nvCxnSpPr>
        <p:spPr>
          <a:xfrm>
            <a:off x="287079" y="1924493"/>
            <a:ext cx="3764221" cy="0"/>
          </a:xfrm>
          <a:prstGeom prst="line">
            <a:avLst/>
          </a:prstGeom>
          <a:ln w="53975">
            <a:solidFill>
              <a:srgbClr val="DC1B7B"/>
            </a:solidFill>
          </a:ln>
        </p:spPr>
        <p:style>
          <a:lnRef idx="1">
            <a:schemeClr val="accent1"/>
          </a:lnRef>
          <a:fillRef idx="0">
            <a:schemeClr val="accent1"/>
          </a:fillRef>
          <a:effectRef idx="0">
            <a:schemeClr val="accent1"/>
          </a:effectRef>
          <a:fontRef idx="minor">
            <a:schemeClr val="tx1"/>
          </a:fontRef>
        </p:style>
      </p:cxnSp>
      <p:pic>
        <p:nvPicPr>
          <p:cNvPr id="6" name="Picture 5" descr="A white logo with a black background&#10;&#10;Description automatically generated">
            <a:extLst>
              <a:ext uri="{FF2B5EF4-FFF2-40B4-BE49-F238E27FC236}">
                <a16:creationId xmlns:a16="http://schemas.microsoft.com/office/drawing/2014/main" id="{A9EAE2AF-5D1B-592B-DDE8-15F928239D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9555" y="6267543"/>
            <a:ext cx="1472190" cy="393638"/>
          </a:xfrm>
          <a:prstGeom prst="rect">
            <a:avLst/>
          </a:prstGeom>
        </p:spPr>
      </p:pic>
      <p:pic>
        <p:nvPicPr>
          <p:cNvPr id="11" name="Picture 10" descr="A map of a network&#10;&#10;Description automatically generated with medium confidence">
            <a:extLst>
              <a:ext uri="{FF2B5EF4-FFF2-40B4-BE49-F238E27FC236}">
                <a16:creationId xmlns:a16="http://schemas.microsoft.com/office/drawing/2014/main" id="{28CB4282-EA80-B74A-541D-E8A0CF964D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8900000">
            <a:off x="8367140" y="4647794"/>
            <a:ext cx="4194562" cy="3058338"/>
          </a:xfrm>
          <a:prstGeom prst="rect">
            <a:avLst/>
          </a:prstGeom>
        </p:spPr>
      </p:pic>
    </p:spTree>
    <p:extLst>
      <p:ext uri="{BB962C8B-B14F-4D97-AF65-F5344CB8AC3E}">
        <p14:creationId xmlns:p14="http://schemas.microsoft.com/office/powerpoint/2010/main" val="356286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Custom Layout">
    <p:bg>
      <p:bgPr>
        <a:gradFill>
          <a:gsLst>
            <a:gs pos="0">
              <a:srgbClr val="1A3B5B">
                <a:shade val="30000"/>
                <a:satMod val="115000"/>
              </a:srgbClr>
            </a:gs>
            <a:gs pos="50000">
              <a:srgbClr val="1A3B5B">
                <a:shade val="67500"/>
                <a:satMod val="115000"/>
              </a:srgbClr>
            </a:gs>
            <a:gs pos="100000">
              <a:srgbClr val="1A3B5B">
                <a:shade val="100000"/>
                <a:satMod val="115000"/>
              </a:srgbClr>
            </a:gs>
          </a:gsLst>
          <a:lin ang="135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0B3300-0BE5-4BEB-9CC4-0065B5212F73}"/>
              </a:ext>
            </a:extLst>
          </p:cNvPr>
          <p:cNvSpPr/>
          <p:nvPr userDrawn="1"/>
        </p:nvSpPr>
        <p:spPr>
          <a:xfrm>
            <a:off x="0" y="167349"/>
            <a:ext cx="12192000" cy="5984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map of a network&#10;&#10;Description automatically generated with medium confidence">
            <a:extLst>
              <a:ext uri="{FF2B5EF4-FFF2-40B4-BE49-F238E27FC236}">
                <a16:creationId xmlns:a16="http://schemas.microsoft.com/office/drawing/2014/main" id="{AB2034F0-8552-3CD3-E0F0-99EA327B8C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8367140" y="4647794"/>
            <a:ext cx="4194562" cy="3058338"/>
          </a:xfrm>
          <a:prstGeom prst="rect">
            <a:avLst/>
          </a:prstGeom>
        </p:spPr>
      </p:pic>
      <p:sp>
        <p:nvSpPr>
          <p:cNvPr id="7" name="Content Placeholder 6"/>
          <p:cNvSpPr>
            <a:spLocks noGrp="1"/>
          </p:cNvSpPr>
          <p:nvPr>
            <p:ph sz="quarter" idx="10"/>
          </p:nvPr>
        </p:nvSpPr>
        <p:spPr>
          <a:xfrm>
            <a:off x="503447" y="2171700"/>
            <a:ext cx="11059287" cy="3373694"/>
          </a:xfrm>
        </p:spPr>
        <p:txBody>
          <a:bodyPr>
            <a:normAutofit/>
          </a:bodyPr>
          <a:lstStyle>
            <a:lvl1pPr marL="0" indent="0">
              <a:buNone/>
              <a:defRPr sz="1800">
                <a:solidFill>
                  <a:srgbClr val="1A1A1A"/>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dirty="0"/>
              <a:t>Click to edit Master text styles</a:t>
            </a:r>
          </a:p>
        </p:txBody>
      </p:sp>
      <p:sp>
        <p:nvSpPr>
          <p:cNvPr id="2" name="Title 1"/>
          <p:cNvSpPr>
            <a:spLocks noGrp="1"/>
          </p:cNvSpPr>
          <p:nvPr>
            <p:ph type="title" hasCustomPrompt="1"/>
          </p:nvPr>
        </p:nvSpPr>
        <p:spPr>
          <a:xfrm>
            <a:off x="503447" y="365125"/>
            <a:ext cx="11059287" cy="1325563"/>
          </a:xfrm>
        </p:spPr>
        <p:txBody>
          <a:bodyPr/>
          <a:lstStyle>
            <a:lvl1pPr>
              <a:defRPr>
                <a:solidFill>
                  <a:srgbClr val="1A3B5B"/>
                </a:solidFill>
              </a:defRPr>
            </a:lvl1pPr>
          </a:lstStyle>
          <a:p>
            <a:r>
              <a:rPr lang="en-US" dirty="0"/>
              <a:t>Master title style</a:t>
            </a:r>
          </a:p>
        </p:txBody>
      </p:sp>
      <p:sp>
        <p:nvSpPr>
          <p:cNvPr id="12" name="Rectangle 11">
            <a:extLst>
              <a:ext uri="{FF2B5EF4-FFF2-40B4-BE49-F238E27FC236}">
                <a16:creationId xmlns:a16="http://schemas.microsoft.com/office/drawing/2014/main" id="{1BC082D6-4912-9FB9-2B83-7FAFDAFAC542}"/>
              </a:ext>
            </a:extLst>
          </p:cNvPr>
          <p:cNvSpPr/>
          <p:nvPr userDrawn="1"/>
        </p:nvSpPr>
        <p:spPr>
          <a:xfrm>
            <a:off x="-115409" y="1"/>
            <a:ext cx="12351800" cy="167344"/>
          </a:xfrm>
          <a:prstGeom prst="rect">
            <a:avLst/>
          </a:prstGeom>
          <a:gradFill flip="none" rotWithShape="1">
            <a:gsLst>
              <a:gs pos="100000">
                <a:srgbClr val="1A3B5B">
                  <a:shade val="30000"/>
                  <a:satMod val="115000"/>
                </a:srgbClr>
              </a:gs>
              <a:gs pos="23000">
                <a:srgbClr val="1A3B5B">
                  <a:shade val="67500"/>
                  <a:satMod val="115000"/>
                </a:srgbClr>
              </a:gs>
              <a:gs pos="0">
                <a:srgbClr val="1A3B5B">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4E6F4"/>
              </a:solidFill>
            </a:endParaRPr>
          </a:p>
        </p:txBody>
      </p:sp>
      <p:sp>
        <p:nvSpPr>
          <p:cNvPr id="13" name="Rectangle 12">
            <a:extLst>
              <a:ext uri="{FF2B5EF4-FFF2-40B4-BE49-F238E27FC236}">
                <a16:creationId xmlns:a16="http://schemas.microsoft.com/office/drawing/2014/main" id="{0E5A95AD-D188-2781-63D9-891105710DCB}"/>
              </a:ext>
            </a:extLst>
          </p:cNvPr>
          <p:cNvSpPr/>
          <p:nvPr userDrawn="1"/>
        </p:nvSpPr>
        <p:spPr>
          <a:xfrm>
            <a:off x="-71019" y="6151459"/>
            <a:ext cx="12307410" cy="706541"/>
          </a:xfrm>
          <a:prstGeom prst="rect">
            <a:avLst/>
          </a:prstGeom>
          <a:gradFill flip="none" rotWithShape="1">
            <a:gsLst>
              <a:gs pos="100000">
                <a:srgbClr val="1A3B5B">
                  <a:shade val="30000"/>
                  <a:satMod val="115000"/>
                </a:srgbClr>
              </a:gs>
              <a:gs pos="23000">
                <a:srgbClr val="1A3B5B">
                  <a:shade val="67500"/>
                  <a:satMod val="115000"/>
                </a:srgbClr>
              </a:gs>
              <a:gs pos="0">
                <a:srgbClr val="1A3B5B">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4E6F4"/>
              </a:solidFill>
            </a:endParaRPr>
          </a:p>
        </p:txBody>
      </p:sp>
      <p:pic>
        <p:nvPicPr>
          <p:cNvPr id="4" name="Picture 3" descr="A white logo with a black background&#10;&#10;Description automatically generated">
            <a:extLst>
              <a:ext uri="{FF2B5EF4-FFF2-40B4-BE49-F238E27FC236}">
                <a16:creationId xmlns:a16="http://schemas.microsoft.com/office/drawing/2014/main" id="{5BC70C3D-619F-A4E6-518B-90C6C898C9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06075" y="6360731"/>
            <a:ext cx="1472190" cy="393638"/>
          </a:xfrm>
          <a:prstGeom prst="rect">
            <a:avLst/>
          </a:prstGeom>
        </p:spPr>
      </p:pic>
      <p:cxnSp>
        <p:nvCxnSpPr>
          <p:cNvPr id="9" name="Straight Connector 8"/>
          <p:cNvCxnSpPr>
            <a:cxnSpLocks/>
          </p:cNvCxnSpPr>
          <p:nvPr userDrawn="1"/>
        </p:nvCxnSpPr>
        <p:spPr>
          <a:xfrm>
            <a:off x="-71019" y="6129285"/>
            <a:ext cx="12307410" cy="0"/>
          </a:xfrm>
          <a:prstGeom prst="line">
            <a:avLst/>
          </a:prstGeom>
          <a:ln w="76200">
            <a:solidFill>
              <a:srgbClr val="DC1B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08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Custom Layout">
    <p:bg>
      <p:bgPr>
        <a:gradFill>
          <a:gsLst>
            <a:gs pos="0">
              <a:srgbClr val="1A3B5B">
                <a:shade val="30000"/>
                <a:satMod val="115000"/>
              </a:srgbClr>
            </a:gs>
            <a:gs pos="50000">
              <a:srgbClr val="1A3B5B">
                <a:shade val="67500"/>
                <a:satMod val="115000"/>
              </a:srgbClr>
            </a:gs>
            <a:gs pos="100000">
              <a:srgbClr val="1A3B5B">
                <a:shade val="100000"/>
                <a:satMod val="115000"/>
              </a:srgbClr>
            </a:gs>
          </a:gsLst>
          <a:lin ang="135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5DCA38-A17E-BFEB-4B0E-357358FC19E7}"/>
              </a:ext>
            </a:extLst>
          </p:cNvPr>
          <p:cNvSpPr/>
          <p:nvPr userDrawn="1"/>
        </p:nvSpPr>
        <p:spPr>
          <a:xfrm>
            <a:off x="0" y="488797"/>
            <a:ext cx="12192000" cy="6388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A013F01-82B4-9333-7684-E7ED84BD32FF}"/>
              </a:ext>
            </a:extLst>
          </p:cNvPr>
          <p:cNvSpPr/>
          <p:nvPr userDrawn="1"/>
        </p:nvSpPr>
        <p:spPr>
          <a:xfrm>
            <a:off x="-79897" y="-7463"/>
            <a:ext cx="12316287" cy="424718"/>
          </a:xfrm>
          <a:prstGeom prst="rect">
            <a:avLst/>
          </a:prstGeom>
          <a:solidFill>
            <a:srgbClr val="0E3C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4C1CD5-F630-D9DC-F8C1-FE2A096763C3}"/>
              </a:ext>
            </a:extLst>
          </p:cNvPr>
          <p:cNvSpPr/>
          <p:nvPr userDrawn="1"/>
        </p:nvSpPr>
        <p:spPr>
          <a:xfrm rot="5400000" flipH="1">
            <a:off x="6039295" y="-5705021"/>
            <a:ext cx="77896" cy="12316288"/>
          </a:xfrm>
          <a:prstGeom prst="rect">
            <a:avLst/>
          </a:prstGeom>
          <a:solidFill>
            <a:srgbClr val="DC1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447" y="2171700"/>
            <a:ext cx="11059287" cy="3373694"/>
          </a:xfrm>
        </p:spPr>
        <p:txBody>
          <a:bodyPr>
            <a:normAutofit/>
          </a:bodyPr>
          <a:lstStyle>
            <a:lvl1pPr marL="0" indent="0">
              <a:buNone/>
              <a:defRPr sz="1800">
                <a:solidFill>
                  <a:srgbClr val="1A1A1A"/>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dirty="0"/>
              <a:t>Click to edit Master text styles</a:t>
            </a:r>
          </a:p>
        </p:txBody>
      </p:sp>
      <p:sp>
        <p:nvSpPr>
          <p:cNvPr id="10" name="Title 1">
            <a:extLst>
              <a:ext uri="{FF2B5EF4-FFF2-40B4-BE49-F238E27FC236}">
                <a16:creationId xmlns:a16="http://schemas.microsoft.com/office/drawing/2014/main" id="{F812F1F0-B2BE-64B7-98B9-9CAA28360ECF}"/>
              </a:ext>
            </a:extLst>
          </p:cNvPr>
          <p:cNvSpPr>
            <a:spLocks noGrp="1"/>
          </p:cNvSpPr>
          <p:nvPr>
            <p:ph type="title" hasCustomPrompt="1"/>
          </p:nvPr>
        </p:nvSpPr>
        <p:spPr>
          <a:xfrm>
            <a:off x="-3" y="535750"/>
            <a:ext cx="8590556" cy="760106"/>
          </a:xfrm>
        </p:spPr>
        <p:txBody>
          <a:bodyPr anchor="b" anchorCtr="0"/>
          <a:lstStyle>
            <a:lvl1pPr>
              <a:defRPr>
                <a:solidFill>
                  <a:srgbClr val="1A3B5B"/>
                </a:solidFill>
              </a:defRPr>
            </a:lvl1pPr>
          </a:lstStyle>
          <a:p>
            <a:r>
              <a:rPr lang="en-US" dirty="0"/>
              <a:t>[Click to edit Master title style]</a:t>
            </a:r>
          </a:p>
        </p:txBody>
      </p:sp>
      <p:pic>
        <p:nvPicPr>
          <p:cNvPr id="11" name="Picture 10" descr="A map of a network&#10;&#10;Description automatically generated with medium confidence">
            <a:extLst>
              <a:ext uri="{FF2B5EF4-FFF2-40B4-BE49-F238E27FC236}">
                <a16:creationId xmlns:a16="http://schemas.microsoft.com/office/drawing/2014/main" id="{E5F03671-EB5F-8D08-CAA4-4E10080DA4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8367140" y="4647794"/>
            <a:ext cx="4194562" cy="3058338"/>
          </a:xfrm>
          <a:prstGeom prst="rect">
            <a:avLst/>
          </a:prstGeom>
        </p:spPr>
      </p:pic>
      <p:pic>
        <p:nvPicPr>
          <p:cNvPr id="4" name="Picture 3" descr="A blue logo with a black background&#10;&#10;Description automatically generated">
            <a:extLst>
              <a:ext uri="{FF2B5EF4-FFF2-40B4-BE49-F238E27FC236}">
                <a16:creationId xmlns:a16="http://schemas.microsoft.com/office/drawing/2014/main" id="{1E2B402B-1C4F-FE4D-FA86-83BAD22A77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64422" y="6365917"/>
            <a:ext cx="1549020" cy="392419"/>
          </a:xfrm>
          <a:prstGeom prst="rect">
            <a:avLst/>
          </a:prstGeom>
        </p:spPr>
      </p:pic>
    </p:spTree>
    <p:extLst>
      <p:ext uri="{BB962C8B-B14F-4D97-AF65-F5344CB8AC3E}">
        <p14:creationId xmlns:p14="http://schemas.microsoft.com/office/powerpoint/2010/main" val="2749299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lue">
    <p:spTree>
      <p:nvGrpSpPr>
        <p:cNvPr id="1" name=""/>
        <p:cNvGrpSpPr/>
        <p:nvPr/>
      </p:nvGrpSpPr>
      <p:grpSpPr>
        <a:xfrm>
          <a:off x="0" y="0"/>
          <a:ext cx="0" cy="0"/>
          <a:chOff x="0" y="0"/>
          <a:chExt cx="0" cy="0"/>
        </a:xfrm>
      </p:grpSpPr>
      <p:pic>
        <p:nvPicPr>
          <p:cNvPr id="8" name="Picture 7" descr="A map of a network&#10;&#10;Description automatically generated with medium confidence">
            <a:extLst>
              <a:ext uri="{FF2B5EF4-FFF2-40B4-BE49-F238E27FC236}">
                <a16:creationId xmlns:a16="http://schemas.microsoft.com/office/drawing/2014/main" id="{27E725F8-6D8C-4029-0A66-952ABA4940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8367140" y="4647794"/>
            <a:ext cx="4194562" cy="3058338"/>
          </a:xfrm>
          <a:prstGeom prst="rect">
            <a:avLst/>
          </a:prstGeom>
        </p:spPr>
      </p:pic>
      <p:sp>
        <p:nvSpPr>
          <p:cNvPr id="15" name="Content Placeholder 2">
            <a:extLst>
              <a:ext uri="{FF2B5EF4-FFF2-40B4-BE49-F238E27FC236}">
                <a16:creationId xmlns:a16="http://schemas.microsoft.com/office/drawing/2014/main" id="{CFCB8FB9-1DFE-DF48-B927-892C67DADE00}"/>
              </a:ext>
            </a:extLst>
          </p:cNvPr>
          <p:cNvSpPr>
            <a:spLocks noGrp="1"/>
          </p:cNvSpPr>
          <p:nvPr>
            <p:ph idx="1" hasCustomPrompt="1"/>
          </p:nvPr>
        </p:nvSpPr>
        <p:spPr>
          <a:xfrm>
            <a:off x="1066799" y="2254827"/>
            <a:ext cx="8131791" cy="3922136"/>
          </a:xfrm>
        </p:spPr>
        <p:txBody>
          <a:bodyPr numCol="1"/>
          <a:lstStyle>
            <a:lvl1pPr marL="365760" indent="-365760">
              <a:buClr>
                <a:srgbClr val="DC1B7B"/>
              </a:buClr>
              <a:buFont typeface="Wingdings" panose="05000000000000000000" pitchFamily="2" charset="2"/>
              <a:buChar char="§"/>
              <a:defRPr>
                <a:solidFill>
                  <a:schemeClr val="accent1">
                    <a:lumMod val="10000"/>
                  </a:schemeClr>
                </a:solidFill>
              </a:defRPr>
            </a:lvl1pPr>
            <a:lvl2pPr marL="731520" indent="-365760">
              <a:buClr>
                <a:srgbClr val="DC1B7B"/>
              </a:buClr>
              <a:buFont typeface="Wingdings" panose="05000000000000000000" pitchFamily="2" charset="2"/>
              <a:buChar char="§"/>
              <a:defRPr>
                <a:solidFill>
                  <a:schemeClr val="accent1">
                    <a:lumMod val="10000"/>
                  </a:schemeClr>
                </a:solidFill>
              </a:defRPr>
            </a:lvl2pPr>
            <a:lvl3pPr marL="1097280" indent="-365760">
              <a:buClr>
                <a:srgbClr val="DC1B7B"/>
              </a:buClr>
              <a:buFont typeface="Wingdings" panose="05000000000000000000" pitchFamily="2" charset="2"/>
              <a:buChar char="§"/>
              <a:defRPr>
                <a:solidFill>
                  <a:schemeClr val="accent1">
                    <a:lumMod val="10000"/>
                  </a:schemeClr>
                </a:solidFill>
              </a:defRPr>
            </a:lvl3pPr>
            <a:lvl4pPr marL="1463040" indent="-365760">
              <a:buClr>
                <a:srgbClr val="DC1B7B"/>
              </a:buClr>
              <a:buFont typeface="Wingdings" panose="05000000000000000000" pitchFamily="2" charset="2"/>
              <a:buChar char="§"/>
              <a:defRPr>
                <a:solidFill>
                  <a:schemeClr val="accent1">
                    <a:lumMod val="10000"/>
                  </a:schemeClr>
                </a:solidFill>
              </a:defRPr>
            </a:lvl4pPr>
            <a:lvl5pPr marL="1828800" indent="-365760">
              <a:buClr>
                <a:srgbClr val="DC1B7B"/>
              </a:buClr>
              <a:buFont typeface="Wingdings" panose="05000000000000000000" pitchFamily="2" charset="2"/>
              <a:buChar char="§"/>
              <a:defRPr>
                <a:solidFill>
                  <a:schemeClr val="accent1">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47002147-2B19-F846-8342-4AB09A07BE24}"/>
              </a:ext>
            </a:extLst>
          </p:cNvPr>
          <p:cNvSpPr/>
          <p:nvPr userDrawn="1"/>
        </p:nvSpPr>
        <p:spPr>
          <a:xfrm>
            <a:off x="-62144" y="0"/>
            <a:ext cx="12322206" cy="1912139"/>
          </a:xfrm>
          <a:prstGeom prst="rect">
            <a:avLst/>
          </a:prstGeom>
          <a:gradFill flip="none" rotWithShape="1">
            <a:gsLst>
              <a:gs pos="100000">
                <a:srgbClr val="1A3B5B">
                  <a:shade val="30000"/>
                  <a:satMod val="115000"/>
                </a:srgbClr>
              </a:gs>
              <a:gs pos="23000">
                <a:srgbClr val="1A3B5B">
                  <a:shade val="67500"/>
                  <a:satMod val="115000"/>
                </a:srgbClr>
              </a:gs>
              <a:gs pos="0">
                <a:srgbClr val="1A3B5B">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4E6F4"/>
              </a:solidFill>
            </a:endParaRPr>
          </a:p>
        </p:txBody>
      </p:sp>
      <p:sp>
        <p:nvSpPr>
          <p:cNvPr id="18" name="Title 1">
            <a:extLst>
              <a:ext uri="{FF2B5EF4-FFF2-40B4-BE49-F238E27FC236}">
                <a16:creationId xmlns:a16="http://schemas.microsoft.com/office/drawing/2014/main" id="{60339787-6830-C548-B652-89566B645CD4}"/>
              </a:ext>
            </a:extLst>
          </p:cNvPr>
          <p:cNvSpPr>
            <a:spLocks noGrp="1"/>
          </p:cNvSpPr>
          <p:nvPr>
            <p:ph type="title" hasCustomPrompt="1"/>
          </p:nvPr>
        </p:nvSpPr>
        <p:spPr>
          <a:xfrm>
            <a:off x="1066800" y="218364"/>
            <a:ext cx="9783170" cy="1433015"/>
          </a:xfrm>
        </p:spPr>
        <p:txBody>
          <a:bodyPr anchor="b" anchorCtr="0"/>
          <a:lstStyle>
            <a:lvl1pPr>
              <a:defRPr>
                <a:solidFill>
                  <a:schemeClr val="bg1"/>
                </a:solidFill>
              </a:defRPr>
            </a:lvl1pPr>
          </a:lstStyle>
          <a:p>
            <a:r>
              <a:rPr lang="en-US" dirty="0"/>
              <a:t>[Click to edit Master title style]</a:t>
            </a:r>
          </a:p>
        </p:txBody>
      </p:sp>
      <p:pic>
        <p:nvPicPr>
          <p:cNvPr id="6" name="Picture 5" descr="A blue logo with a black background&#10;&#10;Description automatically generated">
            <a:extLst>
              <a:ext uri="{FF2B5EF4-FFF2-40B4-BE49-F238E27FC236}">
                <a16:creationId xmlns:a16="http://schemas.microsoft.com/office/drawing/2014/main" id="{3E64434B-3BA9-ECC6-F86B-7F6B9FE918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64422" y="6365917"/>
            <a:ext cx="1549020" cy="392419"/>
          </a:xfrm>
          <a:prstGeom prst="rect">
            <a:avLst/>
          </a:prstGeom>
        </p:spPr>
      </p:pic>
    </p:spTree>
    <p:extLst>
      <p:ext uri="{BB962C8B-B14F-4D97-AF65-F5344CB8AC3E}">
        <p14:creationId xmlns:p14="http://schemas.microsoft.com/office/powerpoint/2010/main" val="123812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Blue">
    <p:spTree>
      <p:nvGrpSpPr>
        <p:cNvPr id="1" name=""/>
        <p:cNvGrpSpPr/>
        <p:nvPr/>
      </p:nvGrpSpPr>
      <p:grpSpPr>
        <a:xfrm>
          <a:off x="0" y="0"/>
          <a:ext cx="0" cy="0"/>
          <a:chOff x="0" y="0"/>
          <a:chExt cx="0" cy="0"/>
        </a:xfrm>
      </p:grpSpPr>
      <p:pic>
        <p:nvPicPr>
          <p:cNvPr id="11" name="Picture 10" descr="A map of a network&#10;&#10;Description automatically generated with medium confidence">
            <a:extLst>
              <a:ext uri="{FF2B5EF4-FFF2-40B4-BE49-F238E27FC236}">
                <a16:creationId xmlns:a16="http://schemas.microsoft.com/office/drawing/2014/main" id="{AEF421D9-6C97-C5F3-C76A-415FFEFB0B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8367140" y="4647794"/>
            <a:ext cx="4194562" cy="3058338"/>
          </a:xfrm>
          <a:prstGeom prst="rect">
            <a:avLst/>
          </a:prstGeom>
        </p:spPr>
      </p:pic>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lvl1pPr marL="365760" indent="-365760">
              <a:buClr>
                <a:srgbClr val="DC1B7B"/>
              </a:buClr>
              <a:buFont typeface="Wingdings" panose="05000000000000000000" pitchFamily="2" charset="2"/>
              <a:buChar char="§"/>
              <a:defRPr>
                <a:solidFill>
                  <a:schemeClr val="accent1">
                    <a:lumMod val="25000"/>
                  </a:schemeClr>
                </a:solidFill>
              </a:defRPr>
            </a:lvl1pPr>
            <a:lvl2pPr marL="731520" indent="-365760">
              <a:buClr>
                <a:srgbClr val="DC1B7B"/>
              </a:buClr>
              <a:buFont typeface="Wingdings" panose="05000000000000000000" pitchFamily="2" charset="2"/>
              <a:buChar char="§"/>
              <a:defRPr>
                <a:solidFill>
                  <a:schemeClr val="accent1">
                    <a:lumMod val="25000"/>
                  </a:schemeClr>
                </a:solidFill>
              </a:defRPr>
            </a:lvl2pPr>
            <a:lvl3pPr marL="1097280" indent="-365760">
              <a:buClr>
                <a:srgbClr val="DC1B7B"/>
              </a:buClr>
              <a:buFont typeface="Wingdings" panose="05000000000000000000" pitchFamily="2" charset="2"/>
              <a:buChar char="§"/>
              <a:defRPr>
                <a:solidFill>
                  <a:schemeClr val="accent1">
                    <a:lumMod val="25000"/>
                  </a:schemeClr>
                </a:solidFill>
              </a:defRPr>
            </a:lvl3pPr>
            <a:lvl4pPr marL="1463040" indent="-365760">
              <a:buClr>
                <a:srgbClr val="DC1B7B"/>
              </a:buClr>
              <a:buFont typeface="Wingdings" panose="05000000000000000000" pitchFamily="2" charset="2"/>
              <a:buChar char="§"/>
              <a:defRPr>
                <a:solidFill>
                  <a:schemeClr val="accent1">
                    <a:lumMod val="25000"/>
                  </a:schemeClr>
                </a:solidFill>
              </a:defRPr>
            </a:lvl4pPr>
            <a:lvl5pPr marL="1828800" indent="-365760">
              <a:buClr>
                <a:srgbClr val="DC1B7B"/>
              </a:buClr>
              <a:buFont typeface="Wingdings" panose="05000000000000000000" pitchFamily="2" charset="2"/>
              <a:buChar char="§"/>
              <a:defRPr>
                <a:solidFill>
                  <a:schemeClr val="accent1">
                    <a:lumMod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B43224D9-F0FF-7F49-8041-6C67929333C8}"/>
              </a:ext>
            </a:extLst>
          </p:cNvPr>
          <p:cNvSpPr/>
          <p:nvPr userDrawn="1"/>
        </p:nvSpPr>
        <p:spPr>
          <a:xfrm>
            <a:off x="-62144" y="0"/>
            <a:ext cx="982265" cy="6858000"/>
          </a:xfrm>
          <a:prstGeom prst="rect">
            <a:avLst/>
          </a:prstGeom>
          <a:gradFill flip="none" rotWithShape="1">
            <a:gsLst>
              <a:gs pos="0">
                <a:srgbClr val="1A3B5B">
                  <a:shade val="30000"/>
                  <a:satMod val="115000"/>
                </a:srgbClr>
              </a:gs>
              <a:gs pos="50000">
                <a:srgbClr val="1A3B5B">
                  <a:shade val="67500"/>
                  <a:satMod val="115000"/>
                </a:srgbClr>
              </a:gs>
              <a:gs pos="100000">
                <a:srgbClr val="1A3B5B">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logo with a black background&#10;&#10;Description automatically generated">
            <a:extLst>
              <a:ext uri="{FF2B5EF4-FFF2-40B4-BE49-F238E27FC236}">
                <a16:creationId xmlns:a16="http://schemas.microsoft.com/office/drawing/2014/main" id="{3EC8ECBF-CD6F-1111-B9E6-14CA88A91B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64422" y="6365917"/>
            <a:ext cx="1549020" cy="392419"/>
          </a:xfrm>
          <a:prstGeom prst="rect">
            <a:avLst/>
          </a:prstGeom>
        </p:spPr>
      </p:pic>
      <p:sp>
        <p:nvSpPr>
          <p:cNvPr id="9" name="Title 1">
            <a:extLst>
              <a:ext uri="{FF2B5EF4-FFF2-40B4-BE49-F238E27FC236}">
                <a16:creationId xmlns:a16="http://schemas.microsoft.com/office/drawing/2014/main" id="{CA0C31B9-15E7-0631-4172-15107861AA7F}"/>
              </a:ext>
            </a:extLst>
          </p:cNvPr>
          <p:cNvSpPr>
            <a:spLocks noGrp="1"/>
          </p:cNvSpPr>
          <p:nvPr>
            <p:ph type="title" hasCustomPrompt="1"/>
          </p:nvPr>
        </p:nvSpPr>
        <p:spPr>
          <a:xfrm>
            <a:off x="920121" y="96734"/>
            <a:ext cx="8590556" cy="760106"/>
          </a:xfrm>
        </p:spPr>
        <p:txBody>
          <a:bodyPr anchor="b" anchorCtr="0"/>
          <a:lstStyle>
            <a:lvl1pPr>
              <a:defRPr>
                <a:solidFill>
                  <a:srgbClr val="1A3B5B"/>
                </a:solidFill>
              </a:defRPr>
            </a:lvl1pPr>
          </a:lstStyle>
          <a:p>
            <a:r>
              <a:rPr lang="en-US" dirty="0"/>
              <a:t>[Click to edit Master title style]</a:t>
            </a:r>
          </a:p>
        </p:txBody>
      </p:sp>
      <p:cxnSp>
        <p:nvCxnSpPr>
          <p:cNvPr id="2" name="Straight Connector 1">
            <a:extLst>
              <a:ext uri="{FF2B5EF4-FFF2-40B4-BE49-F238E27FC236}">
                <a16:creationId xmlns:a16="http://schemas.microsoft.com/office/drawing/2014/main" id="{C6B3E820-2C5B-3022-9D0E-F3D76DA27E53}"/>
              </a:ext>
            </a:extLst>
          </p:cNvPr>
          <p:cNvCxnSpPr>
            <a:cxnSpLocks/>
          </p:cNvCxnSpPr>
          <p:nvPr userDrawn="1"/>
        </p:nvCxnSpPr>
        <p:spPr>
          <a:xfrm flipV="1">
            <a:off x="882413" y="-61994"/>
            <a:ext cx="0" cy="6943241"/>
          </a:xfrm>
          <a:prstGeom prst="line">
            <a:avLst/>
          </a:prstGeom>
          <a:ln w="76200">
            <a:solidFill>
              <a:srgbClr val="DC1B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35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Audit Content Blue Large">
    <p:spTree>
      <p:nvGrpSpPr>
        <p:cNvPr id="1" name=""/>
        <p:cNvGrpSpPr/>
        <p:nvPr/>
      </p:nvGrpSpPr>
      <p:grpSpPr>
        <a:xfrm>
          <a:off x="0" y="0"/>
          <a:ext cx="0" cy="0"/>
          <a:chOff x="0" y="0"/>
          <a:chExt cx="0" cy="0"/>
        </a:xfrm>
      </p:grpSpPr>
      <p:pic>
        <p:nvPicPr>
          <p:cNvPr id="11" name="Picture 10" descr="A blue screen with a red border&#10;&#10;Description automatically generated">
            <a:extLst>
              <a:ext uri="{FF2B5EF4-FFF2-40B4-BE49-F238E27FC236}">
                <a16:creationId xmlns:a16="http://schemas.microsoft.com/office/drawing/2014/main" id="{44855407-B7B0-1E15-9A30-4C14ADBB40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21" y="0"/>
            <a:ext cx="12331083" cy="6858000"/>
          </a:xfrm>
          <a:prstGeom prst="rect">
            <a:avLst/>
          </a:prstGeom>
        </p:spPr>
      </p:pic>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0" y="104775"/>
            <a:ext cx="8590556" cy="760106"/>
          </a:xfrm>
        </p:spPr>
        <p:txBody>
          <a:bodyPr anchor="b" anchorCtr="0"/>
          <a:lstStyle>
            <a:lvl1pPr>
              <a:defRPr>
                <a:solidFill>
                  <a:srgbClr val="1A3B5B"/>
                </a:solidFill>
              </a:defRPr>
            </a:lvl1pPr>
          </a:lstStyle>
          <a:p>
            <a:r>
              <a:rPr lang="en-US" dirty="0"/>
              <a:t>[Click to edit Master title style]</a:t>
            </a:r>
          </a:p>
        </p:txBody>
      </p:sp>
      <p:pic>
        <p:nvPicPr>
          <p:cNvPr id="13" name="Picture 12" descr="A white logo with a black background&#10;&#10;Description automatically generated">
            <a:extLst>
              <a:ext uri="{FF2B5EF4-FFF2-40B4-BE49-F238E27FC236}">
                <a16:creationId xmlns:a16="http://schemas.microsoft.com/office/drawing/2014/main" id="{BFEB1609-A201-412C-B7D7-8D4ABE7F1A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06075" y="6360731"/>
            <a:ext cx="1472190" cy="393638"/>
          </a:xfrm>
          <a:prstGeom prst="rect">
            <a:avLst/>
          </a:prstGeom>
        </p:spPr>
      </p:pic>
      <p:cxnSp>
        <p:nvCxnSpPr>
          <p:cNvPr id="4" name="Straight Connector 3">
            <a:extLst>
              <a:ext uri="{FF2B5EF4-FFF2-40B4-BE49-F238E27FC236}">
                <a16:creationId xmlns:a16="http://schemas.microsoft.com/office/drawing/2014/main" id="{8D8F062E-EFDD-B6D4-CDF2-1436C844E0C4}"/>
              </a:ext>
            </a:extLst>
          </p:cNvPr>
          <p:cNvCxnSpPr>
            <a:cxnSpLocks/>
          </p:cNvCxnSpPr>
          <p:nvPr userDrawn="1"/>
        </p:nvCxnSpPr>
        <p:spPr>
          <a:xfrm>
            <a:off x="-71021" y="982250"/>
            <a:ext cx="12331083" cy="0"/>
          </a:xfrm>
          <a:prstGeom prst="line">
            <a:avLst/>
          </a:prstGeom>
          <a:ln w="76200">
            <a:solidFill>
              <a:srgbClr val="DC1B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227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Audit Content Blue Large">
    <p:spTree>
      <p:nvGrpSpPr>
        <p:cNvPr id="1" name=""/>
        <p:cNvGrpSpPr/>
        <p:nvPr/>
      </p:nvGrpSpPr>
      <p:grpSpPr>
        <a:xfrm>
          <a:off x="0" y="0"/>
          <a:ext cx="0" cy="0"/>
          <a:chOff x="0" y="0"/>
          <a:chExt cx="0" cy="0"/>
        </a:xfrm>
      </p:grpSpPr>
      <p:pic>
        <p:nvPicPr>
          <p:cNvPr id="8" name="Picture 7" descr="A blue screen with a red border&#10;&#10;Description automatically generated">
            <a:extLst>
              <a:ext uri="{FF2B5EF4-FFF2-40B4-BE49-F238E27FC236}">
                <a16:creationId xmlns:a16="http://schemas.microsoft.com/office/drawing/2014/main" id="{F6BEF2DA-0632-465B-3D55-498DF499602F}"/>
              </a:ext>
            </a:extLst>
          </p:cNvPr>
          <p:cNvPicPr>
            <a:picLocks noChangeAspect="1"/>
          </p:cNvPicPr>
          <p:nvPr userDrawn="1"/>
        </p:nvPicPr>
        <p:blipFill>
          <a:blip r:embed="rId2">
            <a:extLst>
              <a:ext uri="{28A0092B-C50C-407E-A947-70E740481C1C}">
                <a14:useLocalDpi xmlns:a14="http://schemas.microsoft.com/office/drawing/2010/main" val="0"/>
              </a:ext>
            </a:extLst>
          </a:blip>
          <a:srcRect t="16528"/>
          <a:stretch/>
        </p:blipFill>
        <p:spPr>
          <a:xfrm>
            <a:off x="-106532" y="0"/>
            <a:ext cx="12375472" cy="6857999"/>
          </a:xfrm>
          <a:prstGeom prst="rect">
            <a:avLst/>
          </a:prstGeom>
        </p:spPr>
      </p:pic>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253693"/>
            <a:ext cx="8590556" cy="1325563"/>
          </a:xfrm>
        </p:spPr>
        <p:txBody>
          <a:bodyPr anchor="b" anchorCtr="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2173184"/>
            <a:ext cx="10324354" cy="4003778"/>
          </a:xfrm>
        </p:spPr>
        <p:txBody>
          <a:bodyPr>
            <a:normAutofit/>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white logo with a black background&#10;&#10;Description automatically generated">
            <a:extLst>
              <a:ext uri="{FF2B5EF4-FFF2-40B4-BE49-F238E27FC236}">
                <a16:creationId xmlns:a16="http://schemas.microsoft.com/office/drawing/2014/main" id="{0DD09D22-07E7-642A-D397-0E2A929820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06075" y="6360731"/>
            <a:ext cx="1472190" cy="393638"/>
          </a:xfrm>
          <a:prstGeom prst="rect">
            <a:avLst/>
          </a:prstGeom>
        </p:spPr>
      </p:pic>
    </p:spTree>
    <p:extLst>
      <p:ext uri="{BB962C8B-B14F-4D97-AF65-F5344CB8AC3E}">
        <p14:creationId xmlns:p14="http://schemas.microsoft.com/office/powerpoint/2010/main" val="138447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696672-4053-40B2-8D5A-353AB7048B49}"/>
              </a:ext>
            </a:extLst>
          </p:cNvPr>
          <p:cNvSpPr>
            <a:spLocks noGrp="1"/>
          </p:cNvSpPr>
          <p:nvPr>
            <p:ph type="title"/>
          </p:nvPr>
        </p:nvSpPr>
        <p:spPr>
          <a:xfrm>
            <a:off x="1066800" y="365125"/>
            <a:ext cx="10058400" cy="1325563"/>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0669E07F-966D-40C4-889D-88FA8BC10479}"/>
              </a:ext>
            </a:extLst>
          </p:cNvPr>
          <p:cNvSpPr>
            <a:spLocks noGrp="1"/>
          </p:cNvSpPr>
          <p:nvPr>
            <p:ph type="body" idx="1"/>
          </p:nvPr>
        </p:nvSpPr>
        <p:spPr>
          <a:xfrm>
            <a:off x="1066800" y="2254827"/>
            <a:ext cx="10058400" cy="3922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8251081"/>
      </p:ext>
    </p:extLst>
  </p:cSld>
  <p:clrMap bg1="lt1" tx1="dk1" bg2="lt2" tx2="dk2" accent1="accent1" accent2="accent2" accent3="accent3" accent4="accent4" accent5="accent5" accent6="accent6" hlink="hlink" folHlink="folHlink"/>
  <p:sldLayoutIdLst>
    <p:sldLayoutId id="2147483735" r:id="rId1"/>
    <p:sldLayoutId id="2147483753" r:id="rId2"/>
    <p:sldLayoutId id="2147483791" r:id="rId3"/>
    <p:sldLayoutId id="2147483792" r:id="rId4"/>
    <p:sldLayoutId id="2147483756" r:id="rId5"/>
    <p:sldLayoutId id="2147483757" r:id="rId6"/>
    <p:sldLayoutId id="2147483758" r:id="rId7"/>
    <p:sldLayoutId id="2147483793" r:id="rId8"/>
  </p:sldLayoutIdLst>
  <p:txStyles>
    <p:titleStyle>
      <a:lvl1pPr algn="l" defTabSz="914400" rtl="0" eaLnBrk="1" latinLnBrk="0" hangingPunct="1">
        <a:lnSpc>
          <a:spcPct val="90000"/>
        </a:lnSpc>
        <a:spcBef>
          <a:spcPct val="0"/>
        </a:spcBef>
        <a:buNone/>
        <a:defRPr sz="4400" b="1" kern="1200" spc="-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65760" indent="-365760" algn="l" defTabSz="914400" rtl="0" eaLnBrk="1" latinLnBrk="0" hangingPunct="1">
        <a:lnSpc>
          <a:spcPct val="100000"/>
        </a:lnSpc>
        <a:spcBef>
          <a:spcPts val="1200"/>
        </a:spcBef>
        <a:spcAft>
          <a:spcPts val="1200"/>
        </a:spcAft>
        <a:buClr>
          <a:schemeClr val="accent4"/>
        </a:buClr>
        <a:buFont typeface="Wingdings" panose="05000000000000000000" pitchFamily="2" charset="2"/>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320"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w3.org/WAI/ARIA/apg/patterns/button/"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w3.org/WAI/ARIA/apg/patterns/"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w3.org/WAI/ARIA/apg/pattern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2B2DDD-F84C-0AF1-C8F0-8AACB346EAC7}"/>
              </a:ext>
            </a:extLst>
          </p:cNvPr>
          <p:cNvSpPr>
            <a:spLocks noGrp="1"/>
          </p:cNvSpPr>
          <p:nvPr>
            <p:ph type="title"/>
          </p:nvPr>
        </p:nvSpPr>
        <p:spPr>
          <a:xfrm>
            <a:off x="586250" y="1375951"/>
            <a:ext cx="11329229" cy="1734893"/>
          </a:xfrm>
        </p:spPr>
        <p:txBody>
          <a:bodyPr anchor="ctr">
            <a:normAutofit fontScale="90000"/>
          </a:bodyPr>
          <a:lstStyle/>
          <a:p>
            <a:r>
              <a:rPr lang="en-US" sz="5000" dirty="0"/>
              <a:t>Pieces of an Accessibility Audit:</a:t>
            </a:r>
            <a:br>
              <a:rPr lang="en-US" sz="5000" dirty="0"/>
            </a:br>
            <a:r>
              <a:rPr lang="en-US" sz="5000" dirty="0"/>
              <a:t>Semantics, Design Patterns &amp; Attributes, Oh my!</a:t>
            </a:r>
          </a:p>
        </p:txBody>
      </p:sp>
      <p:sp>
        <p:nvSpPr>
          <p:cNvPr id="5" name="Subtitle 2">
            <a:extLst>
              <a:ext uri="{FF2B5EF4-FFF2-40B4-BE49-F238E27FC236}">
                <a16:creationId xmlns:a16="http://schemas.microsoft.com/office/drawing/2014/main" id="{9CD727F3-D845-2293-F302-2494BBF02A33}"/>
              </a:ext>
            </a:extLst>
          </p:cNvPr>
          <p:cNvSpPr txBox="1">
            <a:spLocks/>
          </p:cNvSpPr>
          <p:nvPr/>
        </p:nvSpPr>
        <p:spPr>
          <a:xfrm>
            <a:off x="586253" y="5297318"/>
            <a:ext cx="3840460" cy="369459"/>
          </a:xfrm>
          <a:prstGeom prst="rect">
            <a:avLst/>
          </a:prstGeom>
        </p:spPr>
        <p:txBody>
          <a:bodyPr>
            <a:noAutofit/>
          </a:bodyPr>
          <a:lstStyle>
            <a:lvl1pPr marL="0" indent="0" algn="l" defTabSz="914400" rtl="0" eaLnBrk="1" latinLnBrk="0" hangingPunct="1">
              <a:lnSpc>
                <a:spcPct val="100000"/>
              </a:lnSpc>
              <a:spcBef>
                <a:spcPts val="1200"/>
              </a:spcBef>
              <a:spcAft>
                <a:spcPts val="1200"/>
              </a:spcAft>
              <a:buClr>
                <a:schemeClr val="accent4"/>
              </a:buClr>
              <a:buFont typeface="Wingdings" panose="05000000000000000000" pitchFamily="2" charset="2"/>
              <a:buNone/>
              <a:defRPr sz="2000" b="1"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100000"/>
              </a:lnSpc>
              <a:spcBef>
                <a:spcPts val="1200"/>
              </a:spcBef>
              <a:spcAft>
                <a:spcPts val="1200"/>
              </a:spcAft>
              <a:buClr>
                <a:schemeClr val="accent4"/>
              </a:buClr>
              <a:buFont typeface="HGGothicE" panose="020B0909000000000000" pitchFamily="49" charset="-128"/>
              <a:buNone/>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100000"/>
              </a:lnSpc>
              <a:spcBef>
                <a:spcPts val="1200"/>
              </a:spcBef>
              <a:spcAft>
                <a:spcPts val="1200"/>
              </a:spcAft>
              <a:buClr>
                <a:schemeClr val="accent4"/>
              </a:buClr>
              <a:buFont typeface="HGGothicE" panose="020B0909000000000000" pitchFamily="49" charset="-128"/>
              <a:buNone/>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100000"/>
              </a:lnSpc>
              <a:spcBef>
                <a:spcPts val="1200"/>
              </a:spcBef>
              <a:spcAft>
                <a:spcPts val="1200"/>
              </a:spcAft>
              <a:buClr>
                <a:schemeClr val="accent4"/>
              </a:buClr>
              <a:buFont typeface="HGGothicE" panose="020B0909000000000000" pitchFamily="49" charset="-128"/>
              <a:buNone/>
              <a:defRPr sz="1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lnSpc>
                <a:spcPct val="100000"/>
              </a:lnSpc>
              <a:spcBef>
                <a:spcPts val="1200"/>
              </a:spcBef>
              <a:spcAft>
                <a:spcPts val="1200"/>
              </a:spcAft>
              <a:buClr>
                <a:schemeClr val="accent4"/>
              </a:buClr>
              <a:buFont typeface="HGGothicE" panose="020B0909000000000000" pitchFamily="49" charset="-128"/>
              <a:buNone/>
              <a:defRPr sz="1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Wes Estes</a:t>
            </a:r>
          </a:p>
        </p:txBody>
      </p:sp>
      <p:sp>
        <p:nvSpPr>
          <p:cNvPr id="8" name="Text Placeholder 26">
            <a:extLst>
              <a:ext uri="{FF2B5EF4-FFF2-40B4-BE49-F238E27FC236}">
                <a16:creationId xmlns:a16="http://schemas.microsoft.com/office/drawing/2014/main" id="{A9B6C591-8E87-6A0E-4A02-C5ECA446A6BB}"/>
              </a:ext>
            </a:extLst>
          </p:cNvPr>
          <p:cNvSpPr txBox="1">
            <a:spLocks/>
          </p:cNvSpPr>
          <p:nvPr/>
        </p:nvSpPr>
        <p:spPr>
          <a:xfrm>
            <a:off x="586251" y="5785026"/>
            <a:ext cx="3840461" cy="422275"/>
          </a:xfrm>
          <a:prstGeom prst="rect">
            <a:avLst/>
          </a:prstGeom>
        </p:spPr>
        <p:txBody>
          <a:bodyPr>
            <a:normAutofit/>
          </a:bodyPr>
          <a:lstStyle>
            <a:lvl1pPr marL="0" indent="0" algn="l" defTabSz="914400" rtl="0" eaLnBrk="1" latinLnBrk="0" hangingPunct="1">
              <a:lnSpc>
                <a:spcPct val="100000"/>
              </a:lnSpc>
              <a:spcBef>
                <a:spcPts val="1200"/>
              </a:spcBef>
              <a:spcAft>
                <a:spcPts val="1200"/>
              </a:spcAft>
              <a:buClr>
                <a:schemeClr val="accent4"/>
              </a:buClr>
              <a:buFont typeface="Wingdings" panose="05000000000000000000" pitchFamily="2" charset="2"/>
              <a:buNone/>
              <a:defRPr sz="1600" b="0" i="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lgn="l" defTabSz="914400" rtl="0" eaLnBrk="1" latinLnBrk="0" hangingPunct="1">
              <a:lnSpc>
                <a:spcPct val="100000"/>
              </a:lnSpc>
              <a:spcBef>
                <a:spcPts val="1200"/>
              </a:spcBef>
              <a:spcAft>
                <a:spcPts val="1200"/>
              </a:spcAft>
              <a:buClr>
                <a:schemeClr val="accent4"/>
              </a:buClr>
              <a:buFont typeface="HGGothicE" panose="020B0909000000000000" pitchFamily="49" charset="-128"/>
              <a:buNone/>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731520" indent="0" algn="l" defTabSz="914400" rtl="0" eaLnBrk="1" latinLnBrk="0" hangingPunct="1">
              <a:lnSpc>
                <a:spcPct val="100000"/>
              </a:lnSpc>
              <a:spcBef>
                <a:spcPts val="1200"/>
              </a:spcBef>
              <a:spcAft>
                <a:spcPts val="1200"/>
              </a:spcAft>
              <a:buClr>
                <a:schemeClr val="accent4"/>
              </a:buClr>
              <a:buFont typeface="HGGothicE" panose="020B0909000000000000" pitchFamily="49" charset="-128"/>
              <a:buNone/>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097280" indent="0" algn="l" defTabSz="914400" rtl="0" eaLnBrk="1" latinLnBrk="0" hangingPunct="1">
              <a:lnSpc>
                <a:spcPct val="100000"/>
              </a:lnSpc>
              <a:spcBef>
                <a:spcPts val="1200"/>
              </a:spcBef>
              <a:spcAft>
                <a:spcPts val="1200"/>
              </a:spcAft>
              <a:buClr>
                <a:schemeClr val="accent4"/>
              </a:buClr>
              <a:buFont typeface="HGGothicE" panose="020B0909000000000000" pitchFamily="49" charset="-128"/>
              <a:buNone/>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463040" indent="0" algn="l" defTabSz="914400" rtl="0" eaLnBrk="1" latinLnBrk="0" hangingPunct="1">
              <a:lnSpc>
                <a:spcPct val="100000"/>
              </a:lnSpc>
              <a:spcBef>
                <a:spcPts val="1200"/>
              </a:spcBef>
              <a:spcAft>
                <a:spcPts val="1200"/>
              </a:spcAft>
              <a:buClr>
                <a:schemeClr val="accent4"/>
              </a:buClr>
              <a:buFont typeface="HGGothicE" panose="020B0909000000000000" pitchFamily="49" charset="-128"/>
              <a:buNone/>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0" dirty="0"/>
              <a:t>Accessibility Engineer TPGi</a:t>
            </a:r>
          </a:p>
        </p:txBody>
      </p:sp>
      <p:pic>
        <p:nvPicPr>
          <p:cNvPr id="2" name="Picture 1">
            <a:extLst>
              <a:ext uri="{FF2B5EF4-FFF2-40B4-BE49-F238E27FC236}">
                <a16:creationId xmlns:a16="http://schemas.microsoft.com/office/drawing/2014/main" id="{09D7CCE4-BB0E-7798-F28E-74A1DD39C29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65" y="4087401"/>
            <a:ext cx="1143929" cy="1143929"/>
          </a:xfrm>
          <a:prstGeom prst="rect">
            <a:avLst/>
          </a:prstGeom>
        </p:spPr>
      </p:pic>
    </p:spTree>
    <p:extLst>
      <p:ext uri="{BB962C8B-B14F-4D97-AF65-F5344CB8AC3E}">
        <p14:creationId xmlns:p14="http://schemas.microsoft.com/office/powerpoint/2010/main" val="286765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B75CE-97D8-A904-11EF-B6382E75D1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DDE68-CAA9-71C9-8553-1568F0BCB8F2}"/>
              </a:ext>
            </a:extLst>
          </p:cNvPr>
          <p:cNvSpPr>
            <a:spLocks noGrp="1"/>
          </p:cNvSpPr>
          <p:nvPr>
            <p:ph type="title"/>
          </p:nvPr>
        </p:nvSpPr>
        <p:spPr>
          <a:xfrm>
            <a:off x="1097771" y="210312"/>
            <a:ext cx="10894203" cy="1222562"/>
          </a:xfrm>
        </p:spPr>
        <p:txBody>
          <a:bodyPr anchor="t">
            <a:normAutofit/>
          </a:bodyPr>
          <a:lstStyle/>
          <a:p>
            <a:r>
              <a:rPr lang="en-US" dirty="0"/>
              <a:t>Who does this currently work for, or not?</a:t>
            </a:r>
          </a:p>
        </p:txBody>
      </p:sp>
      <p:pic>
        <p:nvPicPr>
          <p:cNvPr id="7" name="Picture 6" descr="Button with visible text &quot;Pizza&quot;">
            <a:extLst>
              <a:ext uri="{FF2B5EF4-FFF2-40B4-BE49-F238E27FC236}">
                <a16:creationId xmlns:a16="http://schemas.microsoft.com/office/drawing/2014/main" id="{3046AF59-6D71-E4E7-4018-F6E8D85C85F3}"/>
              </a:ext>
            </a:extLst>
          </p:cNvPr>
          <p:cNvPicPr>
            <a:picLocks noChangeAspect="1"/>
          </p:cNvPicPr>
          <p:nvPr/>
        </p:nvPicPr>
        <p:blipFill>
          <a:blip r:embed="rId3"/>
          <a:stretch>
            <a:fillRect/>
          </a:stretch>
        </p:blipFill>
        <p:spPr>
          <a:xfrm>
            <a:off x="1097771" y="980372"/>
            <a:ext cx="1714740" cy="905003"/>
          </a:xfrm>
          <a:prstGeom prst="rect">
            <a:avLst/>
          </a:prstGeom>
        </p:spPr>
      </p:pic>
      <p:sp>
        <p:nvSpPr>
          <p:cNvPr id="3" name="Content Placeholder 2">
            <a:extLst>
              <a:ext uri="{FF2B5EF4-FFF2-40B4-BE49-F238E27FC236}">
                <a16:creationId xmlns:a16="http://schemas.microsoft.com/office/drawing/2014/main" id="{DEECD378-69EE-AF04-D7A7-FB1F474AC203}"/>
              </a:ext>
            </a:extLst>
          </p:cNvPr>
          <p:cNvSpPr>
            <a:spLocks noGrp="1"/>
          </p:cNvSpPr>
          <p:nvPr>
            <p:ph idx="1"/>
          </p:nvPr>
        </p:nvSpPr>
        <p:spPr>
          <a:xfrm>
            <a:off x="1097771" y="1952626"/>
            <a:ext cx="5379229" cy="2317254"/>
          </a:xfrm>
        </p:spPr>
        <p:txBody>
          <a:bodyPr>
            <a:normAutofit/>
          </a:bodyPr>
          <a:lstStyle/>
          <a:p>
            <a:pPr marL="0" indent="0">
              <a:spcBef>
                <a:spcPts val="0"/>
              </a:spcBef>
              <a:spcAft>
                <a:spcPts val="0"/>
              </a:spcAft>
              <a:buNone/>
            </a:pPr>
            <a:r>
              <a:rPr lang="en-US" b="1" dirty="0"/>
              <a:t>Code: (HTML)</a:t>
            </a:r>
          </a:p>
          <a:p>
            <a:pPr marL="0" indent="0">
              <a:spcBef>
                <a:spcPts val="0"/>
              </a:spcBef>
              <a:spcAft>
                <a:spcPts val="0"/>
              </a:spcAft>
              <a:buFont typeface="Wingdings" panose="05000000000000000000" pitchFamily="2" charset="2"/>
              <a:buNone/>
            </a:pPr>
            <a:r>
              <a:rPr lang="en-US" sz="2400" b="0" i="0" dirty="0">
                <a:solidFill>
                  <a:srgbClr val="000080"/>
                </a:solidFill>
                <a:effectLst/>
                <a:latin typeface="Noto Sans Mono"/>
              </a:rPr>
              <a:t>&lt;div </a:t>
            </a:r>
            <a:r>
              <a:rPr lang="en-US" dirty="0">
                <a:solidFill>
                  <a:srgbClr val="007575"/>
                </a:solidFill>
                <a:latin typeface="Noto Sans Mono"/>
              </a:rPr>
              <a:t>class</a:t>
            </a:r>
            <a:r>
              <a:rPr lang="en-US" sz="2400" b="0" i="0" dirty="0">
                <a:solidFill>
                  <a:srgbClr val="000080"/>
                </a:solidFill>
                <a:effectLst/>
                <a:latin typeface="Noto Sans Mono"/>
              </a:rPr>
              <a:t>=</a:t>
            </a:r>
            <a:r>
              <a:rPr lang="en-US" sz="2400" b="0" i="0" dirty="0">
                <a:solidFill>
                  <a:srgbClr val="DD1144"/>
                </a:solidFill>
                <a:effectLst/>
                <a:latin typeface="Noto Sans Mono"/>
              </a:rPr>
              <a:t>“button“ </a:t>
            </a:r>
            <a:r>
              <a:rPr lang="en-US" sz="2400" b="0" i="0" dirty="0">
                <a:solidFill>
                  <a:srgbClr val="007575"/>
                </a:solidFill>
                <a:effectLst/>
                <a:latin typeface="Noto Sans Mono"/>
              </a:rPr>
              <a:t>id</a:t>
            </a:r>
            <a:r>
              <a:rPr lang="en-US" sz="2400" b="0" i="0" dirty="0">
                <a:solidFill>
                  <a:srgbClr val="000080"/>
                </a:solidFill>
                <a:effectLst/>
                <a:latin typeface="Noto Sans Mono"/>
              </a:rPr>
              <a:t>=</a:t>
            </a:r>
            <a:r>
              <a:rPr lang="en-US" sz="2400" b="0" i="0" dirty="0">
                <a:solidFill>
                  <a:srgbClr val="DD1144"/>
                </a:solidFill>
                <a:effectLst/>
                <a:latin typeface="Noto Sans Mono"/>
              </a:rPr>
              <a:t>“</a:t>
            </a:r>
            <a:r>
              <a:rPr lang="en-US" sz="2400" b="0" i="0" dirty="0" err="1">
                <a:solidFill>
                  <a:srgbClr val="DD1144"/>
                </a:solidFill>
                <a:effectLst/>
                <a:latin typeface="Noto Sans Mono"/>
              </a:rPr>
              <a:t>jsButton</a:t>
            </a:r>
            <a:r>
              <a:rPr lang="en-US" sz="2400" b="0" i="0" dirty="0">
                <a:solidFill>
                  <a:srgbClr val="DD1144"/>
                </a:solidFill>
                <a:effectLst/>
                <a:latin typeface="Noto Sans Mono"/>
              </a:rPr>
              <a:t>“</a:t>
            </a:r>
            <a:endParaRPr lang="en-US" sz="2400" dirty="0">
              <a:solidFill>
                <a:srgbClr val="000080"/>
              </a:solidFill>
              <a:latin typeface="Noto Sans Mono"/>
            </a:endParaRPr>
          </a:p>
          <a:p>
            <a:pPr marL="0" indent="0">
              <a:lnSpc>
                <a:spcPct val="90000"/>
              </a:lnSpc>
              <a:spcBef>
                <a:spcPts val="0"/>
              </a:spcBef>
              <a:spcAft>
                <a:spcPts val="0"/>
              </a:spcAft>
              <a:buNone/>
            </a:pPr>
            <a:r>
              <a:rPr lang="en-US" sz="2400" dirty="0">
                <a:solidFill>
                  <a:srgbClr val="000080"/>
                </a:solidFill>
                <a:latin typeface="Noto Sans Mono"/>
              </a:rPr>
              <a:t>   </a:t>
            </a:r>
            <a:r>
              <a:rPr lang="en-US" sz="2400" b="0" i="0" dirty="0">
                <a:solidFill>
                  <a:srgbClr val="007575"/>
                </a:solidFill>
                <a:effectLst/>
                <a:latin typeface="Noto Sans Mono"/>
              </a:rPr>
              <a:t>aria-label</a:t>
            </a:r>
            <a:r>
              <a:rPr lang="en-US" sz="2400" b="0" i="0" dirty="0">
                <a:solidFill>
                  <a:srgbClr val="000080"/>
                </a:solidFill>
                <a:effectLst/>
                <a:latin typeface="Noto Sans Mono"/>
              </a:rPr>
              <a:t>=</a:t>
            </a:r>
            <a:r>
              <a:rPr lang="en-US" sz="2400" b="0" i="0" dirty="0">
                <a:solidFill>
                  <a:srgbClr val="DD1144"/>
                </a:solidFill>
                <a:effectLst/>
                <a:latin typeface="Noto Sans Mono"/>
              </a:rPr>
              <a:t>“Accessible Button Name“</a:t>
            </a:r>
            <a:r>
              <a:rPr lang="en-US" sz="2400" dirty="0">
                <a:solidFill>
                  <a:srgbClr val="000080"/>
                </a:solidFill>
                <a:latin typeface="Noto Sans Mono"/>
              </a:rPr>
              <a:t>&gt;</a:t>
            </a:r>
          </a:p>
          <a:p>
            <a:pPr marL="0" indent="0">
              <a:lnSpc>
                <a:spcPct val="90000"/>
              </a:lnSpc>
              <a:spcBef>
                <a:spcPts val="0"/>
              </a:spcBef>
              <a:spcAft>
                <a:spcPts val="0"/>
              </a:spcAft>
              <a:buNone/>
            </a:pPr>
            <a:r>
              <a:rPr lang="en-US" sz="2400" dirty="0">
                <a:solidFill>
                  <a:srgbClr val="000080"/>
                </a:solidFill>
                <a:latin typeface="Noto Sans Mono"/>
              </a:rPr>
              <a:t>   </a:t>
            </a:r>
            <a:r>
              <a:rPr lang="en-US" sz="2400" dirty="0">
                <a:solidFill>
                  <a:srgbClr val="003366"/>
                </a:solidFill>
                <a:latin typeface="Noto Sans Mono"/>
              </a:rPr>
              <a:t>Pizza</a:t>
            </a:r>
          </a:p>
          <a:p>
            <a:pPr marL="0" indent="0">
              <a:spcBef>
                <a:spcPts val="0"/>
              </a:spcBef>
              <a:spcAft>
                <a:spcPts val="0"/>
              </a:spcAft>
              <a:buFont typeface="Wingdings" panose="05000000000000000000" pitchFamily="2" charset="2"/>
              <a:buNone/>
            </a:pPr>
            <a:r>
              <a:rPr lang="en-US" sz="2400" dirty="0">
                <a:solidFill>
                  <a:srgbClr val="000080"/>
                </a:solidFill>
                <a:latin typeface="Noto Sans Mono"/>
              </a:rPr>
              <a:t>&lt;/div&gt;</a:t>
            </a:r>
          </a:p>
        </p:txBody>
      </p:sp>
      <p:sp>
        <p:nvSpPr>
          <p:cNvPr id="5" name="Content Placeholder 2">
            <a:extLst>
              <a:ext uri="{FF2B5EF4-FFF2-40B4-BE49-F238E27FC236}">
                <a16:creationId xmlns:a16="http://schemas.microsoft.com/office/drawing/2014/main" id="{60429FA4-3CFC-6BCC-8B9A-33371B16D03E}"/>
              </a:ext>
            </a:extLst>
          </p:cNvPr>
          <p:cNvSpPr txBox="1">
            <a:spLocks/>
          </p:cNvSpPr>
          <p:nvPr/>
        </p:nvSpPr>
        <p:spPr>
          <a:xfrm>
            <a:off x="6363093" y="1118506"/>
            <a:ext cx="5828907" cy="3151374"/>
          </a:xfrm>
          <a:prstGeom prst="rect">
            <a:avLst/>
          </a:prstGeom>
        </p:spPr>
        <p:txBody>
          <a:bodyPr vert="horz" lIns="91440" tIns="45720" rIns="91440" bIns="45720" numCol="1" rtlCol="0">
            <a:normAutofit/>
          </a:bodyPr>
          <a:lstStyle>
            <a:lvl1pPr marL="36576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0"/>
              </a:spcAft>
              <a:buNone/>
            </a:pPr>
            <a:r>
              <a:rPr lang="en-US" sz="3000" b="1" dirty="0">
                <a:solidFill>
                  <a:schemeClr val="accent1">
                    <a:lumMod val="10000"/>
                  </a:schemeClr>
                </a:solidFill>
              </a:rPr>
              <a:t>Computed Properties:</a:t>
            </a:r>
          </a:p>
          <a:p>
            <a:pPr marL="0" indent="0" algn="l">
              <a:lnSpc>
                <a:spcPct val="120000"/>
              </a:lnSpc>
              <a:spcBef>
                <a:spcPts val="0"/>
              </a:spcBef>
              <a:spcAft>
                <a:spcPts val="0"/>
              </a:spcAft>
              <a:buNone/>
            </a:pPr>
            <a:r>
              <a:rPr lang="it-IT" sz="2800" b="1" dirty="0">
                <a:solidFill>
                  <a:schemeClr val="accent1">
                    <a:lumMod val="10000"/>
                  </a:schemeClr>
                </a:solidFill>
                <a:highlight>
                  <a:srgbClr val="FFFF00"/>
                </a:highlight>
              </a:rPr>
              <a:t>Name:</a:t>
            </a:r>
            <a:r>
              <a:rPr lang="it-IT" sz="2800" dirty="0">
                <a:solidFill>
                  <a:schemeClr val="accent1">
                    <a:lumMod val="10000"/>
                  </a:schemeClr>
                </a:solidFill>
                <a:highlight>
                  <a:srgbClr val="FFFF00"/>
                </a:highlight>
              </a:rPr>
              <a:t> "</a:t>
            </a:r>
            <a:r>
              <a:rPr lang="it-IT" sz="2800" i="1" dirty="0">
                <a:solidFill>
                  <a:schemeClr val="accent1">
                    <a:lumMod val="10000"/>
                  </a:schemeClr>
                </a:solidFill>
                <a:highlight>
                  <a:srgbClr val="FFFF00"/>
                </a:highlight>
              </a:rPr>
              <a:t>Accessible Button Name</a:t>
            </a:r>
            <a:r>
              <a:rPr lang="it-IT" sz="2800" dirty="0">
                <a:solidFill>
                  <a:schemeClr val="accent1">
                    <a:lumMod val="10000"/>
                  </a:schemeClr>
                </a:solidFill>
                <a:highlight>
                  <a:srgbClr val="FFFF00"/>
                </a:highlight>
              </a:rPr>
              <a:t>"</a:t>
            </a:r>
          </a:p>
          <a:p>
            <a:pPr marL="0" indent="0" algn="l">
              <a:lnSpc>
                <a:spcPct val="120000"/>
              </a:lnSpc>
              <a:spcBef>
                <a:spcPts val="0"/>
              </a:spcBef>
              <a:spcAft>
                <a:spcPts val="0"/>
              </a:spcAft>
              <a:buNone/>
            </a:pPr>
            <a:r>
              <a:rPr lang="it-IT" dirty="0">
                <a:solidFill>
                  <a:schemeClr val="accent1">
                    <a:lumMod val="10000"/>
                  </a:schemeClr>
                </a:solidFill>
              </a:rPr>
              <a:t>   aria-labelledby: Not specified</a:t>
            </a:r>
          </a:p>
          <a:p>
            <a:pPr marL="0" indent="0" algn="l">
              <a:lnSpc>
                <a:spcPct val="120000"/>
              </a:lnSpc>
              <a:spcBef>
                <a:spcPts val="0"/>
              </a:spcBef>
              <a:spcAft>
                <a:spcPts val="0"/>
              </a:spcAft>
              <a:buNone/>
            </a:pPr>
            <a:r>
              <a:rPr lang="it-IT" dirty="0">
                <a:solidFill>
                  <a:schemeClr val="accent1">
                    <a:lumMod val="10000"/>
                  </a:schemeClr>
                </a:solidFill>
              </a:rPr>
              <a:t>   aria-label: "Accessible Button Name"</a:t>
            </a:r>
          </a:p>
          <a:p>
            <a:pPr marL="0" indent="0">
              <a:lnSpc>
                <a:spcPct val="120000"/>
              </a:lnSpc>
              <a:spcBef>
                <a:spcPts val="0"/>
              </a:spcBef>
              <a:spcAft>
                <a:spcPts val="0"/>
              </a:spcAft>
              <a:buNone/>
            </a:pPr>
            <a:r>
              <a:rPr lang="en-US" sz="2400" dirty="0">
                <a:solidFill>
                  <a:schemeClr val="accent1">
                    <a:lumMod val="10000"/>
                  </a:schemeClr>
                </a:solidFill>
              </a:rPr>
              <a:t>   </a:t>
            </a:r>
            <a:r>
              <a:rPr lang="en-US" sz="2400" strike="sngStrike" dirty="0">
                <a:solidFill>
                  <a:schemeClr val="accent1">
                    <a:lumMod val="10000"/>
                  </a:schemeClr>
                </a:solidFill>
              </a:rPr>
              <a:t>Contents: "Pizza"</a:t>
            </a:r>
            <a:r>
              <a:rPr lang="it-IT" dirty="0">
                <a:solidFill>
                  <a:schemeClr val="accent1">
                    <a:lumMod val="10000"/>
                  </a:schemeClr>
                </a:solidFill>
              </a:rPr>
              <a:t> </a:t>
            </a:r>
          </a:p>
          <a:p>
            <a:pPr marL="0" indent="0" algn="l">
              <a:lnSpc>
                <a:spcPct val="120000"/>
              </a:lnSpc>
              <a:spcBef>
                <a:spcPts val="0"/>
              </a:spcBef>
              <a:spcAft>
                <a:spcPts val="0"/>
              </a:spcAft>
              <a:buNone/>
            </a:pPr>
            <a:r>
              <a:rPr lang="it-IT" sz="2800" b="1" dirty="0">
                <a:solidFill>
                  <a:schemeClr val="accent1">
                    <a:lumMod val="10000"/>
                  </a:schemeClr>
                </a:solidFill>
                <a:highlight>
                  <a:srgbClr val="FFFF00"/>
                </a:highlight>
              </a:rPr>
              <a:t>Role:</a:t>
            </a:r>
            <a:r>
              <a:rPr lang="it-IT" sz="2800" dirty="0">
                <a:solidFill>
                  <a:schemeClr val="accent1">
                    <a:lumMod val="10000"/>
                  </a:schemeClr>
                </a:solidFill>
                <a:highlight>
                  <a:srgbClr val="FFFF00"/>
                </a:highlight>
              </a:rPr>
              <a:t> generic</a:t>
            </a:r>
            <a:endParaRPr lang="en-US" dirty="0">
              <a:solidFill>
                <a:schemeClr val="accent1">
                  <a:lumMod val="10000"/>
                </a:schemeClr>
              </a:solidFill>
              <a:highlight>
                <a:srgbClr val="FFFF00"/>
              </a:highlight>
            </a:endParaRPr>
          </a:p>
        </p:txBody>
      </p:sp>
      <p:sp>
        <p:nvSpPr>
          <p:cNvPr id="10" name="TextBox 9">
            <a:extLst>
              <a:ext uri="{FF2B5EF4-FFF2-40B4-BE49-F238E27FC236}">
                <a16:creationId xmlns:a16="http://schemas.microsoft.com/office/drawing/2014/main" id="{600531F3-841C-E400-48F1-830223BBC78E}"/>
              </a:ext>
            </a:extLst>
          </p:cNvPr>
          <p:cNvSpPr txBox="1"/>
          <p:nvPr/>
        </p:nvSpPr>
        <p:spPr>
          <a:xfrm>
            <a:off x="1097771" y="4269880"/>
            <a:ext cx="10808479" cy="1938992"/>
          </a:xfrm>
          <a:prstGeom prst="rect">
            <a:avLst/>
          </a:prstGeom>
          <a:noFill/>
        </p:spPr>
        <p:txBody>
          <a:bodyPr wrap="square">
            <a:spAutoFit/>
          </a:bodyPr>
          <a:lstStyle/>
          <a:p>
            <a:pPr marL="365760" indent="-365760">
              <a:spcBef>
                <a:spcPts val="1200"/>
              </a:spcBef>
              <a:spcAft>
                <a:spcPts val="1200"/>
              </a:spcAft>
              <a:buClr>
                <a:srgbClr val="DC1B7B"/>
              </a:buClr>
              <a:buFont typeface="Wingdings" panose="05000000000000000000" pitchFamily="2" charset="2"/>
              <a:buChar char="§"/>
            </a:pPr>
            <a:r>
              <a:rPr lang="en-US" sz="2000" dirty="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rPr>
              <a:t>“Looks fine” visually, works for someone with vision and use of a mouse or touch; but it’s really “Div soup”, not correctly marked up semantically and relying on JavaScript</a:t>
            </a:r>
          </a:p>
          <a:p>
            <a:pPr marL="365760" indent="-365760">
              <a:spcBef>
                <a:spcPts val="1200"/>
              </a:spcBef>
              <a:spcAft>
                <a:spcPts val="1200"/>
              </a:spcAft>
              <a:buClr>
                <a:srgbClr val="DC1B7B"/>
              </a:buClr>
              <a:buFont typeface="Wingdings" panose="05000000000000000000" pitchFamily="2" charset="2"/>
              <a:buChar char="§"/>
            </a:pPr>
            <a:r>
              <a:rPr lang="en-US" sz="2000" dirty="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rPr>
              <a:t>Doesn’t work for keyboard only users, speech input users, or screen reader users. The control lacks a semantic role, has an accessible name that doesn’t align with the visual text label and isn’t keyboard focusable… We can, and should, do better than that</a:t>
            </a:r>
          </a:p>
        </p:txBody>
      </p:sp>
    </p:spTree>
    <p:extLst>
      <p:ext uri="{BB962C8B-B14F-4D97-AF65-F5344CB8AC3E}">
        <p14:creationId xmlns:p14="http://schemas.microsoft.com/office/powerpoint/2010/main" val="387285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9C4138-5CF1-E7FD-E4AB-34EC1D379B69}"/>
              </a:ext>
            </a:extLst>
          </p:cNvPr>
          <p:cNvSpPr>
            <a:spLocks noGrp="1"/>
          </p:cNvSpPr>
          <p:nvPr>
            <p:ph type="title"/>
          </p:nvPr>
        </p:nvSpPr>
        <p:spPr/>
        <p:txBody>
          <a:bodyPr>
            <a:normAutofit fontScale="90000"/>
          </a:bodyPr>
          <a:lstStyle/>
          <a:p>
            <a:r>
              <a:rPr lang="en-US" dirty="0"/>
              <a:t>How do we fix/avoid these issues?</a:t>
            </a:r>
          </a:p>
        </p:txBody>
      </p:sp>
      <p:sp>
        <p:nvSpPr>
          <p:cNvPr id="2" name="Content Placeholder 1">
            <a:extLst>
              <a:ext uri="{FF2B5EF4-FFF2-40B4-BE49-F238E27FC236}">
                <a16:creationId xmlns:a16="http://schemas.microsoft.com/office/drawing/2014/main" id="{10C3B572-153D-C1EB-99DB-E2D4E77D0687}"/>
              </a:ext>
            </a:extLst>
          </p:cNvPr>
          <p:cNvSpPr>
            <a:spLocks noGrp="1"/>
          </p:cNvSpPr>
          <p:nvPr>
            <p:ph idx="1"/>
          </p:nvPr>
        </p:nvSpPr>
        <p:spPr>
          <a:xfrm>
            <a:off x="1066800" y="1628775"/>
            <a:ext cx="10058400" cy="4548188"/>
          </a:xfrm>
        </p:spPr>
        <p:txBody>
          <a:bodyPr/>
          <a:lstStyle/>
          <a:p>
            <a:r>
              <a:rPr lang="en-US" dirty="0"/>
              <a:t>Use semantic HTML for its built-in features and functionality</a:t>
            </a:r>
          </a:p>
          <a:p>
            <a:r>
              <a:rPr lang="en-US" dirty="0"/>
              <a:t>Use ARIA attributes for custom widgets</a:t>
            </a:r>
          </a:p>
          <a:p>
            <a:r>
              <a:rPr lang="en-US" dirty="0"/>
              <a:t>Manage focus with the </a:t>
            </a:r>
            <a:r>
              <a:rPr lang="en-US" dirty="0" err="1"/>
              <a:t>tabindex</a:t>
            </a:r>
            <a:r>
              <a:rPr lang="en-US" dirty="0"/>
              <a:t> attribute and JavaScript</a:t>
            </a:r>
          </a:p>
          <a:p>
            <a:r>
              <a:rPr lang="en-US" dirty="0"/>
              <a:t>Ensure Accessible Names and component Roles make sense</a:t>
            </a:r>
          </a:p>
          <a:p>
            <a:r>
              <a:rPr lang="en-US" dirty="0"/>
              <a:t>Try to avoid re-inventing the wheel, reference existing design patterns wherever possible for the clearest user experience</a:t>
            </a:r>
          </a:p>
          <a:p>
            <a:endParaRPr lang="en-US" dirty="0"/>
          </a:p>
        </p:txBody>
      </p:sp>
    </p:spTree>
    <p:extLst>
      <p:ext uri="{BB962C8B-B14F-4D97-AF65-F5344CB8AC3E}">
        <p14:creationId xmlns:p14="http://schemas.microsoft.com/office/powerpoint/2010/main" val="1900520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358FF1-DBA6-DC52-7BC8-4BB2A269B527}"/>
              </a:ext>
            </a:extLst>
          </p:cNvPr>
          <p:cNvSpPr>
            <a:spLocks noGrp="1"/>
          </p:cNvSpPr>
          <p:nvPr>
            <p:ph type="title"/>
          </p:nvPr>
        </p:nvSpPr>
        <p:spPr>
          <a:xfrm>
            <a:off x="920120" y="96734"/>
            <a:ext cx="10205079" cy="760106"/>
          </a:xfrm>
        </p:spPr>
        <p:txBody>
          <a:bodyPr>
            <a:normAutofit/>
          </a:bodyPr>
          <a:lstStyle/>
          <a:p>
            <a:r>
              <a:rPr lang="en-US" dirty="0"/>
              <a:t>How is the button expected to work?</a:t>
            </a:r>
          </a:p>
        </p:txBody>
      </p:sp>
      <p:sp>
        <p:nvSpPr>
          <p:cNvPr id="2" name="Content Placeholder 1">
            <a:extLst>
              <a:ext uri="{FF2B5EF4-FFF2-40B4-BE49-F238E27FC236}">
                <a16:creationId xmlns:a16="http://schemas.microsoft.com/office/drawing/2014/main" id="{6B02FB1A-5495-88CC-471B-FF5FE2DAF50A}"/>
              </a:ext>
            </a:extLst>
          </p:cNvPr>
          <p:cNvSpPr>
            <a:spLocks noGrp="1"/>
          </p:cNvSpPr>
          <p:nvPr>
            <p:ph idx="1"/>
          </p:nvPr>
        </p:nvSpPr>
        <p:spPr>
          <a:xfrm>
            <a:off x="1066800" y="952500"/>
            <a:ext cx="10058400" cy="5224463"/>
          </a:xfrm>
        </p:spPr>
        <p:txBody>
          <a:bodyPr>
            <a:normAutofit fontScale="92500" lnSpcReduction="20000"/>
          </a:bodyPr>
          <a:lstStyle/>
          <a:p>
            <a:r>
              <a:rPr lang="en-US" dirty="0"/>
              <a:t>Let’s take a </a:t>
            </a:r>
            <a:r>
              <a:rPr lang="en-US" i="1" dirty="0"/>
              <a:t>condensed</a:t>
            </a:r>
            <a:r>
              <a:rPr lang="en-US" dirty="0"/>
              <a:t> look at the W3C’s APG Design Pattern for a button:</a:t>
            </a:r>
            <a:br>
              <a:rPr lang="en-US" dirty="0"/>
            </a:br>
            <a:r>
              <a:rPr lang="en-US" dirty="0">
                <a:hlinkClick r:id="rId2"/>
              </a:rPr>
              <a:t>https://www.w3.org/WAI/ARIA/apg/patterns/button/</a:t>
            </a:r>
            <a:endParaRPr lang="en-US" dirty="0"/>
          </a:p>
          <a:p>
            <a:pPr lvl="1"/>
            <a:r>
              <a:rPr lang="en-US" b="1" dirty="0"/>
              <a:t>About This Pattern: </a:t>
            </a:r>
            <a:r>
              <a:rPr lang="en-US" dirty="0"/>
              <a:t>“A button is a widget that enables users to trigger an action or event, such as submitting a form, opening a dialog, canceling an action or performing a delete operation.”</a:t>
            </a:r>
          </a:p>
          <a:p>
            <a:pPr lvl="1"/>
            <a:r>
              <a:rPr lang="en-US" b="1" dirty="0"/>
              <a:t>Keyboard Interaction: </a:t>
            </a:r>
            <a:r>
              <a:rPr lang="en-US" dirty="0"/>
              <a:t>“When the button has focus:</a:t>
            </a:r>
          </a:p>
          <a:p>
            <a:pPr lvl="2"/>
            <a:r>
              <a:rPr lang="en-US" dirty="0"/>
              <a:t>SPACE or ENTER: Activates the button</a:t>
            </a:r>
          </a:p>
          <a:p>
            <a:pPr lvl="2"/>
            <a:r>
              <a:rPr lang="en-US" dirty="0"/>
              <a:t>Following button activation, focus is set depending on the type of action the button performs.” </a:t>
            </a:r>
          </a:p>
          <a:p>
            <a:pPr lvl="1"/>
            <a:r>
              <a:rPr lang="en-US" b="1" dirty="0"/>
              <a:t>WAI-ARIA Roles, States, and Properties:</a:t>
            </a:r>
            <a:r>
              <a:rPr lang="en-US" dirty="0"/>
              <a:t> </a:t>
            </a:r>
          </a:p>
          <a:p>
            <a:pPr lvl="2"/>
            <a:r>
              <a:rPr lang="en-US" dirty="0"/>
              <a:t>“The button has: a role of button, an accessible label and name, optional aria-describedby, is disabled when unavailable, </a:t>
            </a:r>
            <a:r>
              <a:rPr lang="en-US" dirty="0" err="1"/>
              <a:t>etc</a:t>
            </a:r>
            <a:r>
              <a:rPr lang="en-US" dirty="0"/>
              <a:t>…”</a:t>
            </a:r>
          </a:p>
        </p:txBody>
      </p:sp>
    </p:spTree>
    <p:extLst>
      <p:ext uri="{BB962C8B-B14F-4D97-AF65-F5344CB8AC3E}">
        <p14:creationId xmlns:p14="http://schemas.microsoft.com/office/powerpoint/2010/main" val="530635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949AA-3CCC-0108-D994-3B903426F6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B89187-13B5-69C3-EF24-2FCEB5069E57}"/>
              </a:ext>
            </a:extLst>
          </p:cNvPr>
          <p:cNvSpPr>
            <a:spLocks noGrp="1"/>
          </p:cNvSpPr>
          <p:nvPr>
            <p:ph type="title"/>
          </p:nvPr>
        </p:nvSpPr>
        <p:spPr>
          <a:xfrm>
            <a:off x="1097771" y="210312"/>
            <a:ext cx="10894203" cy="1222562"/>
          </a:xfrm>
        </p:spPr>
        <p:txBody>
          <a:bodyPr anchor="t">
            <a:normAutofit/>
          </a:bodyPr>
          <a:lstStyle/>
          <a:p>
            <a:r>
              <a:rPr lang="en-US" dirty="0"/>
              <a:t>Got a working button example?</a:t>
            </a:r>
          </a:p>
        </p:txBody>
      </p:sp>
      <p:pic>
        <p:nvPicPr>
          <p:cNvPr id="4" name="Picture 3" descr="Button with visible text &quot;Pizza&quot;">
            <a:extLst>
              <a:ext uri="{FF2B5EF4-FFF2-40B4-BE49-F238E27FC236}">
                <a16:creationId xmlns:a16="http://schemas.microsoft.com/office/drawing/2014/main" id="{E147F1F0-C32B-F6C7-8131-B0CF37C3D1D8}"/>
              </a:ext>
            </a:extLst>
          </p:cNvPr>
          <p:cNvPicPr>
            <a:picLocks noChangeAspect="1"/>
          </p:cNvPicPr>
          <p:nvPr/>
        </p:nvPicPr>
        <p:blipFill>
          <a:blip r:embed="rId3"/>
          <a:stretch>
            <a:fillRect/>
          </a:stretch>
        </p:blipFill>
        <p:spPr>
          <a:xfrm>
            <a:off x="1097771" y="980372"/>
            <a:ext cx="1714740" cy="905003"/>
          </a:xfrm>
          <a:prstGeom prst="rect">
            <a:avLst/>
          </a:prstGeom>
        </p:spPr>
      </p:pic>
      <p:sp>
        <p:nvSpPr>
          <p:cNvPr id="3" name="Content Placeholder 2">
            <a:extLst>
              <a:ext uri="{FF2B5EF4-FFF2-40B4-BE49-F238E27FC236}">
                <a16:creationId xmlns:a16="http://schemas.microsoft.com/office/drawing/2014/main" id="{9C094191-9F01-B4B6-438A-DD820D19E7D0}"/>
              </a:ext>
            </a:extLst>
          </p:cNvPr>
          <p:cNvSpPr>
            <a:spLocks noGrp="1"/>
          </p:cNvSpPr>
          <p:nvPr>
            <p:ph idx="1"/>
          </p:nvPr>
        </p:nvSpPr>
        <p:spPr>
          <a:xfrm>
            <a:off x="1097772" y="1952625"/>
            <a:ext cx="4998228" cy="4256247"/>
          </a:xfrm>
        </p:spPr>
        <p:txBody>
          <a:bodyPr>
            <a:normAutofit lnSpcReduction="10000"/>
          </a:bodyPr>
          <a:lstStyle/>
          <a:p>
            <a:pPr marL="0" indent="0">
              <a:spcBef>
                <a:spcPts val="0"/>
              </a:spcBef>
              <a:spcAft>
                <a:spcPts val="0"/>
              </a:spcAft>
              <a:buNone/>
            </a:pPr>
            <a:r>
              <a:rPr lang="en-US" b="1" dirty="0"/>
              <a:t>Code: (Semantic HTML)</a:t>
            </a:r>
          </a:p>
          <a:p>
            <a:pPr marL="0" indent="0">
              <a:spcBef>
                <a:spcPts val="0"/>
              </a:spcBef>
              <a:spcAft>
                <a:spcPts val="0"/>
              </a:spcAft>
              <a:buNone/>
            </a:pPr>
            <a:r>
              <a:rPr lang="en-US" sz="2400" dirty="0">
                <a:solidFill>
                  <a:srgbClr val="000080"/>
                </a:solidFill>
                <a:latin typeface="Noto Sans Mono"/>
              </a:rPr>
              <a:t>&lt;button </a:t>
            </a:r>
            <a:r>
              <a:rPr lang="en-US" sz="2400" b="0" i="0" dirty="0">
                <a:solidFill>
                  <a:srgbClr val="007575"/>
                </a:solidFill>
                <a:effectLst/>
                <a:latin typeface="Noto Sans Mono"/>
              </a:rPr>
              <a:t>type</a:t>
            </a:r>
            <a:r>
              <a:rPr lang="en-US" sz="2400" b="0" i="0" dirty="0">
                <a:solidFill>
                  <a:srgbClr val="000080"/>
                </a:solidFill>
                <a:effectLst/>
                <a:latin typeface="Noto Sans Mono"/>
              </a:rPr>
              <a:t>=</a:t>
            </a:r>
            <a:r>
              <a:rPr lang="en-US" sz="2400" b="0" i="0" dirty="0">
                <a:solidFill>
                  <a:srgbClr val="DD1144"/>
                </a:solidFill>
                <a:effectLst/>
                <a:latin typeface="Noto Sans Mono"/>
              </a:rPr>
              <a:t>“button“ </a:t>
            </a:r>
            <a:r>
              <a:rPr lang="en-US" sz="2400" b="0" i="0" dirty="0">
                <a:solidFill>
                  <a:srgbClr val="007575"/>
                </a:solidFill>
                <a:effectLst/>
                <a:latin typeface="Noto Sans Mono"/>
              </a:rPr>
              <a:t>id</a:t>
            </a:r>
            <a:r>
              <a:rPr lang="en-US" sz="2400" b="0" i="0" dirty="0">
                <a:solidFill>
                  <a:srgbClr val="000080"/>
                </a:solidFill>
                <a:effectLst/>
                <a:latin typeface="Noto Sans Mono"/>
              </a:rPr>
              <a:t>=</a:t>
            </a:r>
            <a:r>
              <a:rPr lang="en-US" sz="2400" b="0" i="0" dirty="0">
                <a:solidFill>
                  <a:srgbClr val="DD1144"/>
                </a:solidFill>
                <a:effectLst/>
                <a:latin typeface="Noto Sans Mono"/>
              </a:rPr>
              <a:t>“button“</a:t>
            </a:r>
            <a:r>
              <a:rPr lang="en-US" sz="2400" dirty="0">
                <a:solidFill>
                  <a:srgbClr val="000080"/>
                </a:solidFill>
                <a:latin typeface="Noto Sans Mono"/>
              </a:rPr>
              <a:t>&gt;</a:t>
            </a:r>
            <a:endParaRPr lang="en-US" sz="2400" dirty="0">
              <a:latin typeface="Noto Sans Mono"/>
            </a:endParaRPr>
          </a:p>
          <a:p>
            <a:pPr marL="0" indent="0">
              <a:lnSpc>
                <a:spcPct val="90000"/>
              </a:lnSpc>
              <a:spcBef>
                <a:spcPts val="0"/>
              </a:spcBef>
              <a:spcAft>
                <a:spcPts val="0"/>
              </a:spcAft>
              <a:buNone/>
            </a:pPr>
            <a:r>
              <a:rPr lang="en-US" sz="2400" dirty="0">
                <a:latin typeface="Noto Sans Mono"/>
              </a:rPr>
              <a:t>   </a:t>
            </a:r>
            <a:r>
              <a:rPr lang="en-US" sz="2400" dirty="0">
                <a:solidFill>
                  <a:srgbClr val="003366"/>
                </a:solidFill>
                <a:latin typeface="Noto Sans Mono"/>
              </a:rPr>
              <a:t>Pizza</a:t>
            </a:r>
          </a:p>
          <a:p>
            <a:pPr marL="0" indent="0">
              <a:spcBef>
                <a:spcPts val="0"/>
              </a:spcBef>
              <a:spcAft>
                <a:spcPts val="0"/>
              </a:spcAft>
              <a:buNone/>
            </a:pPr>
            <a:r>
              <a:rPr lang="en-US" sz="2400" dirty="0">
                <a:solidFill>
                  <a:srgbClr val="000080"/>
                </a:solidFill>
                <a:latin typeface="Noto Sans Mono"/>
              </a:rPr>
              <a:t>&lt;/button&gt;</a:t>
            </a:r>
          </a:p>
          <a:p>
            <a:pPr marL="0" indent="0">
              <a:spcBef>
                <a:spcPts val="0"/>
              </a:spcBef>
              <a:spcAft>
                <a:spcPts val="0"/>
              </a:spcAft>
              <a:buNone/>
            </a:pPr>
            <a:endParaRPr lang="en-US" sz="1800" b="1" dirty="0"/>
          </a:p>
          <a:p>
            <a:pPr marL="0" indent="0">
              <a:spcBef>
                <a:spcPts val="0"/>
              </a:spcBef>
              <a:spcAft>
                <a:spcPts val="0"/>
              </a:spcAft>
              <a:buNone/>
            </a:pPr>
            <a:r>
              <a:rPr lang="en-US" b="1" dirty="0"/>
              <a:t>--OR– </a:t>
            </a:r>
          </a:p>
          <a:p>
            <a:pPr marL="0" indent="0">
              <a:spcBef>
                <a:spcPts val="0"/>
              </a:spcBef>
              <a:spcAft>
                <a:spcPts val="0"/>
              </a:spcAft>
              <a:buNone/>
            </a:pPr>
            <a:endParaRPr lang="en-US" b="1" dirty="0"/>
          </a:p>
          <a:p>
            <a:pPr marL="0" indent="0">
              <a:spcBef>
                <a:spcPts val="0"/>
              </a:spcBef>
              <a:spcAft>
                <a:spcPts val="0"/>
              </a:spcAft>
              <a:buNone/>
            </a:pPr>
            <a:r>
              <a:rPr lang="en-US" b="1" dirty="0"/>
              <a:t>Code: (Custom HTML)</a:t>
            </a:r>
          </a:p>
          <a:p>
            <a:pPr marL="0" indent="0">
              <a:spcBef>
                <a:spcPts val="0"/>
              </a:spcBef>
              <a:spcAft>
                <a:spcPts val="0"/>
              </a:spcAft>
              <a:buFont typeface="Wingdings" panose="05000000000000000000" pitchFamily="2" charset="2"/>
              <a:buNone/>
            </a:pPr>
            <a:r>
              <a:rPr lang="en-US" sz="2400" b="0" i="0" dirty="0">
                <a:solidFill>
                  <a:srgbClr val="000080"/>
                </a:solidFill>
                <a:effectLst/>
                <a:latin typeface="Noto Sans Mono"/>
              </a:rPr>
              <a:t>&lt;div </a:t>
            </a:r>
            <a:r>
              <a:rPr lang="en-US" dirty="0">
                <a:solidFill>
                  <a:srgbClr val="007575"/>
                </a:solidFill>
                <a:latin typeface="Noto Sans Mono"/>
              </a:rPr>
              <a:t>class</a:t>
            </a:r>
            <a:r>
              <a:rPr lang="en-US" sz="2400" b="0" i="0" dirty="0">
                <a:solidFill>
                  <a:srgbClr val="000080"/>
                </a:solidFill>
                <a:effectLst/>
                <a:latin typeface="Noto Sans Mono"/>
              </a:rPr>
              <a:t>=</a:t>
            </a:r>
            <a:r>
              <a:rPr lang="en-US" sz="2400" b="0" i="0" dirty="0">
                <a:solidFill>
                  <a:srgbClr val="DD1144"/>
                </a:solidFill>
                <a:effectLst/>
                <a:latin typeface="Noto Sans Mono"/>
              </a:rPr>
              <a:t>“button“ </a:t>
            </a:r>
            <a:r>
              <a:rPr lang="en-US" sz="2400" b="0" i="0" dirty="0">
                <a:solidFill>
                  <a:srgbClr val="007575"/>
                </a:solidFill>
                <a:effectLst/>
                <a:latin typeface="Noto Sans Mono"/>
              </a:rPr>
              <a:t>id</a:t>
            </a:r>
            <a:r>
              <a:rPr lang="en-US" sz="2400" b="0" i="0" dirty="0">
                <a:solidFill>
                  <a:srgbClr val="000080"/>
                </a:solidFill>
                <a:effectLst/>
                <a:latin typeface="Noto Sans Mono"/>
              </a:rPr>
              <a:t>=</a:t>
            </a:r>
            <a:r>
              <a:rPr lang="en-US" sz="2400" b="0" i="0" dirty="0">
                <a:solidFill>
                  <a:srgbClr val="DD1144"/>
                </a:solidFill>
                <a:effectLst/>
                <a:latin typeface="Noto Sans Mono"/>
              </a:rPr>
              <a:t>“</a:t>
            </a:r>
            <a:r>
              <a:rPr lang="en-US" sz="2400" b="0" i="0" dirty="0" err="1">
                <a:solidFill>
                  <a:srgbClr val="DD1144"/>
                </a:solidFill>
                <a:effectLst/>
                <a:latin typeface="Noto Sans Mono"/>
              </a:rPr>
              <a:t>jsButton</a:t>
            </a:r>
            <a:r>
              <a:rPr lang="en-US" sz="2400" b="0" i="0" dirty="0">
                <a:solidFill>
                  <a:srgbClr val="DD1144"/>
                </a:solidFill>
                <a:effectLst/>
                <a:latin typeface="Noto Sans Mono"/>
              </a:rPr>
              <a:t>“</a:t>
            </a:r>
          </a:p>
          <a:p>
            <a:pPr marL="0" indent="0">
              <a:spcBef>
                <a:spcPts val="0"/>
              </a:spcBef>
              <a:spcAft>
                <a:spcPts val="0"/>
              </a:spcAft>
              <a:buFont typeface="Wingdings" panose="05000000000000000000" pitchFamily="2" charset="2"/>
              <a:buNone/>
            </a:pPr>
            <a:r>
              <a:rPr lang="en-US" sz="2400" b="0" i="0" dirty="0">
                <a:solidFill>
                  <a:srgbClr val="000080"/>
                </a:solidFill>
                <a:effectLst/>
                <a:latin typeface="Noto Sans Mono"/>
              </a:rPr>
              <a:t>   </a:t>
            </a:r>
            <a:r>
              <a:rPr lang="en-US" sz="2400" b="0" i="0" dirty="0" err="1">
                <a:solidFill>
                  <a:srgbClr val="007575"/>
                </a:solidFill>
                <a:effectLst/>
                <a:latin typeface="Noto Sans Mono"/>
              </a:rPr>
              <a:t>tabindex</a:t>
            </a:r>
            <a:r>
              <a:rPr lang="en-US" sz="2400" b="0" i="0" dirty="0">
                <a:solidFill>
                  <a:srgbClr val="000080"/>
                </a:solidFill>
                <a:effectLst/>
                <a:latin typeface="Noto Sans Mono"/>
              </a:rPr>
              <a:t>=</a:t>
            </a:r>
            <a:r>
              <a:rPr lang="en-US" sz="2400" b="0" i="0" dirty="0">
                <a:solidFill>
                  <a:srgbClr val="DD1144"/>
                </a:solidFill>
                <a:effectLst/>
                <a:latin typeface="Noto Sans Mono"/>
              </a:rPr>
              <a:t>“0“</a:t>
            </a:r>
            <a:r>
              <a:rPr lang="en-US" sz="2400" b="0" i="0" dirty="0">
                <a:solidFill>
                  <a:srgbClr val="007575"/>
                </a:solidFill>
                <a:effectLst/>
                <a:latin typeface="Noto Sans Mono"/>
              </a:rPr>
              <a:t> role</a:t>
            </a:r>
            <a:r>
              <a:rPr lang="en-US" sz="2400" b="0" i="0" dirty="0">
                <a:solidFill>
                  <a:srgbClr val="000080"/>
                </a:solidFill>
                <a:effectLst/>
                <a:latin typeface="Noto Sans Mono"/>
              </a:rPr>
              <a:t>=</a:t>
            </a:r>
            <a:r>
              <a:rPr lang="en-US" sz="2400" b="0" i="0" dirty="0">
                <a:solidFill>
                  <a:srgbClr val="DD1144"/>
                </a:solidFill>
                <a:effectLst/>
                <a:latin typeface="Noto Sans Mono"/>
              </a:rPr>
              <a:t>“button“</a:t>
            </a:r>
            <a:r>
              <a:rPr lang="en-US" sz="2400" dirty="0">
                <a:solidFill>
                  <a:srgbClr val="000080"/>
                </a:solidFill>
                <a:latin typeface="Noto Sans Mono"/>
              </a:rPr>
              <a:t>&gt;</a:t>
            </a:r>
          </a:p>
          <a:p>
            <a:pPr marL="0" indent="0">
              <a:lnSpc>
                <a:spcPct val="90000"/>
              </a:lnSpc>
              <a:spcBef>
                <a:spcPts val="0"/>
              </a:spcBef>
              <a:spcAft>
                <a:spcPts val="0"/>
              </a:spcAft>
              <a:buNone/>
            </a:pPr>
            <a:r>
              <a:rPr lang="en-US" sz="2400" dirty="0">
                <a:solidFill>
                  <a:srgbClr val="000080"/>
                </a:solidFill>
                <a:latin typeface="Noto Sans Mono"/>
              </a:rPr>
              <a:t>   </a:t>
            </a:r>
            <a:r>
              <a:rPr lang="en-US" sz="2400" dirty="0">
                <a:solidFill>
                  <a:srgbClr val="003366"/>
                </a:solidFill>
                <a:latin typeface="Noto Sans Mono"/>
              </a:rPr>
              <a:t>Pizza</a:t>
            </a:r>
          </a:p>
          <a:p>
            <a:pPr marL="0" indent="0">
              <a:spcBef>
                <a:spcPts val="0"/>
              </a:spcBef>
              <a:spcAft>
                <a:spcPts val="0"/>
              </a:spcAft>
              <a:buFont typeface="Wingdings" panose="05000000000000000000" pitchFamily="2" charset="2"/>
              <a:buNone/>
            </a:pPr>
            <a:r>
              <a:rPr lang="en-US" sz="2400" dirty="0">
                <a:solidFill>
                  <a:srgbClr val="000080"/>
                </a:solidFill>
                <a:latin typeface="Noto Sans Mono"/>
              </a:rPr>
              <a:t>&lt;/div&gt;</a:t>
            </a:r>
          </a:p>
        </p:txBody>
      </p:sp>
      <p:sp>
        <p:nvSpPr>
          <p:cNvPr id="5" name="Content Placeholder 2">
            <a:extLst>
              <a:ext uri="{FF2B5EF4-FFF2-40B4-BE49-F238E27FC236}">
                <a16:creationId xmlns:a16="http://schemas.microsoft.com/office/drawing/2014/main" id="{F996EB96-9431-420E-92E3-E6E1A593918C}"/>
              </a:ext>
            </a:extLst>
          </p:cNvPr>
          <p:cNvSpPr txBox="1">
            <a:spLocks/>
          </p:cNvSpPr>
          <p:nvPr/>
        </p:nvSpPr>
        <p:spPr>
          <a:xfrm>
            <a:off x="6363093" y="1118506"/>
            <a:ext cx="5828907" cy="5244588"/>
          </a:xfrm>
          <a:prstGeom prst="rect">
            <a:avLst/>
          </a:prstGeom>
        </p:spPr>
        <p:txBody>
          <a:bodyPr vert="horz" lIns="91440" tIns="45720" rIns="91440" bIns="45720" numCol="1" rtlCol="0">
            <a:normAutofit fontScale="92500" lnSpcReduction="10000"/>
          </a:bodyPr>
          <a:lstStyle>
            <a:lvl1pPr marL="36576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0"/>
              </a:spcAft>
              <a:buNone/>
            </a:pPr>
            <a:r>
              <a:rPr lang="en-US" sz="3200" b="1" dirty="0">
                <a:solidFill>
                  <a:schemeClr val="accent1">
                    <a:lumMod val="10000"/>
                  </a:schemeClr>
                </a:solidFill>
              </a:rPr>
              <a:t>Computed Properties:</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Name:</a:t>
            </a:r>
            <a:r>
              <a:rPr lang="en-US" sz="2800" dirty="0">
                <a:solidFill>
                  <a:schemeClr val="accent1">
                    <a:lumMod val="10000"/>
                  </a:schemeClr>
                </a:solidFill>
                <a:highlight>
                  <a:srgbClr val="FFFF00"/>
                </a:highlight>
              </a:rPr>
              <a:t> "</a:t>
            </a:r>
            <a:r>
              <a:rPr lang="en-US" sz="2800" i="1" dirty="0">
                <a:solidFill>
                  <a:schemeClr val="accent1">
                    <a:lumMod val="10000"/>
                  </a:schemeClr>
                </a:solidFill>
                <a:highlight>
                  <a:srgbClr val="FFFF00"/>
                </a:highlight>
              </a:rPr>
              <a:t>Pizza</a:t>
            </a:r>
            <a:r>
              <a:rPr lang="en-US" sz="2800" dirty="0">
                <a:solidFill>
                  <a:schemeClr val="accent1">
                    <a:lumMod val="10000"/>
                  </a:schemeClr>
                </a:solidFill>
                <a:highlight>
                  <a:srgbClr val="FFFF00"/>
                </a:highlight>
              </a:rPr>
              <a:t>"</a:t>
            </a:r>
          </a:p>
          <a:p>
            <a:pPr marL="0" indent="0" algn="l">
              <a:lnSpc>
                <a:spcPct val="120000"/>
              </a:lnSpc>
              <a:spcBef>
                <a:spcPts val="0"/>
              </a:spcBef>
              <a:spcAft>
                <a:spcPts val="0"/>
              </a:spcAft>
              <a:buNone/>
            </a:pPr>
            <a:r>
              <a:rPr lang="en-US" sz="2800" dirty="0">
                <a:solidFill>
                  <a:schemeClr val="accent1">
                    <a:lumMod val="10000"/>
                  </a:schemeClr>
                </a:solidFill>
              </a:rPr>
              <a:t>   aria-</a:t>
            </a:r>
            <a:r>
              <a:rPr lang="en-US" sz="2800" dirty="0" err="1">
                <a:solidFill>
                  <a:schemeClr val="accent1">
                    <a:lumMod val="10000"/>
                  </a:schemeClr>
                </a:solidFill>
              </a:rPr>
              <a:t>labelledby</a:t>
            </a:r>
            <a:r>
              <a:rPr lang="en-US" sz="2800" dirty="0">
                <a:solidFill>
                  <a:schemeClr val="accent1">
                    <a:lumMod val="10000"/>
                  </a:schemeClr>
                </a:solidFill>
              </a:rPr>
              <a:t>: Not specified</a:t>
            </a:r>
          </a:p>
          <a:p>
            <a:pPr marL="0" indent="0" algn="l">
              <a:lnSpc>
                <a:spcPct val="120000"/>
              </a:lnSpc>
              <a:spcBef>
                <a:spcPts val="0"/>
              </a:spcBef>
              <a:spcAft>
                <a:spcPts val="0"/>
              </a:spcAft>
              <a:buNone/>
            </a:pPr>
            <a:r>
              <a:rPr lang="en-US" sz="2800" dirty="0">
                <a:solidFill>
                  <a:schemeClr val="accent1">
                    <a:lumMod val="10000"/>
                  </a:schemeClr>
                </a:solidFill>
              </a:rPr>
              <a:t>   aria-label: Not specified</a:t>
            </a:r>
          </a:p>
          <a:p>
            <a:pPr marL="0" indent="0" algn="l">
              <a:lnSpc>
                <a:spcPct val="120000"/>
              </a:lnSpc>
              <a:spcBef>
                <a:spcPts val="0"/>
              </a:spcBef>
              <a:spcAft>
                <a:spcPts val="0"/>
              </a:spcAft>
              <a:buNone/>
            </a:pPr>
            <a:r>
              <a:rPr lang="en-US" sz="2800" dirty="0">
                <a:solidFill>
                  <a:schemeClr val="accent1">
                    <a:lumMod val="10000"/>
                  </a:schemeClr>
                </a:solidFill>
              </a:rPr>
              <a:t>   From label: Not specified</a:t>
            </a:r>
          </a:p>
          <a:p>
            <a:pPr marL="0" indent="0" algn="l">
              <a:lnSpc>
                <a:spcPct val="120000"/>
              </a:lnSpc>
              <a:spcBef>
                <a:spcPts val="0"/>
              </a:spcBef>
              <a:spcAft>
                <a:spcPts val="0"/>
              </a:spcAft>
              <a:buNone/>
            </a:pPr>
            <a:r>
              <a:rPr lang="en-US" sz="2800" dirty="0">
                <a:solidFill>
                  <a:schemeClr val="accent1">
                    <a:lumMod val="10000"/>
                  </a:schemeClr>
                </a:solidFill>
              </a:rPr>
              <a:t>   Contents: "Pizza"</a:t>
            </a:r>
          </a:p>
          <a:p>
            <a:pPr marL="0" indent="0" algn="l">
              <a:lnSpc>
                <a:spcPct val="120000"/>
              </a:lnSpc>
              <a:spcBef>
                <a:spcPts val="0"/>
              </a:spcBef>
              <a:spcAft>
                <a:spcPts val="0"/>
              </a:spcAft>
              <a:buNone/>
            </a:pPr>
            <a:r>
              <a:rPr lang="en-US" sz="2800" dirty="0">
                <a:solidFill>
                  <a:schemeClr val="accent1">
                    <a:lumMod val="10000"/>
                  </a:schemeClr>
                </a:solidFill>
              </a:rPr>
              <a:t>   title: Not specified</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Role:</a:t>
            </a:r>
            <a:r>
              <a:rPr lang="en-US" sz="2800" dirty="0">
                <a:solidFill>
                  <a:schemeClr val="accent1">
                    <a:lumMod val="10000"/>
                  </a:schemeClr>
                </a:solidFill>
                <a:highlight>
                  <a:srgbClr val="FFFF00"/>
                </a:highlight>
              </a:rPr>
              <a:t> button</a:t>
            </a:r>
          </a:p>
          <a:p>
            <a:pPr marL="0" indent="0" algn="l">
              <a:lnSpc>
                <a:spcPct val="120000"/>
              </a:lnSpc>
              <a:spcBef>
                <a:spcPts val="0"/>
              </a:spcBef>
              <a:spcAft>
                <a:spcPts val="0"/>
              </a:spcAft>
              <a:buNone/>
            </a:pPr>
            <a:r>
              <a:rPr lang="en-US" sz="2800" b="1" dirty="0">
                <a:solidFill>
                  <a:schemeClr val="accent1">
                    <a:lumMod val="10000"/>
                  </a:schemeClr>
                </a:solidFill>
              </a:rPr>
              <a:t>Invalid user entry:</a:t>
            </a:r>
            <a:r>
              <a:rPr lang="en-US" sz="2800" dirty="0">
                <a:solidFill>
                  <a:schemeClr val="accent1">
                    <a:lumMod val="10000"/>
                  </a:schemeClr>
                </a:solidFill>
              </a:rPr>
              <a:t> false</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Focusable:</a:t>
            </a:r>
            <a:r>
              <a:rPr lang="en-US" sz="2800" dirty="0">
                <a:solidFill>
                  <a:schemeClr val="accent1">
                    <a:lumMod val="10000"/>
                  </a:schemeClr>
                </a:solidFill>
                <a:highlight>
                  <a:srgbClr val="FFFF00"/>
                </a:highlight>
              </a:rPr>
              <a:t> true</a:t>
            </a:r>
          </a:p>
          <a:p>
            <a:pPr marL="0" indent="0" algn="l">
              <a:lnSpc>
                <a:spcPct val="120000"/>
              </a:lnSpc>
              <a:spcBef>
                <a:spcPts val="0"/>
              </a:spcBef>
              <a:spcAft>
                <a:spcPts val="0"/>
              </a:spcAft>
              <a:buNone/>
            </a:pPr>
            <a:r>
              <a:rPr lang="en-US" sz="2800" b="1" dirty="0">
                <a:solidFill>
                  <a:schemeClr val="accent1">
                    <a:lumMod val="10000"/>
                  </a:schemeClr>
                </a:solidFill>
              </a:rPr>
              <a:t>Focused:</a:t>
            </a:r>
            <a:r>
              <a:rPr lang="en-US" sz="2800" dirty="0">
                <a:solidFill>
                  <a:schemeClr val="accent1">
                    <a:lumMod val="10000"/>
                  </a:schemeClr>
                </a:solidFill>
              </a:rPr>
              <a:t> true</a:t>
            </a:r>
            <a:endParaRPr lang="en-US" dirty="0">
              <a:solidFill>
                <a:schemeClr val="accent1">
                  <a:lumMod val="10000"/>
                </a:schemeClr>
              </a:solidFill>
            </a:endParaRPr>
          </a:p>
        </p:txBody>
      </p:sp>
    </p:spTree>
    <p:extLst>
      <p:ext uri="{BB962C8B-B14F-4D97-AF65-F5344CB8AC3E}">
        <p14:creationId xmlns:p14="http://schemas.microsoft.com/office/powerpoint/2010/main" val="4098261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9E246E-9D06-524B-9CE6-72E5652E34F8}"/>
              </a:ext>
            </a:extLst>
          </p:cNvPr>
          <p:cNvSpPr>
            <a:spLocks noGrp="1"/>
          </p:cNvSpPr>
          <p:nvPr>
            <p:ph type="title"/>
          </p:nvPr>
        </p:nvSpPr>
        <p:spPr>
          <a:xfrm>
            <a:off x="920120" y="96734"/>
            <a:ext cx="10205079" cy="760106"/>
          </a:xfrm>
        </p:spPr>
        <p:txBody>
          <a:bodyPr>
            <a:normAutofit/>
          </a:bodyPr>
          <a:lstStyle/>
          <a:p>
            <a:r>
              <a:rPr lang="en-US" dirty="0"/>
              <a:t>Ok, what does that button do though?</a:t>
            </a:r>
          </a:p>
        </p:txBody>
      </p:sp>
      <p:sp>
        <p:nvSpPr>
          <p:cNvPr id="2" name="Content Placeholder 1">
            <a:extLst>
              <a:ext uri="{FF2B5EF4-FFF2-40B4-BE49-F238E27FC236}">
                <a16:creationId xmlns:a16="http://schemas.microsoft.com/office/drawing/2014/main" id="{359E5794-123D-9565-21A5-7ECCF50B11FD}"/>
              </a:ext>
            </a:extLst>
          </p:cNvPr>
          <p:cNvSpPr>
            <a:spLocks noGrp="1"/>
          </p:cNvSpPr>
          <p:nvPr>
            <p:ph idx="1"/>
          </p:nvPr>
        </p:nvSpPr>
        <p:spPr>
          <a:xfrm>
            <a:off x="1066800" y="1181100"/>
            <a:ext cx="10058400" cy="4995863"/>
          </a:xfrm>
        </p:spPr>
        <p:txBody>
          <a:bodyPr>
            <a:normAutofit/>
          </a:bodyPr>
          <a:lstStyle/>
          <a:p>
            <a:r>
              <a:rPr lang="en-US" dirty="0"/>
              <a:t>Aha, a both excellent and logical question! </a:t>
            </a:r>
          </a:p>
          <a:p>
            <a:r>
              <a:rPr lang="en-US" b="1" dirty="0"/>
              <a:t>About This Pattern: </a:t>
            </a:r>
            <a:r>
              <a:rPr lang="en-US" dirty="0"/>
              <a:t>“A button is a widget that enables users to trigger an action or event, such as submitting a form, opening a dialog, canceling an action or performing a delete operation.”</a:t>
            </a:r>
          </a:p>
          <a:p>
            <a:r>
              <a:rPr lang="en-US" dirty="0"/>
              <a:t>Depending on the button’s function, different attributes are expected for more complex button patterns. The presence, or absence, of these attributes gives clues to users of assistive technology for what type of behavior they should expect when interacting with the control.</a:t>
            </a:r>
          </a:p>
          <a:p>
            <a:endParaRPr lang="en-US" dirty="0"/>
          </a:p>
        </p:txBody>
      </p:sp>
    </p:spTree>
    <p:extLst>
      <p:ext uri="{BB962C8B-B14F-4D97-AF65-F5344CB8AC3E}">
        <p14:creationId xmlns:p14="http://schemas.microsoft.com/office/powerpoint/2010/main" val="2400197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CB6A9-5EBA-541C-3340-303CD1642E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648D0F5-3526-7C07-D177-E845BF711E3B}"/>
              </a:ext>
            </a:extLst>
          </p:cNvPr>
          <p:cNvSpPr>
            <a:spLocks noGrp="1"/>
          </p:cNvSpPr>
          <p:nvPr>
            <p:ph type="title"/>
          </p:nvPr>
        </p:nvSpPr>
        <p:spPr>
          <a:xfrm>
            <a:off x="920120" y="96734"/>
            <a:ext cx="10205079" cy="760106"/>
          </a:xfrm>
        </p:spPr>
        <p:txBody>
          <a:bodyPr>
            <a:normAutofit/>
          </a:bodyPr>
          <a:lstStyle/>
          <a:p>
            <a:r>
              <a:rPr lang="en-US" dirty="0"/>
              <a:t>But all buttons are the same… right?</a:t>
            </a:r>
          </a:p>
        </p:txBody>
      </p:sp>
      <p:pic>
        <p:nvPicPr>
          <p:cNvPr id="5" name="Picture 4" descr="Button with visible text &quot;Pizza&quot;">
            <a:extLst>
              <a:ext uri="{FF2B5EF4-FFF2-40B4-BE49-F238E27FC236}">
                <a16:creationId xmlns:a16="http://schemas.microsoft.com/office/drawing/2014/main" id="{5769108D-D43E-57AA-751A-AF1CB8C506E5}"/>
              </a:ext>
            </a:extLst>
          </p:cNvPr>
          <p:cNvPicPr>
            <a:picLocks noChangeAspect="1"/>
          </p:cNvPicPr>
          <p:nvPr/>
        </p:nvPicPr>
        <p:blipFill>
          <a:blip r:embed="rId2"/>
          <a:stretch>
            <a:fillRect/>
          </a:stretch>
        </p:blipFill>
        <p:spPr>
          <a:xfrm>
            <a:off x="2085735" y="1657349"/>
            <a:ext cx="1714740" cy="905003"/>
          </a:xfrm>
          <a:prstGeom prst="rect">
            <a:avLst/>
          </a:prstGeom>
        </p:spPr>
      </p:pic>
      <p:sp>
        <p:nvSpPr>
          <p:cNvPr id="2" name="Content Placeholder 1">
            <a:extLst>
              <a:ext uri="{FF2B5EF4-FFF2-40B4-BE49-F238E27FC236}">
                <a16:creationId xmlns:a16="http://schemas.microsoft.com/office/drawing/2014/main" id="{0C029331-8C37-1849-013F-5B154ACA211F}"/>
              </a:ext>
            </a:extLst>
          </p:cNvPr>
          <p:cNvSpPr>
            <a:spLocks noGrp="1"/>
          </p:cNvSpPr>
          <p:nvPr>
            <p:ph idx="1"/>
          </p:nvPr>
        </p:nvSpPr>
        <p:spPr>
          <a:xfrm>
            <a:off x="4312921" y="1657349"/>
            <a:ext cx="3419475" cy="4424363"/>
          </a:xfrm>
        </p:spPr>
        <p:txBody>
          <a:bodyPr>
            <a:normAutofit/>
          </a:bodyPr>
          <a:lstStyle/>
          <a:p>
            <a:pPr>
              <a:spcBef>
                <a:spcPts val="0"/>
              </a:spcBef>
              <a:spcAft>
                <a:spcPts val="0"/>
              </a:spcAft>
            </a:pPr>
            <a:r>
              <a:rPr lang="en-US" b="1" dirty="0"/>
              <a:t>Basic Button</a:t>
            </a:r>
            <a:endParaRPr lang="en-US" sz="2100" dirty="0">
              <a:solidFill>
                <a:srgbClr val="000080"/>
              </a:solidFill>
              <a:latin typeface="Noto Sans Mono"/>
            </a:endParaRPr>
          </a:p>
          <a:p>
            <a:pPr>
              <a:spcBef>
                <a:spcPts val="0"/>
              </a:spcBef>
              <a:spcAft>
                <a:spcPts val="0"/>
              </a:spcAft>
            </a:pPr>
            <a:r>
              <a:rPr lang="en-US" b="1" dirty="0"/>
              <a:t>Submit Button</a:t>
            </a:r>
            <a:endParaRPr lang="en-US" sz="2100" dirty="0">
              <a:solidFill>
                <a:srgbClr val="000080"/>
              </a:solidFill>
              <a:latin typeface="Noto Sans Mono"/>
            </a:endParaRPr>
          </a:p>
          <a:p>
            <a:pPr>
              <a:spcBef>
                <a:spcPts val="0"/>
              </a:spcBef>
              <a:spcAft>
                <a:spcPts val="0"/>
              </a:spcAft>
            </a:pPr>
            <a:r>
              <a:rPr lang="en-US" b="1" dirty="0"/>
              <a:t>Custom Button</a:t>
            </a:r>
          </a:p>
          <a:p>
            <a:pPr>
              <a:spcBef>
                <a:spcPts val="0"/>
              </a:spcBef>
              <a:spcAft>
                <a:spcPts val="0"/>
              </a:spcAft>
            </a:pPr>
            <a:r>
              <a:rPr lang="en-US" b="1" dirty="0"/>
              <a:t>Toggle Button</a:t>
            </a:r>
            <a:endParaRPr lang="en-US" sz="2100" dirty="0">
              <a:solidFill>
                <a:srgbClr val="000080"/>
              </a:solidFill>
              <a:latin typeface="Noto Sans Mono"/>
            </a:endParaRPr>
          </a:p>
          <a:p>
            <a:pPr>
              <a:spcBef>
                <a:spcPts val="0"/>
              </a:spcBef>
              <a:spcAft>
                <a:spcPts val="0"/>
              </a:spcAft>
            </a:pPr>
            <a:r>
              <a:rPr lang="en-US" b="1" dirty="0"/>
              <a:t>Menu Button</a:t>
            </a:r>
            <a:endParaRPr lang="en-US" sz="3200" dirty="0">
              <a:solidFill>
                <a:srgbClr val="000080"/>
              </a:solidFill>
              <a:latin typeface="Noto Sans Mono"/>
            </a:endParaRPr>
          </a:p>
          <a:p>
            <a:pPr>
              <a:spcBef>
                <a:spcPts val="0"/>
              </a:spcBef>
              <a:spcAft>
                <a:spcPts val="0"/>
              </a:spcAft>
            </a:pPr>
            <a:r>
              <a:rPr lang="en-US" b="1" dirty="0"/>
              <a:t>Disclosure Button</a:t>
            </a:r>
            <a:endParaRPr lang="en-US" sz="3200" b="0" i="0" dirty="0">
              <a:solidFill>
                <a:srgbClr val="000080"/>
              </a:solidFill>
              <a:effectLst/>
              <a:latin typeface="Noto Sans Mono"/>
            </a:endParaRPr>
          </a:p>
          <a:p>
            <a:pPr>
              <a:spcBef>
                <a:spcPts val="0"/>
              </a:spcBef>
              <a:spcAft>
                <a:spcPts val="0"/>
              </a:spcAft>
            </a:pPr>
            <a:r>
              <a:rPr lang="en-US" b="1" dirty="0"/>
              <a:t>Dialog Button</a:t>
            </a:r>
            <a:endParaRPr lang="en-US" sz="3200" dirty="0">
              <a:latin typeface="Noto Sans Mono"/>
              <a:ea typeface="Noto Sans" panose="020B0502040504020204" pitchFamily="34" charset="0"/>
              <a:cs typeface="Noto Sans" panose="020B0502040504020204" pitchFamily="34" charset="0"/>
            </a:endParaRPr>
          </a:p>
          <a:p>
            <a:pPr>
              <a:spcBef>
                <a:spcPts val="0"/>
              </a:spcBef>
              <a:spcAft>
                <a:spcPts val="0"/>
              </a:spcAft>
            </a:pPr>
            <a:endParaRPr lang="en-US" dirty="0"/>
          </a:p>
        </p:txBody>
      </p:sp>
      <p:pic>
        <p:nvPicPr>
          <p:cNvPr id="6" name="Content Placeholder 9" descr="Question mark">
            <a:extLst>
              <a:ext uri="{FF2B5EF4-FFF2-40B4-BE49-F238E27FC236}">
                <a16:creationId xmlns:a16="http://schemas.microsoft.com/office/drawing/2014/main" id="{79BDB6F1-A676-E49B-DA0D-F7D2C4931EFE}"/>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91082" y="1653044"/>
            <a:ext cx="2457843" cy="2457843"/>
          </a:xfrm>
          <a:prstGeom prst="rect">
            <a:avLst/>
          </a:prstGeom>
        </p:spPr>
      </p:pic>
    </p:spTree>
    <p:extLst>
      <p:ext uri="{BB962C8B-B14F-4D97-AF65-F5344CB8AC3E}">
        <p14:creationId xmlns:p14="http://schemas.microsoft.com/office/powerpoint/2010/main" val="1576898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5B58A-509F-6DD0-0CD3-A2173495FC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1C8C86-E9F5-6BA9-A79B-2F4E44FF4689}"/>
              </a:ext>
            </a:extLst>
          </p:cNvPr>
          <p:cNvSpPr>
            <a:spLocks noGrp="1"/>
          </p:cNvSpPr>
          <p:nvPr>
            <p:ph type="title"/>
          </p:nvPr>
        </p:nvSpPr>
        <p:spPr>
          <a:xfrm>
            <a:off x="1097771" y="210312"/>
            <a:ext cx="10894203" cy="1222562"/>
          </a:xfrm>
        </p:spPr>
        <p:txBody>
          <a:bodyPr anchor="t">
            <a:normAutofit/>
          </a:bodyPr>
          <a:lstStyle/>
          <a:p>
            <a:r>
              <a:rPr lang="en-US" dirty="0"/>
              <a:t>Is it a Basic Button?</a:t>
            </a:r>
          </a:p>
        </p:txBody>
      </p:sp>
      <p:pic>
        <p:nvPicPr>
          <p:cNvPr id="4" name="Picture 3" descr="Button with visible text &quot;Pizza&quot;">
            <a:extLst>
              <a:ext uri="{FF2B5EF4-FFF2-40B4-BE49-F238E27FC236}">
                <a16:creationId xmlns:a16="http://schemas.microsoft.com/office/drawing/2014/main" id="{2058FDB2-88ED-77C1-D8C5-C6B09C7F8BF2}"/>
              </a:ext>
            </a:extLst>
          </p:cNvPr>
          <p:cNvPicPr>
            <a:picLocks noChangeAspect="1"/>
          </p:cNvPicPr>
          <p:nvPr/>
        </p:nvPicPr>
        <p:blipFill>
          <a:blip r:embed="rId3"/>
          <a:stretch>
            <a:fillRect/>
          </a:stretch>
        </p:blipFill>
        <p:spPr>
          <a:xfrm>
            <a:off x="1097771" y="980372"/>
            <a:ext cx="1714740" cy="905003"/>
          </a:xfrm>
          <a:prstGeom prst="rect">
            <a:avLst/>
          </a:prstGeom>
        </p:spPr>
      </p:pic>
      <p:sp>
        <p:nvSpPr>
          <p:cNvPr id="3" name="Content Placeholder 2">
            <a:extLst>
              <a:ext uri="{FF2B5EF4-FFF2-40B4-BE49-F238E27FC236}">
                <a16:creationId xmlns:a16="http://schemas.microsoft.com/office/drawing/2014/main" id="{315ABD2F-1633-3171-F58E-9B1AAF38C5B9}"/>
              </a:ext>
            </a:extLst>
          </p:cNvPr>
          <p:cNvSpPr>
            <a:spLocks noGrp="1"/>
          </p:cNvSpPr>
          <p:nvPr>
            <p:ph idx="1"/>
          </p:nvPr>
        </p:nvSpPr>
        <p:spPr>
          <a:xfrm>
            <a:off x="1097772" y="1952625"/>
            <a:ext cx="4998228" cy="4256247"/>
          </a:xfrm>
        </p:spPr>
        <p:txBody>
          <a:bodyPr>
            <a:normAutofit/>
          </a:bodyPr>
          <a:lstStyle/>
          <a:p>
            <a:pPr>
              <a:spcBef>
                <a:spcPts val="0"/>
              </a:spcBef>
              <a:spcAft>
                <a:spcPts val="0"/>
              </a:spcAft>
            </a:pPr>
            <a:r>
              <a:rPr lang="en-US" b="1" dirty="0"/>
              <a:t>Basic Button Code: (HTML)</a:t>
            </a:r>
          </a:p>
          <a:p>
            <a:pPr marL="0" indent="0">
              <a:spcBef>
                <a:spcPts val="0"/>
              </a:spcBef>
              <a:spcAft>
                <a:spcPts val="0"/>
              </a:spcAft>
              <a:buNone/>
            </a:pPr>
            <a:r>
              <a:rPr lang="en-US" sz="2400" dirty="0">
                <a:solidFill>
                  <a:srgbClr val="000080"/>
                </a:solidFill>
                <a:latin typeface="Noto Sans Mono"/>
              </a:rPr>
              <a:t>&lt;button </a:t>
            </a:r>
            <a:r>
              <a:rPr lang="en-US" sz="2400" b="0" i="0" dirty="0">
                <a:solidFill>
                  <a:srgbClr val="007575"/>
                </a:solidFill>
                <a:effectLst/>
                <a:latin typeface="Noto Sans Mono"/>
              </a:rPr>
              <a:t>type</a:t>
            </a:r>
            <a:r>
              <a:rPr lang="en-US" sz="2400" b="0" i="0" dirty="0">
                <a:solidFill>
                  <a:srgbClr val="000080"/>
                </a:solidFill>
                <a:effectLst/>
                <a:latin typeface="Noto Sans Mono"/>
              </a:rPr>
              <a:t>=</a:t>
            </a:r>
            <a:r>
              <a:rPr lang="en-US" sz="2400" b="0" i="0" dirty="0">
                <a:solidFill>
                  <a:srgbClr val="DD1144"/>
                </a:solidFill>
                <a:effectLst/>
                <a:latin typeface="Noto Sans Mono"/>
              </a:rPr>
              <a:t>“button“ </a:t>
            </a:r>
            <a:r>
              <a:rPr lang="en-US" sz="2400" b="0" i="0" dirty="0">
                <a:solidFill>
                  <a:srgbClr val="007575"/>
                </a:solidFill>
                <a:effectLst/>
                <a:latin typeface="Noto Sans Mono"/>
              </a:rPr>
              <a:t>id</a:t>
            </a:r>
            <a:r>
              <a:rPr lang="en-US" sz="2400" b="0" i="0" dirty="0">
                <a:solidFill>
                  <a:srgbClr val="000080"/>
                </a:solidFill>
                <a:effectLst/>
                <a:latin typeface="Noto Sans Mono"/>
              </a:rPr>
              <a:t>=</a:t>
            </a:r>
            <a:r>
              <a:rPr lang="en-US" sz="2400" b="0" i="0" dirty="0">
                <a:solidFill>
                  <a:srgbClr val="DD1144"/>
                </a:solidFill>
                <a:effectLst/>
                <a:latin typeface="Noto Sans Mono"/>
              </a:rPr>
              <a:t>“button“</a:t>
            </a:r>
            <a:r>
              <a:rPr lang="en-US" sz="2400" dirty="0">
                <a:solidFill>
                  <a:srgbClr val="000080"/>
                </a:solidFill>
                <a:latin typeface="Noto Sans Mono"/>
              </a:rPr>
              <a:t>&gt;</a:t>
            </a:r>
            <a:endParaRPr lang="en-US" sz="2400" dirty="0">
              <a:latin typeface="Noto Sans Mono"/>
            </a:endParaRPr>
          </a:p>
          <a:p>
            <a:pPr marL="0" indent="0">
              <a:lnSpc>
                <a:spcPct val="90000"/>
              </a:lnSpc>
              <a:spcBef>
                <a:spcPts val="0"/>
              </a:spcBef>
              <a:spcAft>
                <a:spcPts val="0"/>
              </a:spcAft>
              <a:buNone/>
            </a:pPr>
            <a:r>
              <a:rPr lang="en-US" sz="2400" dirty="0">
                <a:latin typeface="Noto Sans Mono"/>
              </a:rPr>
              <a:t>   </a:t>
            </a:r>
            <a:r>
              <a:rPr lang="en-US" sz="2400" dirty="0">
                <a:solidFill>
                  <a:srgbClr val="003366"/>
                </a:solidFill>
                <a:latin typeface="Noto Sans Mono"/>
              </a:rPr>
              <a:t>Pizza</a:t>
            </a:r>
          </a:p>
          <a:p>
            <a:pPr marL="0" indent="0">
              <a:spcBef>
                <a:spcPts val="0"/>
              </a:spcBef>
              <a:spcAft>
                <a:spcPts val="0"/>
              </a:spcAft>
              <a:buNone/>
            </a:pPr>
            <a:r>
              <a:rPr lang="en-US" sz="2400" dirty="0">
                <a:solidFill>
                  <a:srgbClr val="000080"/>
                </a:solidFill>
                <a:latin typeface="Noto Sans Mono"/>
              </a:rPr>
              <a:t>&lt;/button&gt;</a:t>
            </a:r>
          </a:p>
        </p:txBody>
      </p:sp>
      <p:sp>
        <p:nvSpPr>
          <p:cNvPr id="5" name="Content Placeholder 2">
            <a:extLst>
              <a:ext uri="{FF2B5EF4-FFF2-40B4-BE49-F238E27FC236}">
                <a16:creationId xmlns:a16="http://schemas.microsoft.com/office/drawing/2014/main" id="{1079B8B7-0778-CBC9-FC34-3D8D5BB77F59}"/>
              </a:ext>
            </a:extLst>
          </p:cNvPr>
          <p:cNvSpPr txBox="1">
            <a:spLocks/>
          </p:cNvSpPr>
          <p:nvPr/>
        </p:nvSpPr>
        <p:spPr>
          <a:xfrm>
            <a:off x="6363093" y="1118506"/>
            <a:ext cx="5828907" cy="5244588"/>
          </a:xfrm>
          <a:prstGeom prst="rect">
            <a:avLst/>
          </a:prstGeom>
        </p:spPr>
        <p:txBody>
          <a:bodyPr vert="horz" lIns="91440" tIns="45720" rIns="91440" bIns="45720" numCol="1" rtlCol="0">
            <a:normAutofit fontScale="92500" lnSpcReduction="10000"/>
          </a:bodyPr>
          <a:lstStyle>
            <a:lvl1pPr marL="36576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0"/>
              </a:spcAft>
              <a:buNone/>
            </a:pPr>
            <a:r>
              <a:rPr lang="en-US" sz="3200" b="1" dirty="0">
                <a:solidFill>
                  <a:schemeClr val="accent1">
                    <a:lumMod val="10000"/>
                  </a:schemeClr>
                </a:solidFill>
              </a:rPr>
              <a:t>Computed Properties:</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Name:</a:t>
            </a:r>
            <a:r>
              <a:rPr lang="en-US" sz="2800" dirty="0">
                <a:solidFill>
                  <a:schemeClr val="accent1">
                    <a:lumMod val="10000"/>
                  </a:schemeClr>
                </a:solidFill>
                <a:highlight>
                  <a:srgbClr val="FFFF00"/>
                </a:highlight>
              </a:rPr>
              <a:t> "</a:t>
            </a:r>
            <a:r>
              <a:rPr lang="en-US" sz="2800" i="1" dirty="0">
                <a:solidFill>
                  <a:schemeClr val="accent1">
                    <a:lumMod val="10000"/>
                  </a:schemeClr>
                </a:solidFill>
                <a:highlight>
                  <a:srgbClr val="FFFF00"/>
                </a:highlight>
              </a:rPr>
              <a:t>Pizza</a:t>
            </a:r>
            <a:r>
              <a:rPr lang="en-US" sz="2800" dirty="0">
                <a:solidFill>
                  <a:schemeClr val="accent1">
                    <a:lumMod val="10000"/>
                  </a:schemeClr>
                </a:solidFill>
                <a:highlight>
                  <a:srgbClr val="FFFF00"/>
                </a:highlight>
              </a:rPr>
              <a:t>"</a:t>
            </a:r>
          </a:p>
          <a:p>
            <a:pPr marL="0" indent="0" algn="l">
              <a:lnSpc>
                <a:spcPct val="120000"/>
              </a:lnSpc>
              <a:spcBef>
                <a:spcPts val="0"/>
              </a:spcBef>
              <a:spcAft>
                <a:spcPts val="0"/>
              </a:spcAft>
              <a:buNone/>
            </a:pPr>
            <a:r>
              <a:rPr lang="en-US" sz="2800" dirty="0">
                <a:solidFill>
                  <a:schemeClr val="accent1">
                    <a:lumMod val="10000"/>
                  </a:schemeClr>
                </a:solidFill>
              </a:rPr>
              <a:t>   aria-</a:t>
            </a:r>
            <a:r>
              <a:rPr lang="en-US" sz="2800" dirty="0" err="1">
                <a:solidFill>
                  <a:schemeClr val="accent1">
                    <a:lumMod val="10000"/>
                  </a:schemeClr>
                </a:solidFill>
              </a:rPr>
              <a:t>labelledby</a:t>
            </a:r>
            <a:r>
              <a:rPr lang="en-US" sz="2800" dirty="0">
                <a:solidFill>
                  <a:schemeClr val="accent1">
                    <a:lumMod val="10000"/>
                  </a:schemeClr>
                </a:solidFill>
              </a:rPr>
              <a:t>: Not specified</a:t>
            </a:r>
          </a:p>
          <a:p>
            <a:pPr marL="0" indent="0" algn="l">
              <a:lnSpc>
                <a:spcPct val="120000"/>
              </a:lnSpc>
              <a:spcBef>
                <a:spcPts val="0"/>
              </a:spcBef>
              <a:spcAft>
                <a:spcPts val="0"/>
              </a:spcAft>
              <a:buNone/>
            </a:pPr>
            <a:r>
              <a:rPr lang="en-US" sz="2800" dirty="0">
                <a:solidFill>
                  <a:schemeClr val="accent1">
                    <a:lumMod val="10000"/>
                  </a:schemeClr>
                </a:solidFill>
              </a:rPr>
              <a:t>   aria-label: Not specified</a:t>
            </a:r>
          </a:p>
          <a:p>
            <a:pPr marL="0" indent="0" algn="l">
              <a:lnSpc>
                <a:spcPct val="120000"/>
              </a:lnSpc>
              <a:spcBef>
                <a:spcPts val="0"/>
              </a:spcBef>
              <a:spcAft>
                <a:spcPts val="0"/>
              </a:spcAft>
              <a:buNone/>
            </a:pPr>
            <a:r>
              <a:rPr lang="en-US" sz="2800" dirty="0">
                <a:solidFill>
                  <a:schemeClr val="accent1">
                    <a:lumMod val="10000"/>
                  </a:schemeClr>
                </a:solidFill>
              </a:rPr>
              <a:t>   From label: Not specified</a:t>
            </a:r>
          </a:p>
          <a:p>
            <a:pPr marL="0" indent="0" algn="l">
              <a:lnSpc>
                <a:spcPct val="120000"/>
              </a:lnSpc>
              <a:spcBef>
                <a:spcPts val="0"/>
              </a:spcBef>
              <a:spcAft>
                <a:spcPts val="0"/>
              </a:spcAft>
              <a:buNone/>
            </a:pPr>
            <a:r>
              <a:rPr lang="en-US" sz="2800" dirty="0">
                <a:solidFill>
                  <a:schemeClr val="accent1">
                    <a:lumMod val="10000"/>
                  </a:schemeClr>
                </a:solidFill>
              </a:rPr>
              <a:t>   Contents: "Pizza"</a:t>
            </a:r>
          </a:p>
          <a:p>
            <a:pPr marL="0" indent="0" algn="l">
              <a:lnSpc>
                <a:spcPct val="120000"/>
              </a:lnSpc>
              <a:spcBef>
                <a:spcPts val="0"/>
              </a:spcBef>
              <a:spcAft>
                <a:spcPts val="0"/>
              </a:spcAft>
              <a:buNone/>
            </a:pPr>
            <a:r>
              <a:rPr lang="en-US" sz="2800" dirty="0">
                <a:solidFill>
                  <a:schemeClr val="accent1">
                    <a:lumMod val="10000"/>
                  </a:schemeClr>
                </a:solidFill>
              </a:rPr>
              <a:t>   title: Not specified</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Role:</a:t>
            </a:r>
            <a:r>
              <a:rPr lang="en-US" sz="2800" dirty="0">
                <a:solidFill>
                  <a:schemeClr val="accent1">
                    <a:lumMod val="10000"/>
                  </a:schemeClr>
                </a:solidFill>
                <a:highlight>
                  <a:srgbClr val="FFFF00"/>
                </a:highlight>
              </a:rPr>
              <a:t> button</a:t>
            </a:r>
          </a:p>
          <a:p>
            <a:pPr marL="0" indent="0" algn="l">
              <a:lnSpc>
                <a:spcPct val="120000"/>
              </a:lnSpc>
              <a:spcBef>
                <a:spcPts val="0"/>
              </a:spcBef>
              <a:spcAft>
                <a:spcPts val="0"/>
              </a:spcAft>
              <a:buNone/>
            </a:pPr>
            <a:r>
              <a:rPr lang="en-US" sz="2800" b="1" dirty="0">
                <a:solidFill>
                  <a:schemeClr val="accent1">
                    <a:lumMod val="10000"/>
                  </a:schemeClr>
                </a:solidFill>
              </a:rPr>
              <a:t>Invalid user entry:</a:t>
            </a:r>
            <a:r>
              <a:rPr lang="en-US" sz="2800" dirty="0">
                <a:solidFill>
                  <a:schemeClr val="accent1">
                    <a:lumMod val="10000"/>
                  </a:schemeClr>
                </a:solidFill>
              </a:rPr>
              <a:t> false</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Focusable:</a:t>
            </a:r>
            <a:r>
              <a:rPr lang="en-US" sz="2800" dirty="0">
                <a:solidFill>
                  <a:schemeClr val="accent1">
                    <a:lumMod val="10000"/>
                  </a:schemeClr>
                </a:solidFill>
                <a:highlight>
                  <a:srgbClr val="FFFF00"/>
                </a:highlight>
              </a:rPr>
              <a:t> true</a:t>
            </a:r>
          </a:p>
          <a:p>
            <a:pPr marL="0" indent="0" algn="l">
              <a:lnSpc>
                <a:spcPct val="120000"/>
              </a:lnSpc>
              <a:spcBef>
                <a:spcPts val="0"/>
              </a:spcBef>
              <a:spcAft>
                <a:spcPts val="0"/>
              </a:spcAft>
              <a:buNone/>
            </a:pPr>
            <a:r>
              <a:rPr lang="en-US" sz="2800" b="1" dirty="0">
                <a:solidFill>
                  <a:schemeClr val="accent1">
                    <a:lumMod val="10000"/>
                  </a:schemeClr>
                </a:solidFill>
              </a:rPr>
              <a:t>Focused:</a:t>
            </a:r>
            <a:r>
              <a:rPr lang="en-US" sz="2800" dirty="0">
                <a:solidFill>
                  <a:schemeClr val="accent1">
                    <a:lumMod val="10000"/>
                  </a:schemeClr>
                </a:solidFill>
              </a:rPr>
              <a:t> true</a:t>
            </a:r>
            <a:endParaRPr lang="en-US" dirty="0">
              <a:solidFill>
                <a:schemeClr val="accent1">
                  <a:lumMod val="10000"/>
                </a:schemeClr>
              </a:solidFill>
            </a:endParaRPr>
          </a:p>
        </p:txBody>
      </p:sp>
    </p:spTree>
    <p:extLst>
      <p:ext uri="{BB962C8B-B14F-4D97-AF65-F5344CB8AC3E}">
        <p14:creationId xmlns:p14="http://schemas.microsoft.com/office/powerpoint/2010/main" val="785949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AE3C3-3479-0BBF-89E9-98D05CA5A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067063-3988-E091-CBCF-345136C0A55C}"/>
              </a:ext>
            </a:extLst>
          </p:cNvPr>
          <p:cNvSpPr>
            <a:spLocks noGrp="1"/>
          </p:cNvSpPr>
          <p:nvPr>
            <p:ph type="title"/>
          </p:nvPr>
        </p:nvSpPr>
        <p:spPr>
          <a:xfrm>
            <a:off x="1097771" y="210312"/>
            <a:ext cx="10894203" cy="1222562"/>
          </a:xfrm>
        </p:spPr>
        <p:txBody>
          <a:bodyPr anchor="t">
            <a:normAutofit/>
          </a:bodyPr>
          <a:lstStyle/>
          <a:p>
            <a:r>
              <a:rPr lang="en-US" dirty="0"/>
              <a:t>Is it a Submit Button?</a:t>
            </a:r>
          </a:p>
        </p:txBody>
      </p:sp>
      <p:pic>
        <p:nvPicPr>
          <p:cNvPr id="4" name="Picture 3" descr="Button with visible text &quot;Pizza&quot;">
            <a:extLst>
              <a:ext uri="{FF2B5EF4-FFF2-40B4-BE49-F238E27FC236}">
                <a16:creationId xmlns:a16="http://schemas.microsoft.com/office/drawing/2014/main" id="{BE17FA32-B905-E10C-9AC6-5A604E4B3E89}"/>
              </a:ext>
            </a:extLst>
          </p:cNvPr>
          <p:cNvPicPr>
            <a:picLocks noChangeAspect="1"/>
          </p:cNvPicPr>
          <p:nvPr/>
        </p:nvPicPr>
        <p:blipFill>
          <a:blip r:embed="rId3"/>
          <a:stretch>
            <a:fillRect/>
          </a:stretch>
        </p:blipFill>
        <p:spPr>
          <a:xfrm>
            <a:off x="1097771" y="980372"/>
            <a:ext cx="1714740" cy="905003"/>
          </a:xfrm>
          <a:prstGeom prst="rect">
            <a:avLst/>
          </a:prstGeom>
        </p:spPr>
      </p:pic>
      <p:sp>
        <p:nvSpPr>
          <p:cNvPr id="3" name="Content Placeholder 2">
            <a:extLst>
              <a:ext uri="{FF2B5EF4-FFF2-40B4-BE49-F238E27FC236}">
                <a16:creationId xmlns:a16="http://schemas.microsoft.com/office/drawing/2014/main" id="{3E7E06D6-CFAD-FE91-FE57-44A4B33F0497}"/>
              </a:ext>
            </a:extLst>
          </p:cNvPr>
          <p:cNvSpPr>
            <a:spLocks noGrp="1"/>
          </p:cNvSpPr>
          <p:nvPr>
            <p:ph idx="1"/>
          </p:nvPr>
        </p:nvSpPr>
        <p:spPr>
          <a:xfrm>
            <a:off x="1097772" y="1952625"/>
            <a:ext cx="4998228" cy="4256247"/>
          </a:xfrm>
        </p:spPr>
        <p:txBody>
          <a:bodyPr>
            <a:normAutofit/>
          </a:bodyPr>
          <a:lstStyle/>
          <a:p>
            <a:pPr>
              <a:spcBef>
                <a:spcPts val="0"/>
              </a:spcBef>
              <a:spcAft>
                <a:spcPts val="0"/>
              </a:spcAft>
            </a:pPr>
            <a:r>
              <a:rPr lang="en-US" b="1" dirty="0"/>
              <a:t>Submit Button Code: (HTML)</a:t>
            </a:r>
          </a:p>
          <a:p>
            <a:pPr marL="0" indent="0">
              <a:spcBef>
                <a:spcPts val="0"/>
              </a:spcBef>
              <a:spcAft>
                <a:spcPts val="0"/>
              </a:spcAft>
              <a:buNone/>
            </a:pPr>
            <a:r>
              <a:rPr lang="en-US" sz="2400" dirty="0">
                <a:solidFill>
                  <a:srgbClr val="000080"/>
                </a:solidFill>
                <a:latin typeface="Noto Sans Mono"/>
              </a:rPr>
              <a:t>&lt;button </a:t>
            </a:r>
            <a:r>
              <a:rPr lang="en-US" sz="2400" b="0" i="0" dirty="0">
                <a:solidFill>
                  <a:srgbClr val="007575"/>
                </a:solidFill>
                <a:effectLst/>
                <a:latin typeface="Noto Sans Mono"/>
              </a:rPr>
              <a:t>type</a:t>
            </a:r>
            <a:r>
              <a:rPr lang="en-US" sz="2400" b="0" i="0" dirty="0">
                <a:solidFill>
                  <a:srgbClr val="000080"/>
                </a:solidFill>
                <a:effectLst/>
                <a:latin typeface="Noto Sans Mono"/>
              </a:rPr>
              <a:t>=</a:t>
            </a:r>
            <a:r>
              <a:rPr lang="en-US" sz="2400" b="0" i="0" dirty="0">
                <a:solidFill>
                  <a:srgbClr val="DD1144"/>
                </a:solidFill>
                <a:effectLst/>
                <a:latin typeface="Noto Sans Mono"/>
              </a:rPr>
              <a:t>“submit“ </a:t>
            </a:r>
            <a:r>
              <a:rPr lang="en-US" sz="2400" b="0" i="0" dirty="0">
                <a:solidFill>
                  <a:srgbClr val="007575"/>
                </a:solidFill>
                <a:effectLst/>
                <a:latin typeface="Noto Sans Mono"/>
              </a:rPr>
              <a:t>id</a:t>
            </a:r>
            <a:r>
              <a:rPr lang="en-US" sz="2400" b="0" i="0" dirty="0">
                <a:solidFill>
                  <a:srgbClr val="000080"/>
                </a:solidFill>
                <a:effectLst/>
                <a:latin typeface="Noto Sans Mono"/>
              </a:rPr>
              <a:t>=</a:t>
            </a:r>
            <a:r>
              <a:rPr lang="en-US" sz="2400" b="0" i="0" dirty="0">
                <a:solidFill>
                  <a:srgbClr val="DD1144"/>
                </a:solidFill>
                <a:effectLst/>
                <a:latin typeface="Noto Sans Mono"/>
              </a:rPr>
              <a:t>“submit“</a:t>
            </a:r>
            <a:r>
              <a:rPr lang="en-US" sz="2400" dirty="0">
                <a:solidFill>
                  <a:srgbClr val="000080"/>
                </a:solidFill>
                <a:latin typeface="Noto Sans Mono"/>
              </a:rPr>
              <a:t>&gt;</a:t>
            </a:r>
            <a:endParaRPr lang="en-US" sz="2400" dirty="0">
              <a:latin typeface="Noto Sans Mono"/>
            </a:endParaRPr>
          </a:p>
          <a:p>
            <a:pPr marL="0" indent="0">
              <a:lnSpc>
                <a:spcPct val="90000"/>
              </a:lnSpc>
              <a:spcBef>
                <a:spcPts val="0"/>
              </a:spcBef>
              <a:spcAft>
                <a:spcPts val="0"/>
              </a:spcAft>
              <a:buNone/>
            </a:pPr>
            <a:r>
              <a:rPr lang="en-US" sz="2400" dirty="0">
                <a:solidFill>
                  <a:srgbClr val="003366"/>
                </a:solidFill>
                <a:latin typeface="Noto Sans Mono"/>
              </a:rPr>
              <a:t>   Pizza</a:t>
            </a:r>
          </a:p>
          <a:p>
            <a:pPr marL="0" indent="0">
              <a:spcBef>
                <a:spcPts val="0"/>
              </a:spcBef>
              <a:spcAft>
                <a:spcPts val="0"/>
              </a:spcAft>
              <a:buNone/>
            </a:pPr>
            <a:r>
              <a:rPr lang="en-US" sz="2400" dirty="0">
                <a:solidFill>
                  <a:srgbClr val="000080"/>
                </a:solidFill>
                <a:latin typeface="Noto Sans Mono"/>
              </a:rPr>
              <a:t>&lt;/button&gt;</a:t>
            </a:r>
          </a:p>
        </p:txBody>
      </p:sp>
      <p:sp>
        <p:nvSpPr>
          <p:cNvPr id="5" name="Content Placeholder 2">
            <a:extLst>
              <a:ext uri="{FF2B5EF4-FFF2-40B4-BE49-F238E27FC236}">
                <a16:creationId xmlns:a16="http://schemas.microsoft.com/office/drawing/2014/main" id="{B1E61705-21E0-0A85-67FD-C1D832B82FCF}"/>
              </a:ext>
            </a:extLst>
          </p:cNvPr>
          <p:cNvSpPr txBox="1">
            <a:spLocks/>
          </p:cNvSpPr>
          <p:nvPr/>
        </p:nvSpPr>
        <p:spPr>
          <a:xfrm>
            <a:off x="6363093" y="1118506"/>
            <a:ext cx="5828907" cy="5244588"/>
          </a:xfrm>
          <a:prstGeom prst="rect">
            <a:avLst/>
          </a:prstGeom>
        </p:spPr>
        <p:txBody>
          <a:bodyPr vert="horz" lIns="91440" tIns="45720" rIns="91440" bIns="45720" numCol="1" rtlCol="0">
            <a:normAutofit fontScale="92500" lnSpcReduction="10000"/>
          </a:bodyPr>
          <a:lstStyle>
            <a:lvl1pPr marL="36576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0"/>
              </a:spcAft>
              <a:buNone/>
            </a:pPr>
            <a:r>
              <a:rPr lang="en-US" sz="3200" b="1" dirty="0">
                <a:solidFill>
                  <a:schemeClr val="accent1">
                    <a:lumMod val="10000"/>
                  </a:schemeClr>
                </a:solidFill>
              </a:rPr>
              <a:t>Computed Properties:</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Name:</a:t>
            </a:r>
            <a:r>
              <a:rPr lang="en-US" sz="2800" dirty="0">
                <a:solidFill>
                  <a:schemeClr val="accent1">
                    <a:lumMod val="10000"/>
                  </a:schemeClr>
                </a:solidFill>
                <a:highlight>
                  <a:srgbClr val="FFFF00"/>
                </a:highlight>
              </a:rPr>
              <a:t> "</a:t>
            </a:r>
            <a:r>
              <a:rPr lang="en-US" sz="2800" i="1" dirty="0">
                <a:solidFill>
                  <a:schemeClr val="accent1">
                    <a:lumMod val="10000"/>
                  </a:schemeClr>
                </a:solidFill>
                <a:highlight>
                  <a:srgbClr val="FFFF00"/>
                </a:highlight>
              </a:rPr>
              <a:t>Pizza</a:t>
            </a:r>
            <a:r>
              <a:rPr lang="en-US" sz="2800" dirty="0">
                <a:solidFill>
                  <a:schemeClr val="accent1">
                    <a:lumMod val="10000"/>
                  </a:schemeClr>
                </a:solidFill>
                <a:highlight>
                  <a:srgbClr val="FFFF00"/>
                </a:highlight>
              </a:rPr>
              <a:t>"</a:t>
            </a:r>
          </a:p>
          <a:p>
            <a:pPr marL="0" indent="0" algn="l">
              <a:lnSpc>
                <a:spcPct val="120000"/>
              </a:lnSpc>
              <a:spcBef>
                <a:spcPts val="0"/>
              </a:spcBef>
              <a:spcAft>
                <a:spcPts val="0"/>
              </a:spcAft>
              <a:buNone/>
            </a:pPr>
            <a:r>
              <a:rPr lang="en-US" sz="2800" dirty="0">
                <a:solidFill>
                  <a:schemeClr val="accent1">
                    <a:lumMod val="10000"/>
                  </a:schemeClr>
                </a:solidFill>
              </a:rPr>
              <a:t>   aria-</a:t>
            </a:r>
            <a:r>
              <a:rPr lang="en-US" sz="2800" dirty="0" err="1">
                <a:solidFill>
                  <a:schemeClr val="accent1">
                    <a:lumMod val="10000"/>
                  </a:schemeClr>
                </a:solidFill>
              </a:rPr>
              <a:t>labelledby</a:t>
            </a:r>
            <a:r>
              <a:rPr lang="en-US" sz="2800" dirty="0">
                <a:solidFill>
                  <a:schemeClr val="accent1">
                    <a:lumMod val="10000"/>
                  </a:schemeClr>
                </a:solidFill>
              </a:rPr>
              <a:t>: Not specified</a:t>
            </a:r>
          </a:p>
          <a:p>
            <a:pPr marL="0" indent="0" algn="l">
              <a:lnSpc>
                <a:spcPct val="120000"/>
              </a:lnSpc>
              <a:spcBef>
                <a:spcPts val="0"/>
              </a:spcBef>
              <a:spcAft>
                <a:spcPts val="0"/>
              </a:spcAft>
              <a:buNone/>
            </a:pPr>
            <a:r>
              <a:rPr lang="en-US" sz="2800" dirty="0">
                <a:solidFill>
                  <a:schemeClr val="accent1">
                    <a:lumMod val="10000"/>
                  </a:schemeClr>
                </a:solidFill>
              </a:rPr>
              <a:t>   aria-label: Not specified</a:t>
            </a:r>
          </a:p>
          <a:p>
            <a:pPr marL="0" indent="0" algn="l">
              <a:lnSpc>
                <a:spcPct val="120000"/>
              </a:lnSpc>
              <a:spcBef>
                <a:spcPts val="0"/>
              </a:spcBef>
              <a:spcAft>
                <a:spcPts val="0"/>
              </a:spcAft>
              <a:buNone/>
            </a:pPr>
            <a:r>
              <a:rPr lang="en-US" sz="2800" dirty="0">
                <a:solidFill>
                  <a:schemeClr val="accent1">
                    <a:lumMod val="10000"/>
                  </a:schemeClr>
                </a:solidFill>
              </a:rPr>
              <a:t>   From label: Not specified</a:t>
            </a:r>
          </a:p>
          <a:p>
            <a:pPr marL="0" indent="0" algn="l">
              <a:lnSpc>
                <a:spcPct val="120000"/>
              </a:lnSpc>
              <a:spcBef>
                <a:spcPts val="0"/>
              </a:spcBef>
              <a:spcAft>
                <a:spcPts val="0"/>
              </a:spcAft>
              <a:buNone/>
            </a:pPr>
            <a:r>
              <a:rPr lang="en-US" sz="2800" dirty="0">
                <a:solidFill>
                  <a:schemeClr val="accent1">
                    <a:lumMod val="10000"/>
                  </a:schemeClr>
                </a:solidFill>
              </a:rPr>
              <a:t>   Contents: "Pizza"</a:t>
            </a:r>
          </a:p>
          <a:p>
            <a:pPr marL="0" indent="0" algn="l">
              <a:lnSpc>
                <a:spcPct val="120000"/>
              </a:lnSpc>
              <a:spcBef>
                <a:spcPts val="0"/>
              </a:spcBef>
              <a:spcAft>
                <a:spcPts val="0"/>
              </a:spcAft>
              <a:buNone/>
            </a:pPr>
            <a:r>
              <a:rPr lang="en-US" sz="2800" dirty="0">
                <a:solidFill>
                  <a:schemeClr val="accent1">
                    <a:lumMod val="10000"/>
                  </a:schemeClr>
                </a:solidFill>
              </a:rPr>
              <a:t>   title: Not specified</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Role:</a:t>
            </a:r>
            <a:r>
              <a:rPr lang="en-US" sz="2800" dirty="0">
                <a:solidFill>
                  <a:schemeClr val="accent1">
                    <a:lumMod val="10000"/>
                  </a:schemeClr>
                </a:solidFill>
                <a:highlight>
                  <a:srgbClr val="FFFF00"/>
                </a:highlight>
              </a:rPr>
              <a:t> button</a:t>
            </a:r>
          </a:p>
          <a:p>
            <a:pPr marL="0" indent="0" algn="l">
              <a:lnSpc>
                <a:spcPct val="120000"/>
              </a:lnSpc>
              <a:spcBef>
                <a:spcPts val="0"/>
              </a:spcBef>
              <a:spcAft>
                <a:spcPts val="0"/>
              </a:spcAft>
              <a:buNone/>
            </a:pPr>
            <a:r>
              <a:rPr lang="en-US" sz="2800" b="1" dirty="0">
                <a:solidFill>
                  <a:schemeClr val="accent1">
                    <a:lumMod val="10000"/>
                  </a:schemeClr>
                </a:solidFill>
              </a:rPr>
              <a:t>Invalid user entry:</a:t>
            </a:r>
            <a:r>
              <a:rPr lang="en-US" sz="2800" dirty="0">
                <a:solidFill>
                  <a:schemeClr val="accent1">
                    <a:lumMod val="10000"/>
                  </a:schemeClr>
                </a:solidFill>
              </a:rPr>
              <a:t> false</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Focusable:</a:t>
            </a:r>
            <a:r>
              <a:rPr lang="en-US" sz="2800" dirty="0">
                <a:solidFill>
                  <a:schemeClr val="accent1">
                    <a:lumMod val="10000"/>
                  </a:schemeClr>
                </a:solidFill>
                <a:highlight>
                  <a:srgbClr val="FFFF00"/>
                </a:highlight>
              </a:rPr>
              <a:t> true</a:t>
            </a:r>
          </a:p>
          <a:p>
            <a:pPr marL="0" indent="0" algn="l">
              <a:lnSpc>
                <a:spcPct val="120000"/>
              </a:lnSpc>
              <a:spcBef>
                <a:spcPts val="0"/>
              </a:spcBef>
              <a:spcAft>
                <a:spcPts val="0"/>
              </a:spcAft>
              <a:buNone/>
            </a:pPr>
            <a:r>
              <a:rPr lang="en-US" sz="2800" b="1" dirty="0">
                <a:solidFill>
                  <a:schemeClr val="accent1">
                    <a:lumMod val="10000"/>
                  </a:schemeClr>
                </a:solidFill>
              </a:rPr>
              <a:t>Focused:</a:t>
            </a:r>
            <a:r>
              <a:rPr lang="en-US" sz="2800" dirty="0">
                <a:solidFill>
                  <a:schemeClr val="accent1">
                    <a:lumMod val="10000"/>
                  </a:schemeClr>
                </a:solidFill>
              </a:rPr>
              <a:t> true</a:t>
            </a:r>
            <a:endParaRPr lang="en-US" dirty="0">
              <a:solidFill>
                <a:schemeClr val="accent1">
                  <a:lumMod val="10000"/>
                </a:schemeClr>
              </a:solidFill>
            </a:endParaRPr>
          </a:p>
        </p:txBody>
      </p:sp>
    </p:spTree>
    <p:extLst>
      <p:ext uri="{BB962C8B-B14F-4D97-AF65-F5344CB8AC3E}">
        <p14:creationId xmlns:p14="http://schemas.microsoft.com/office/powerpoint/2010/main" val="2718342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C9D01-968D-85B1-99BC-896AA6FED1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D9FD5-D0C6-F356-484C-A5EEAC1EDB83}"/>
              </a:ext>
            </a:extLst>
          </p:cNvPr>
          <p:cNvSpPr>
            <a:spLocks noGrp="1"/>
          </p:cNvSpPr>
          <p:nvPr>
            <p:ph type="title"/>
          </p:nvPr>
        </p:nvSpPr>
        <p:spPr>
          <a:xfrm>
            <a:off x="1097771" y="210312"/>
            <a:ext cx="10894203" cy="1222562"/>
          </a:xfrm>
        </p:spPr>
        <p:txBody>
          <a:bodyPr anchor="t">
            <a:normAutofit/>
          </a:bodyPr>
          <a:lstStyle/>
          <a:p>
            <a:r>
              <a:rPr lang="en-US" dirty="0"/>
              <a:t>Is it a Custom Button?</a:t>
            </a:r>
          </a:p>
        </p:txBody>
      </p:sp>
      <p:pic>
        <p:nvPicPr>
          <p:cNvPr id="4" name="Picture 3" descr="Button with visible text &quot;Pizza&quot;">
            <a:extLst>
              <a:ext uri="{FF2B5EF4-FFF2-40B4-BE49-F238E27FC236}">
                <a16:creationId xmlns:a16="http://schemas.microsoft.com/office/drawing/2014/main" id="{95461CC1-F883-49A9-5C79-AF5DC5F67484}"/>
              </a:ext>
            </a:extLst>
          </p:cNvPr>
          <p:cNvPicPr>
            <a:picLocks noChangeAspect="1"/>
          </p:cNvPicPr>
          <p:nvPr/>
        </p:nvPicPr>
        <p:blipFill>
          <a:blip r:embed="rId3"/>
          <a:stretch>
            <a:fillRect/>
          </a:stretch>
        </p:blipFill>
        <p:spPr>
          <a:xfrm>
            <a:off x="1097771" y="980372"/>
            <a:ext cx="1714740" cy="905003"/>
          </a:xfrm>
          <a:prstGeom prst="rect">
            <a:avLst/>
          </a:prstGeom>
        </p:spPr>
      </p:pic>
      <p:sp>
        <p:nvSpPr>
          <p:cNvPr id="3" name="Content Placeholder 2">
            <a:extLst>
              <a:ext uri="{FF2B5EF4-FFF2-40B4-BE49-F238E27FC236}">
                <a16:creationId xmlns:a16="http://schemas.microsoft.com/office/drawing/2014/main" id="{AF7B5B41-7E79-69AD-E96E-FEF546D95856}"/>
              </a:ext>
            </a:extLst>
          </p:cNvPr>
          <p:cNvSpPr>
            <a:spLocks noGrp="1"/>
          </p:cNvSpPr>
          <p:nvPr>
            <p:ph idx="1"/>
          </p:nvPr>
        </p:nvSpPr>
        <p:spPr>
          <a:xfrm>
            <a:off x="1097772" y="1952625"/>
            <a:ext cx="4998228" cy="4256247"/>
          </a:xfrm>
        </p:spPr>
        <p:txBody>
          <a:bodyPr>
            <a:normAutofit/>
          </a:bodyPr>
          <a:lstStyle/>
          <a:p>
            <a:pPr>
              <a:spcBef>
                <a:spcPts val="0"/>
              </a:spcBef>
              <a:spcAft>
                <a:spcPts val="0"/>
              </a:spcAft>
            </a:pPr>
            <a:r>
              <a:rPr lang="en-US" b="1" dirty="0"/>
              <a:t>Custom Button Code: (HTML)</a:t>
            </a:r>
          </a:p>
          <a:p>
            <a:pPr marL="0" indent="0">
              <a:spcBef>
                <a:spcPts val="0"/>
              </a:spcBef>
              <a:spcAft>
                <a:spcPts val="0"/>
              </a:spcAft>
              <a:buFont typeface="Wingdings" panose="05000000000000000000" pitchFamily="2" charset="2"/>
              <a:buNone/>
            </a:pPr>
            <a:r>
              <a:rPr lang="en-US" sz="2400" b="0" i="0" dirty="0">
                <a:solidFill>
                  <a:srgbClr val="000080"/>
                </a:solidFill>
                <a:effectLst/>
                <a:latin typeface="Noto Sans Mono"/>
              </a:rPr>
              <a:t>&lt;div </a:t>
            </a:r>
            <a:r>
              <a:rPr lang="en-US" sz="2400" b="0" i="0" dirty="0">
                <a:solidFill>
                  <a:srgbClr val="007575"/>
                </a:solidFill>
                <a:effectLst/>
                <a:latin typeface="Noto Sans Mono"/>
              </a:rPr>
              <a:t>class</a:t>
            </a:r>
            <a:r>
              <a:rPr lang="en-US" sz="2400" b="0" i="0" dirty="0">
                <a:solidFill>
                  <a:srgbClr val="000080"/>
                </a:solidFill>
                <a:effectLst/>
                <a:latin typeface="Noto Sans Mono"/>
              </a:rPr>
              <a:t>=</a:t>
            </a:r>
            <a:r>
              <a:rPr lang="en-US" sz="2400" b="0" i="0" dirty="0">
                <a:solidFill>
                  <a:srgbClr val="DD1144"/>
                </a:solidFill>
                <a:effectLst/>
                <a:latin typeface="Noto Sans Mono"/>
              </a:rPr>
              <a:t>“button“ </a:t>
            </a:r>
            <a:r>
              <a:rPr lang="en-US" sz="2400" b="0" i="0" dirty="0">
                <a:solidFill>
                  <a:srgbClr val="007575"/>
                </a:solidFill>
                <a:effectLst/>
                <a:latin typeface="Noto Sans Mono"/>
              </a:rPr>
              <a:t>id</a:t>
            </a:r>
            <a:r>
              <a:rPr lang="en-US" sz="2400" b="0" i="0" dirty="0">
                <a:solidFill>
                  <a:srgbClr val="000080"/>
                </a:solidFill>
                <a:effectLst/>
                <a:latin typeface="Noto Sans Mono"/>
              </a:rPr>
              <a:t>=</a:t>
            </a:r>
            <a:r>
              <a:rPr lang="en-US" sz="2400" b="0" i="0" dirty="0">
                <a:solidFill>
                  <a:srgbClr val="DD1144"/>
                </a:solidFill>
                <a:effectLst/>
                <a:latin typeface="Noto Sans Mono"/>
              </a:rPr>
              <a:t>“</a:t>
            </a:r>
            <a:r>
              <a:rPr lang="en-US" sz="2400" b="0" i="0" dirty="0" err="1">
                <a:solidFill>
                  <a:srgbClr val="DD1144"/>
                </a:solidFill>
                <a:effectLst/>
                <a:latin typeface="Noto Sans Mono"/>
              </a:rPr>
              <a:t>jsButton</a:t>
            </a:r>
            <a:r>
              <a:rPr lang="en-US" sz="2400" b="0" i="0" dirty="0">
                <a:solidFill>
                  <a:srgbClr val="DD1144"/>
                </a:solidFill>
                <a:effectLst/>
                <a:latin typeface="Noto Sans Mono"/>
              </a:rPr>
              <a:t>“</a:t>
            </a:r>
          </a:p>
          <a:p>
            <a:pPr marL="0" indent="0">
              <a:spcBef>
                <a:spcPts val="0"/>
              </a:spcBef>
              <a:spcAft>
                <a:spcPts val="0"/>
              </a:spcAft>
              <a:buFont typeface="Wingdings" panose="05000000000000000000" pitchFamily="2" charset="2"/>
              <a:buNone/>
            </a:pPr>
            <a:r>
              <a:rPr lang="en-US" sz="2400" b="0" i="0" dirty="0">
                <a:solidFill>
                  <a:srgbClr val="000080"/>
                </a:solidFill>
                <a:effectLst/>
                <a:latin typeface="Noto Sans Mono"/>
              </a:rPr>
              <a:t>   </a:t>
            </a:r>
            <a:r>
              <a:rPr lang="en-US" sz="2400" b="0" i="0" dirty="0" err="1">
                <a:solidFill>
                  <a:srgbClr val="007575"/>
                </a:solidFill>
                <a:effectLst/>
                <a:latin typeface="Noto Sans Mono"/>
              </a:rPr>
              <a:t>tabindex</a:t>
            </a:r>
            <a:r>
              <a:rPr lang="en-US" sz="2400" b="0" i="0" dirty="0">
                <a:solidFill>
                  <a:srgbClr val="000080"/>
                </a:solidFill>
                <a:effectLst/>
                <a:latin typeface="Noto Sans Mono"/>
              </a:rPr>
              <a:t>=</a:t>
            </a:r>
            <a:r>
              <a:rPr lang="en-US" sz="2400" b="0" i="0" dirty="0">
                <a:solidFill>
                  <a:srgbClr val="DD1144"/>
                </a:solidFill>
                <a:effectLst/>
                <a:latin typeface="Noto Sans Mono"/>
              </a:rPr>
              <a:t>“0“</a:t>
            </a:r>
            <a:r>
              <a:rPr lang="en-US" sz="2400" b="0" i="0" dirty="0">
                <a:solidFill>
                  <a:srgbClr val="007575"/>
                </a:solidFill>
                <a:effectLst/>
                <a:latin typeface="Noto Sans Mono"/>
              </a:rPr>
              <a:t> role</a:t>
            </a:r>
            <a:r>
              <a:rPr lang="en-US" sz="2400" b="0" i="0" dirty="0">
                <a:solidFill>
                  <a:srgbClr val="000080"/>
                </a:solidFill>
                <a:effectLst/>
                <a:latin typeface="Noto Sans Mono"/>
              </a:rPr>
              <a:t>=</a:t>
            </a:r>
            <a:r>
              <a:rPr lang="en-US" sz="2400" b="0" i="0" dirty="0">
                <a:solidFill>
                  <a:srgbClr val="DD1144"/>
                </a:solidFill>
                <a:effectLst/>
                <a:latin typeface="Noto Sans Mono"/>
              </a:rPr>
              <a:t>“button“</a:t>
            </a:r>
            <a:r>
              <a:rPr lang="en-US" sz="2400" dirty="0">
                <a:solidFill>
                  <a:srgbClr val="000080"/>
                </a:solidFill>
                <a:latin typeface="Noto Sans Mono"/>
              </a:rPr>
              <a:t>&gt;</a:t>
            </a:r>
          </a:p>
          <a:p>
            <a:pPr marL="0" indent="0">
              <a:lnSpc>
                <a:spcPct val="90000"/>
              </a:lnSpc>
              <a:spcBef>
                <a:spcPts val="0"/>
              </a:spcBef>
              <a:spcAft>
                <a:spcPts val="0"/>
              </a:spcAft>
              <a:buNone/>
            </a:pPr>
            <a:r>
              <a:rPr lang="en-US" sz="2400" dirty="0">
                <a:solidFill>
                  <a:srgbClr val="000080"/>
                </a:solidFill>
                <a:latin typeface="Noto Sans Mono"/>
              </a:rPr>
              <a:t>   </a:t>
            </a:r>
            <a:r>
              <a:rPr lang="en-US" sz="2400" dirty="0">
                <a:solidFill>
                  <a:srgbClr val="003366"/>
                </a:solidFill>
                <a:latin typeface="Noto Sans Mono"/>
              </a:rPr>
              <a:t>Pizza</a:t>
            </a:r>
          </a:p>
          <a:p>
            <a:pPr marL="0" indent="0">
              <a:spcBef>
                <a:spcPts val="0"/>
              </a:spcBef>
              <a:spcAft>
                <a:spcPts val="0"/>
              </a:spcAft>
              <a:buFont typeface="Wingdings" panose="05000000000000000000" pitchFamily="2" charset="2"/>
              <a:buNone/>
            </a:pPr>
            <a:r>
              <a:rPr lang="en-US" sz="2400" dirty="0">
                <a:solidFill>
                  <a:srgbClr val="000080"/>
                </a:solidFill>
                <a:latin typeface="Noto Sans Mono"/>
              </a:rPr>
              <a:t>&lt;/div&gt;</a:t>
            </a:r>
          </a:p>
        </p:txBody>
      </p:sp>
      <p:sp>
        <p:nvSpPr>
          <p:cNvPr id="5" name="Content Placeholder 2">
            <a:extLst>
              <a:ext uri="{FF2B5EF4-FFF2-40B4-BE49-F238E27FC236}">
                <a16:creationId xmlns:a16="http://schemas.microsoft.com/office/drawing/2014/main" id="{D0AC8F5E-27CA-37DF-4C08-CC3D1D39A2C0}"/>
              </a:ext>
            </a:extLst>
          </p:cNvPr>
          <p:cNvSpPr txBox="1">
            <a:spLocks/>
          </p:cNvSpPr>
          <p:nvPr/>
        </p:nvSpPr>
        <p:spPr>
          <a:xfrm>
            <a:off x="6363093" y="1118506"/>
            <a:ext cx="5828907" cy="5244588"/>
          </a:xfrm>
          <a:prstGeom prst="rect">
            <a:avLst/>
          </a:prstGeom>
        </p:spPr>
        <p:txBody>
          <a:bodyPr vert="horz" lIns="91440" tIns="45720" rIns="91440" bIns="45720" numCol="1" rtlCol="0">
            <a:normAutofit fontScale="92500" lnSpcReduction="10000"/>
          </a:bodyPr>
          <a:lstStyle>
            <a:lvl1pPr marL="36576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0"/>
              </a:spcAft>
              <a:buNone/>
            </a:pPr>
            <a:r>
              <a:rPr lang="en-US" sz="3200" b="1" dirty="0">
                <a:solidFill>
                  <a:schemeClr val="accent1">
                    <a:lumMod val="10000"/>
                  </a:schemeClr>
                </a:solidFill>
              </a:rPr>
              <a:t>Computed Properties:</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Name:</a:t>
            </a:r>
            <a:r>
              <a:rPr lang="en-US" sz="2800" dirty="0">
                <a:solidFill>
                  <a:schemeClr val="accent1">
                    <a:lumMod val="10000"/>
                  </a:schemeClr>
                </a:solidFill>
                <a:highlight>
                  <a:srgbClr val="FFFF00"/>
                </a:highlight>
              </a:rPr>
              <a:t> "</a:t>
            </a:r>
            <a:r>
              <a:rPr lang="en-US" sz="2800" i="1" dirty="0">
                <a:solidFill>
                  <a:schemeClr val="accent1">
                    <a:lumMod val="10000"/>
                  </a:schemeClr>
                </a:solidFill>
                <a:highlight>
                  <a:srgbClr val="FFFF00"/>
                </a:highlight>
              </a:rPr>
              <a:t>Pizza</a:t>
            </a:r>
            <a:r>
              <a:rPr lang="en-US" sz="2800" dirty="0">
                <a:solidFill>
                  <a:schemeClr val="accent1">
                    <a:lumMod val="10000"/>
                  </a:schemeClr>
                </a:solidFill>
                <a:highlight>
                  <a:srgbClr val="FFFF00"/>
                </a:highlight>
              </a:rPr>
              <a:t>"</a:t>
            </a:r>
          </a:p>
          <a:p>
            <a:pPr marL="0" indent="0" algn="l">
              <a:lnSpc>
                <a:spcPct val="120000"/>
              </a:lnSpc>
              <a:spcBef>
                <a:spcPts val="0"/>
              </a:spcBef>
              <a:spcAft>
                <a:spcPts val="0"/>
              </a:spcAft>
              <a:buNone/>
            </a:pPr>
            <a:r>
              <a:rPr lang="en-US" sz="2800" dirty="0">
                <a:solidFill>
                  <a:schemeClr val="accent1">
                    <a:lumMod val="10000"/>
                  </a:schemeClr>
                </a:solidFill>
              </a:rPr>
              <a:t>   aria-</a:t>
            </a:r>
            <a:r>
              <a:rPr lang="en-US" sz="2800" dirty="0" err="1">
                <a:solidFill>
                  <a:schemeClr val="accent1">
                    <a:lumMod val="10000"/>
                  </a:schemeClr>
                </a:solidFill>
              </a:rPr>
              <a:t>labelledby</a:t>
            </a:r>
            <a:r>
              <a:rPr lang="en-US" sz="2800" dirty="0">
                <a:solidFill>
                  <a:schemeClr val="accent1">
                    <a:lumMod val="10000"/>
                  </a:schemeClr>
                </a:solidFill>
              </a:rPr>
              <a:t>: Not specified</a:t>
            </a:r>
          </a:p>
          <a:p>
            <a:pPr marL="0" indent="0" algn="l">
              <a:lnSpc>
                <a:spcPct val="120000"/>
              </a:lnSpc>
              <a:spcBef>
                <a:spcPts val="0"/>
              </a:spcBef>
              <a:spcAft>
                <a:spcPts val="0"/>
              </a:spcAft>
              <a:buNone/>
            </a:pPr>
            <a:r>
              <a:rPr lang="en-US" sz="2800" dirty="0">
                <a:solidFill>
                  <a:schemeClr val="accent1">
                    <a:lumMod val="10000"/>
                  </a:schemeClr>
                </a:solidFill>
              </a:rPr>
              <a:t>   aria-label: Not specified</a:t>
            </a:r>
          </a:p>
          <a:p>
            <a:pPr marL="0" indent="0" algn="l">
              <a:lnSpc>
                <a:spcPct val="120000"/>
              </a:lnSpc>
              <a:spcBef>
                <a:spcPts val="0"/>
              </a:spcBef>
              <a:spcAft>
                <a:spcPts val="0"/>
              </a:spcAft>
              <a:buNone/>
            </a:pPr>
            <a:r>
              <a:rPr lang="en-US" sz="2800" dirty="0">
                <a:solidFill>
                  <a:schemeClr val="accent1">
                    <a:lumMod val="10000"/>
                  </a:schemeClr>
                </a:solidFill>
              </a:rPr>
              <a:t>   From label: Not specified</a:t>
            </a:r>
          </a:p>
          <a:p>
            <a:pPr marL="0" indent="0" algn="l">
              <a:lnSpc>
                <a:spcPct val="120000"/>
              </a:lnSpc>
              <a:spcBef>
                <a:spcPts val="0"/>
              </a:spcBef>
              <a:spcAft>
                <a:spcPts val="0"/>
              </a:spcAft>
              <a:buNone/>
            </a:pPr>
            <a:r>
              <a:rPr lang="en-US" sz="2800" dirty="0">
                <a:solidFill>
                  <a:schemeClr val="accent1">
                    <a:lumMod val="10000"/>
                  </a:schemeClr>
                </a:solidFill>
              </a:rPr>
              <a:t>   Contents: "Pizza"</a:t>
            </a:r>
          </a:p>
          <a:p>
            <a:pPr marL="0" indent="0" algn="l">
              <a:lnSpc>
                <a:spcPct val="120000"/>
              </a:lnSpc>
              <a:spcBef>
                <a:spcPts val="0"/>
              </a:spcBef>
              <a:spcAft>
                <a:spcPts val="0"/>
              </a:spcAft>
              <a:buNone/>
            </a:pPr>
            <a:r>
              <a:rPr lang="en-US" sz="2800" dirty="0">
                <a:solidFill>
                  <a:schemeClr val="accent1">
                    <a:lumMod val="10000"/>
                  </a:schemeClr>
                </a:solidFill>
              </a:rPr>
              <a:t>   title: Not specified</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Role:</a:t>
            </a:r>
            <a:r>
              <a:rPr lang="en-US" sz="2800" dirty="0">
                <a:solidFill>
                  <a:schemeClr val="accent1">
                    <a:lumMod val="10000"/>
                  </a:schemeClr>
                </a:solidFill>
                <a:highlight>
                  <a:srgbClr val="FFFF00"/>
                </a:highlight>
              </a:rPr>
              <a:t> button</a:t>
            </a:r>
          </a:p>
          <a:p>
            <a:pPr marL="0" indent="0" algn="l">
              <a:lnSpc>
                <a:spcPct val="120000"/>
              </a:lnSpc>
              <a:spcBef>
                <a:spcPts val="0"/>
              </a:spcBef>
              <a:spcAft>
                <a:spcPts val="0"/>
              </a:spcAft>
              <a:buNone/>
            </a:pPr>
            <a:r>
              <a:rPr lang="en-US" sz="2800" b="1" dirty="0">
                <a:solidFill>
                  <a:schemeClr val="accent1">
                    <a:lumMod val="10000"/>
                  </a:schemeClr>
                </a:solidFill>
              </a:rPr>
              <a:t>Invalid user entry:</a:t>
            </a:r>
            <a:r>
              <a:rPr lang="en-US" sz="2800" dirty="0">
                <a:solidFill>
                  <a:schemeClr val="accent1">
                    <a:lumMod val="10000"/>
                  </a:schemeClr>
                </a:solidFill>
              </a:rPr>
              <a:t> false</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Focusable:</a:t>
            </a:r>
            <a:r>
              <a:rPr lang="en-US" sz="2800" dirty="0">
                <a:solidFill>
                  <a:schemeClr val="accent1">
                    <a:lumMod val="10000"/>
                  </a:schemeClr>
                </a:solidFill>
                <a:highlight>
                  <a:srgbClr val="FFFF00"/>
                </a:highlight>
              </a:rPr>
              <a:t> true</a:t>
            </a:r>
          </a:p>
          <a:p>
            <a:pPr marL="0" indent="0" algn="l">
              <a:lnSpc>
                <a:spcPct val="120000"/>
              </a:lnSpc>
              <a:spcBef>
                <a:spcPts val="0"/>
              </a:spcBef>
              <a:spcAft>
                <a:spcPts val="0"/>
              </a:spcAft>
              <a:buNone/>
            </a:pPr>
            <a:r>
              <a:rPr lang="en-US" sz="2800" b="1" dirty="0">
                <a:solidFill>
                  <a:schemeClr val="accent1">
                    <a:lumMod val="10000"/>
                  </a:schemeClr>
                </a:solidFill>
              </a:rPr>
              <a:t>Focused:</a:t>
            </a:r>
            <a:r>
              <a:rPr lang="en-US" sz="2800" dirty="0">
                <a:solidFill>
                  <a:schemeClr val="accent1">
                    <a:lumMod val="10000"/>
                  </a:schemeClr>
                </a:solidFill>
              </a:rPr>
              <a:t> true</a:t>
            </a:r>
            <a:endParaRPr lang="en-US" dirty="0">
              <a:solidFill>
                <a:schemeClr val="accent1">
                  <a:lumMod val="10000"/>
                </a:schemeClr>
              </a:solidFill>
            </a:endParaRPr>
          </a:p>
        </p:txBody>
      </p:sp>
    </p:spTree>
    <p:extLst>
      <p:ext uri="{BB962C8B-B14F-4D97-AF65-F5344CB8AC3E}">
        <p14:creationId xmlns:p14="http://schemas.microsoft.com/office/powerpoint/2010/main" val="39442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DEBBF-2145-D3C7-F41B-EB63516116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8F298-4EFD-5129-EC0D-72B428EE0E61}"/>
              </a:ext>
            </a:extLst>
          </p:cNvPr>
          <p:cNvSpPr>
            <a:spLocks noGrp="1"/>
          </p:cNvSpPr>
          <p:nvPr>
            <p:ph type="title"/>
          </p:nvPr>
        </p:nvSpPr>
        <p:spPr>
          <a:xfrm>
            <a:off x="1097771" y="210312"/>
            <a:ext cx="10894203" cy="1222562"/>
          </a:xfrm>
        </p:spPr>
        <p:txBody>
          <a:bodyPr anchor="t">
            <a:normAutofit/>
          </a:bodyPr>
          <a:lstStyle/>
          <a:p>
            <a:r>
              <a:rPr lang="en-US" dirty="0"/>
              <a:t>Is it a Toggle Button?</a:t>
            </a:r>
          </a:p>
        </p:txBody>
      </p:sp>
      <p:pic>
        <p:nvPicPr>
          <p:cNvPr id="4" name="Picture 3" descr="Button with visible text &quot;Pizza&quot;">
            <a:extLst>
              <a:ext uri="{FF2B5EF4-FFF2-40B4-BE49-F238E27FC236}">
                <a16:creationId xmlns:a16="http://schemas.microsoft.com/office/drawing/2014/main" id="{C2B98106-5FA5-32F9-4AC1-C691225602E1}"/>
              </a:ext>
            </a:extLst>
          </p:cNvPr>
          <p:cNvPicPr>
            <a:picLocks noChangeAspect="1"/>
          </p:cNvPicPr>
          <p:nvPr/>
        </p:nvPicPr>
        <p:blipFill>
          <a:blip r:embed="rId3"/>
          <a:stretch>
            <a:fillRect/>
          </a:stretch>
        </p:blipFill>
        <p:spPr>
          <a:xfrm>
            <a:off x="1097771" y="980372"/>
            <a:ext cx="1714740" cy="905003"/>
          </a:xfrm>
          <a:prstGeom prst="rect">
            <a:avLst/>
          </a:prstGeom>
        </p:spPr>
      </p:pic>
      <p:sp>
        <p:nvSpPr>
          <p:cNvPr id="3" name="Content Placeholder 2">
            <a:extLst>
              <a:ext uri="{FF2B5EF4-FFF2-40B4-BE49-F238E27FC236}">
                <a16:creationId xmlns:a16="http://schemas.microsoft.com/office/drawing/2014/main" id="{91D4E070-17C1-ED0A-F5AC-DF3BB9A0952E}"/>
              </a:ext>
            </a:extLst>
          </p:cNvPr>
          <p:cNvSpPr>
            <a:spLocks noGrp="1"/>
          </p:cNvSpPr>
          <p:nvPr>
            <p:ph idx="1"/>
          </p:nvPr>
        </p:nvSpPr>
        <p:spPr>
          <a:xfrm>
            <a:off x="1097772" y="1952625"/>
            <a:ext cx="4998228" cy="4256247"/>
          </a:xfrm>
        </p:spPr>
        <p:txBody>
          <a:bodyPr>
            <a:normAutofit/>
          </a:bodyPr>
          <a:lstStyle/>
          <a:p>
            <a:pPr>
              <a:spcBef>
                <a:spcPts val="0"/>
              </a:spcBef>
              <a:spcAft>
                <a:spcPts val="0"/>
              </a:spcAft>
            </a:pPr>
            <a:r>
              <a:rPr lang="en-US" b="1" dirty="0"/>
              <a:t>Toggle Button Code: (HTML)</a:t>
            </a:r>
          </a:p>
          <a:p>
            <a:pPr marL="0" indent="0">
              <a:spcBef>
                <a:spcPts val="0"/>
              </a:spcBef>
              <a:spcAft>
                <a:spcPts val="0"/>
              </a:spcAft>
              <a:buFont typeface="Wingdings" panose="05000000000000000000" pitchFamily="2" charset="2"/>
              <a:buNone/>
            </a:pPr>
            <a:r>
              <a:rPr lang="en-US" sz="2400" b="0" i="0" dirty="0">
                <a:solidFill>
                  <a:srgbClr val="000080"/>
                </a:solidFill>
                <a:effectLst/>
                <a:latin typeface="Noto Sans Mono"/>
              </a:rPr>
              <a:t>&lt;button </a:t>
            </a:r>
            <a:r>
              <a:rPr lang="en-US" sz="2400" b="0" i="0" dirty="0">
                <a:solidFill>
                  <a:srgbClr val="007575"/>
                </a:solidFill>
                <a:effectLst/>
                <a:latin typeface="Noto Sans Mono"/>
              </a:rPr>
              <a:t>type</a:t>
            </a:r>
            <a:r>
              <a:rPr lang="en-US" sz="2400" b="0" i="0" dirty="0">
                <a:solidFill>
                  <a:srgbClr val="000080"/>
                </a:solidFill>
                <a:effectLst/>
                <a:latin typeface="Noto Sans Mono"/>
              </a:rPr>
              <a:t>=</a:t>
            </a:r>
            <a:r>
              <a:rPr lang="en-US" sz="2400" b="0" i="0" dirty="0">
                <a:solidFill>
                  <a:srgbClr val="DD1144"/>
                </a:solidFill>
                <a:effectLst/>
                <a:latin typeface="Noto Sans Mono"/>
              </a:rPr>
              <a:t>“button“ </a:t>
            </a:r>
            <a:r>
              <a:rPr lang="en-US" sz="2400" b="0" i="0" dirty="0">
                <a:solidFill>
                  <a:srgbClr val="007575"/>
                </a:solidFill>
                <a:effectLst/>
                <a:latin typeface="Noto Sans Mono"/>
              </a:rPr>
              <a:t>id</a:t>
            </a:r>
            <a:r>
              <a:rPr lang="en-US" sz="2400" b="0" i="0" dirty="0">
                <a:solidFill>
                  <a:srgbClr val="000080"/>
                </a:solidFill>
                <a:effectLst/>
                <a:latin typeface="Noto Sans Mono"/>
              </a:rPr>
              <a:t>=</a:t>
            </a:r>
            <a:r>
              <a:rPr lang="en-US" sz="2400" b="0" i="0" dirty="0">
                <a:solidFill>
                  <a:srgbClr val="DD1144"/>
                </a:solidFill>
                <a:effectLst/>
                <a:latin typeface="Noto Sans Mono"/>
              </a:rPr>
              <a:t>“toggle“</a:t>
            </a:r>
          </a:p>
          <a:p>
            <a:pPr marL="0" indent="0">
              <a:spcBef>
                <a:spcPts val="0"/>
              </a:spcBef>
              <a:spcAft>
                <a:spcPts val="0"/>
              </a:spcAft>
              <a:buFont typeface="Wingdings" panose="05000000000000000000" pitchFamily="2" charset="2"/>
              <a:buNone/>
            </a:pPr>
            <a:r>
              <a:rPr lang="en-US" sz="2400" b="0" i="0" dirty="0">
                <a:solidFill>
                  <a:srgbClr val="000080"/>
                </a:solidFill>
                <a:effectLst/>
                <a:latin typeface="Noto Sans Mono"/>
              </a:rPr>
              <a:t>   </a:t>
            </a:r>
            <a:r>
              <a:rPr lang="en-US" sz="2400" b="0" i="0" dirty="0">
                <a:solidFill>
                  <a:srgbClr val="007575"/>
                </a:solidFill>
                <a:effectLst/>
                <a:latin typeface="Noto Sans Mono"/>
              </a:rPr>
              <a:t>aria-pressed</a:t>
            </a:r>
            <a:r>
              <a:rPr lang="en-US" sz="2400" b="0" i="0" dirty="0">
                <a:solidFill>
                  <a:srgbClr val="000080"/>
                </a:solidFill>
                <a:effectLst/>
                <a:latin typeface="Noto Sans Mono"/>
              </a:rPr>
              <a:t>=</a:t>
            </a:r>
            <a:r>
              <a:rPr lang="en-US" sz="2400" b="0" i="0" dirty="0">
                <a:solidFill>
                  <a:srgbClr val="DD1144"/>
                </a:solidFill>
                <a:effectLst/>
                <a:latin typeface="Noto Sans Mono"/>
              </a:rPr>
              <a:t>“false“</a:t>
            </a:r>
            <a:r>
              <a:rPr lang="en-US" sz="2400" dirty="0">
                <a:solidFill>
                  <a:srgbClr val="000080"/>
                </a:solidFill>
                <a:latin typeface="Noto Sans Mono"/>
              </a:rPr>
              <a:t>&gt;</a:t>
            </a:r>
          </a:p>
          <a:p>
            <a:pPr marL="0" indent="0">
              <a:lnSpc>
                <a:spcPct val="90000"/>
              </a:lnSpc>
              <a:spcBef>
                <a:spcPts val="0"/>
              </a:spcBef>
              <a:spcAft>
                <a:spcPts val="0"/>
              </a:spcAft>
              <a:buNone/>
            </a:pPr>
            <a:r>
              <a:rPr lang="en-US" sz="2400" dirty="0">
                <a:solidFill>
                  <a:srgbClr val="000080"/>
                </a:solidFill>
                <a:latin typeface="Noto Sans Mono"/>
              </a:rPr>
              <a:t>   </a:t>
            </a:r>
            <a:r>
              <a:rPr lang="en-US" sz="2400" dirty="0">
                <a:solidFill>
                  <a:srgbClr val="003366"/>
                </a:solidFill>
                <a:latin typeface="Noto Sans Mono"/>
              </a:rPr>
              <a:t>Pizza</a:t>
            </a:r>
          </a:p>
          <a:p>
            <a:pPr marL="0" indent="0">
              <a:spcBef>
                <a:spcPts val="0"/>
              </a:spcBef>
              <a:spcAft>
                <a:spcPts val="0"/>
              </a:spcAft>
              <a:buFont typeface="Wingdings" panose="05000000000000000000" pitchFamily="2" charset="2"/>
              <a:buNone/>
            </a:pPr>
            <a:r>
              <a:rPr lang="en-US" sz="2400" dirty="0">
                <a:solidFill>
                  <a:srgbClr val="000080"/>
                </a:solidFill>
                <a:latin typeface="Noto Sans Mono"/>
              </a:rPr>
              <a:t>&lt;/button&gt;</a:t>
            </a:r>
          </a:p>
        </p:txBody>
      </p:sp>
      <p:sp>
        <p:nvSpPr>
          <p:cNvPr id="5" name="Content Placeholder 2">
            <a:extLst>
              <a:ext uri="{FF2B5EF4-FFF2-40B4-BE49-F238E27FC236}">
                <a16:creationId xmlns:a16="http://schemas.microsoft.com/office/drawing/2014/main" id="{22FAAC4B-CF44-914E-F282-66A9630FD094}"/>
              </a:ext>
            </a:extLst>
          </p:cNvPr>
          <p:cNvSpPr txBox="1">
            <a:spLocks/>
          </p:cNvSpPr>
          <p:nvPr/>
        </p:nvSpPr>
        <p:spPr>
          <a:xfrm>
            <a:off x="6363093" y="1118506"/>
            <a:ext cx="5828907" cy="5244588"/>
          </a:xfrm>
          <a:prstGeom prst="rect">
            <a:avLst/>
          </a:prstGeom>
        </p:spPr>
        <p:txBody>
          <a:bodyPr vert="horz" lIns="91440" tIns="45720" rIns="91440" bIns="45720" numCol="1" rtlCol="0">
            <a:normAutofit fontScale="92500" lnSpcReduction="20000"/>
          </a:bodyPr>
          <a:lstStyle>
            <a:lvl1pPr marL="36576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0"/>
              </a:spcAft>
              <a:buNone/>
            </a:pPr>
            <a:r>
              <a:rPr lang="en-US" sz="3200" b="1" dirty="0">
                <a:solidFill>
                  <a:schemeClr val="accent1">
                    <a:lumMod val="10000"/>
                  </a:schemeClr>
                </a:solidFill>
              </a:rPr>
              <a:t>Computed Properties:</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Name:</a:t>
            </a:r>
            <a:r>
              <a:rPr lang="en-US" sz="2800" dirty="0">
                <a:solidFill>
                  <a:schemeClr val="accent1">
                    <a:lumMod val="10000"/>
                  </a:schemeClr>
                </a:solidFill>
                <a:highlight>
                  <a:srgbClr val="FFFF00"/>
                </a:highlight>
              </a:rPr>
              <a:t> "</a:t>
            </a:r>
            <a:r>
              <a:rPr lang="en-US" sz="2800" i="1" dirty="0">
                <a:solidFill>
                  <a:schemeClr val="accent1">
                    <a:lumMod val="10000"/>
                  </a:schemeClr>
                </a:solidFill>
                <a:highlight>
                  <a:srgbClr val="FFFF00"/>
                </a:highlight>
              </a:rPr>
              <a:t>Pizza</a:t>
            </a:r>
            <a:r>
              <a:rPr lang="en-US" sz="2800" dirty="0">
                <a:solidFill>
                  <a:schemeClr val="accent1">
                    <a:lumMod val="10000"/>
                  </a:schemeClr>
                </a:solidFill>
                <a:highlight>
                  <a:srgbClr val="FFFF00"/>
                </a:highlight>
              </a:rPr>
              <a:t>"</a:t>
            </a:r>
          </a:p>
          <a:p>
            <a:pPr marL="0" indent="0" algn="l">
              <a:lnSpc>
                <a:spcPct val="120000"/>
              </a:lnSpc>
              <a:spcBef>
                <a:spcPts val="0"/>
              </a:spcBef>
              <a:spcAft>
                <a:spcPts val="0"/>
              </a:spcAft>
              <a:buNone/>
            </a:pPr>
            <a:r>
              <a:rPr lang="en-US" sz="2800" dirty="0">
                <a:solidFill>
                  <a:schemeClr val="accent1">
                    <a:lumMod val="10000"/>
                  </a:schemeClr>
                </a:solidFill>
              </a:rPr>
              <a:t>   aria-</a:t>
            </a:r>
            <a:r>
              <a:rPr lang="en-US" sz="2800" dirty="0" err="1">
                <a:solidFill>
                  <a:schemeClr val="accent1">
                    <a:lumMod val="10000"/>
                  </a:schemeClr>
                </a:solidFill>
              </a:rPr>
              <a:t>labelledby</a:t>
            </a:r>
            <a:r>
              <a:rPr lang="en-US" sz="2800" dirty="0">
                <a:solidFill>
                  <a:schemeClr val="accent1">
                    <a:lumMod val="10000"/>
                  </a:schemeClr>
                </a:solidFill>
              </a:rPr>
              <a:t>: Not specified</a:t>
            </a:r>
          </a:p>
          <a:p>
            <a:pPr marL="0" indent="0" algn="l">
              <a:lnSpc>
                <a:spcPct val="120000"/>
              </a:lnSpc>
              <a:spcBef>
                <a:spcPts val="0"/>
              </a:spcBef>
              <a:spcAft>
                <a:spcPts val="0"/>
              </a:spcAft>
              <a:buNone/>
            </a:pPr>
            <a:r>
              <a:rPr lang="en-US" sz="2800" dirty="0">
                <a:solidFill>
                  <a:schemeClr val="accent1">
                    <a:lumMod val="10000"/>
                  </a:schemeClr>
                </a:solidFill>
              </a:rPr>
              <a:t>   aria-label: Not specified</a:t>
            </a:r>
          </a:p>
          <a:p>
            <a:pPr marL="0" indent="0" algn="l">
              <a:lnSpc>
                <a:spcPct val="120000"/>
              </a:lnSpc>
              <a:spcBef>
                <a:spcPts val="0"/>
              </a:spcBef>
              <a:spcAft>
                <a:spcPts val="0"/>
              </a:spcAft>
              <a:buNone/>
            </a:pPr>
            <a:r>
              <a:rPr lang="en-US" sz="2800" dirty="0">
                <a:solidFill>
                  <a:schemeClr val="accent1">
                    <a:lumMod val="10000"/>
                  </a:schemeClr>
                </a:solidFill>
              </a:rPr>
              <a:t>   From label: Not specified</a:t>
            </a:r>
          </a:p>
          <a:p>
            <a:pPr marL="0" indent="0" algn="l">
              <a:lnSpc>
                <a:spcPct val="120000"/>
              </a:lnSpc>
              <a:spcBef>
                <a:spcPts val="0"/>
              </a:spcBef>
              <a:spcAft>
                <a:spcPts val="0"/>
              </a:spcAft>
              <a:buNone/>
            </a:pPr>
            <a:r>
              <a:rPr lang="en-US" sz="2800" dirty="0">
                <a:solidFill>
                  <a:schemeClr val="accent1">
                    <a:lumMod val="10000"/>
                  </a:schemeClr>
                </a:solidFill>
              </a:rPr>
              <a:t>   Contents: "Pizza"</a:t>
            </a:r>
          </a:p>
          <a:p>
            <a:pPr marL="0" indent="0" algn="l">
              <a:lnSpc>
                <a:spcPct val="120000"/>
              </a:lnSpc>
              <a:spcBef>
                <a:spcPts val="0"/>
              </a:spcBef>
              <a:spcAft>
                <a:spcPts val="0"/>
              </a:spcAft>
              <a:buNone/>
            </a:pPr>
            <a:r>
              <a:rPr lang="en-US" sz="2800" dirty="0">
                <a:solidFill>
                  <a:schemeClr val="accent1">
                    <a:lumMod val="10000"/>
                  </a:schemeClr>
                </a:solidFill>
              </a:rPr>
              <a:t>   title: Not specified</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Role:</a:t>
            </a:r>
            <a:r>
              <a:rPr lang="en-US" sz="2800" dirty="0">
                <a:solidFill>
                  <a:schemeClr val="accent1">
                    <a:lumMod val="10000"/>
                  </a:schemeClr>
                </a:solidFill>
                <a:highlight>
                  <a:srgbClr val="FFFF00"/>
                </a:highlight>
              </a:rPr>
              <a:t> button</a:t>
            </a:r>
          </a:p>
          <a:p>
            <a:pPr marL="0" indent="0" algn="l">
              <a:lnSpc>
                <a:spcPct val="120000"/>
              </a:lnSpc>
              <a:spcBef>
                <a:spcPts val="0"/>
              </a:spcBef>
              <a:spcAft>
                <a:spcPts val="0"/>
              </a:spcAft>
              <a:buNone/>
            </a:pPr>
            <a:r>
              <a:rPr lang="en-US" sz="2800" b="1" dirty="0">
                <a:solidFill>
                  <a:schemeClr val="accent1">
                    <a:lumMod val="10000"/>
                  </a:schemeClr>
                </a:solidFill>
              </a:rPr>
              <a:t>Invalid user entry:</a:t>
            </a:r>
            <a:r>
              <a:rPr lang="en-US" sz="2800" dirty="0">
                <a:solidFill>
                  <a:schemeClr val="accent1">
                    <a:lumMod val="10000"/>
                  </a:schemeClr>
                </a:solidFill>
              </a:rPr>
              <a:t> false</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Focusable:</a:t>
            </a:r>
            <a:r>
              <a:rPr lang="en-US" sz="2800" dirty="0">
                <a:solidFill>
                  <a:schemeClr val="accent1">
                    <a:lumMod val="10000"/>
                  </a:schemeClr>
                </a:solidFill>
                <a:highlight>
                  <a:srgbClr val="FFFF00"/>
                </a:highlight>
              </a:rPr>
              <a:t> true</a:t>
            </a:r>
          </a:p>
          <a:p>
            <a:pPr marL="0" indent="0" algn="l">
              <a:lnSpc>
                <a:spcPct val="120000"/>
              </a:lnSpc>
              <a:spcBef>
                <a:spcPts val="0"/>
              </a:spcBef>
              <a:spcAft>
                <a:spcPts val="0"/>
              </a:spcAft>
              <a:buNone/>
            </a:pPr>
            <a:r>
              <a:rPr lang="en-US" sz="2800" b="1" dirty="0">
                <a:solidFill>
                  <a:schemeClr val="accent1">
                    <a:lumMod val="10000"/>
                  </a:schemeClr>
                </a:solidFill>
              </a:rPr>
              <a:t>Focused:</a:t>
            </a:r>
            <a:r>
              <a:rPr lang="en-US" sz="2800" dirty="0">
                <a:solidFill>
                  <a:schemeClr val="accent1">
                    <a:lumMod val="10000"/>
                  </a:schemeClr>
                </a:solidFill>
              </a:rPr>
              <a:t> true</a:t>
            </a:r>
          </a:p>
          <a:p>
            <a:pPr marL="0" indent="0">
              <a:lnSpc>
                <a:spcPct val="120000"/>
              </a:lnSpc>
              <a:spcBef>
                <a:spcPts val="0"/>
              </a:spcBef>
              <a:spcAft>
                <a:spcPts val="0"/>
              </a:spcAft>
              <a:buNone/>
            </a:pPr>
            <a:r>
              <a:rPr lang="en-US" sz="2800" b="1" dirty="0">
                <a:solidFill>
                  <a:schemeClr val="accent1">
                    <a:lumMod val="10000"/>
                  </a:schemeClr>
                </a:solidFill>
                <a:highlight>
                  <a:srgbClr val="FFFF00"/>
                </a:highlight>
              </a:rPr>
              <a:t>Pressed: </a:t>
            </a:r>
            <a:r>
              <a:rPr lang="en-US" sz="2800" dirty="0">
                <a:solidFill>
                  <a:schemeClr val="accent1">
                    <a:lumMod val="10000"/>
                  </a:schemeClr>
                </a:solidFill>
                <a:highlight>
                  <a:srgbClr val="FFFF00"/>
                </a:highlight>
              </a:rPr>
              <a:t>false</a:t>
            </a:r>
          </a:p>
          <a:p>
            <a:pPr marL="0" indent="0" algn="l">
              <a:lnSpc>
                <a:spcPct val="120000"/>
              </a:lnSpc>
              <a:spcBef>
                <a:spcPts val="0"/>
              </a:spcBef>
              <a:spcAft>
                <a:spcPts val="0"/>
              </a:spcAft>
              <a:buNone/>
            </a:pPr>
            <a:endParaRPr lang="en-US" dirty="0">
              <a:solidFill>
                <a:schemeClr val="accent1">
                  <a:lumMod val="10000"/>
                </a:schemeClr>
              </a:solidFill>
            </a:endParaRPr>
          </a:p>
        </p:txBody>
      </p:sp>
    </p:spTree>
    <p:extLst>
      <p:ext uri="{BB962C8B-B14F-4D97-AF65-F5344CB8AC3E}">
        <p14:creationId xmlns:p14="http://schemas.microsoft.com/office/powerpoint/2010/main" val="1879617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EA9E84-5C3D-9B7F-3AC2-AB05688B45DC}"/>
              </a:ext>
            </a:extLst>
          </p:cNvPr>
          <p:cNvSpPr>
            <a:spLocks noGrp="1"/>
          </p:cNvSpPr>
          <p:nvPr>
            <p:ph type="title"/>
          </p:nvPr>
        </p:nvSpPr>
        <p:spPr/>
        <p:txBody>
          <a:bodyPr/>
          <a:lstStyle/>
          <a:p>
            <a:r>
              <a:rPr lang="en-US" dirty="0"/>
              <a:t>What are we doing?</a:t>
            </a:r>
          </a:p>
        </p:txBody>
      </p:sp>
      <p:sp>
        <p:nvSpPr>
          <p:cNvPr id="2" name="Content Placeholder 1">
            <a:extLst>
              <a:ext uri="{FF2B5EF4-FFF2-40B4-BE49-F238E27FC236}">
                <a16:creationId xmlns:a16="http://schemas.microsoft.com/office/drawing/2014/main" id="{ADA0A7CD-CFB9-A297-7F96-472291B1C855}"/>
              </a:ext>
            </a:extLst>
          </p:cNvPr>
          <p:cNvSpPr>
            <a:spLocks noGrp="1"/>
          </p:cNvSpPr>
          <p:nvPr>
            <p:ph idx="1"/>
          </p:nvPr>
        </p:nvSpPr>
        <p:spPr>
          <a:xfrm>
            <a:off x="1066800" y="1514475"/>
            <a:ext cx="10058400" cy="4662488"/>
          </a:xfrm>
        </p:spPr>
        <p:txBody>
          <a:bodyPr/>
          <a:lstStyle/>
          <a:p>
            <a:r>
              <a:rPr lang="en-US" dirty="0"/>
              <a:t>That’s going to be the underlying theme of this whole presentation</a:t>
            </a:r>
          </a:p>
          <a:p>
            <a:r>
              <a:rPr lang="en-US" dirty="0"/>
              <a:t>This is one of those topics I could go deep into the weeds on, but I’m going to try and keep things high level and leave that for a future presentation… hint </a:t>
            </a:r>
            <a:r>
              <a:rPr lang="en-US" dirty="0" err="1"/>
              <a:t>hint</a:t>
            </a:r>
            <a:endParaRPr lang="en-US" dirty="0"/>
          </a:p>
          <a:p>
            <a:endParaRPr lang="en-US" dirty="0"/>
          </a:p>
        </p:txBody>
      </p:sp>
    </p:spTree>
    <p:extLst>
      <p:ext uri="{BB962C8B-B14F-4D97-AF65-F5344CB8AC3E}">
        <p14:creationId xmlns:p14="http://schemas.microsoft.com/office/powerpoint/2010/main" val="320582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5D2E8-0872-D24E-09F0-D384DDCF0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D93D0E-55FB-16FC-046F-0C752987994B}"/>
              </a:ext>
            </a:extLst>
          </p:cNvPr>
          <p:cNvSpPr>
            <a:spLocks noGrp="1"/>
          </p:cNvSpPr>
          <p:nvPr>
            <p:ph type="title"/>
          </p:nvPr>
        </p:nvSpPr>
        <p:spPr>
          <a:xfrm>
            <a:off x="1097771" y="210312"/>
            <a:ext cx="10894203" cy="1222562"/>
          </a:xfrm>
        </p:spPr>
        <p:txBody>
          <a:bodyPr anchor="t">
            <a:normAutofit/>
          </a:bodyPr>
          <a:lstStyle/>
          <a:p>
            <a:r>
              <a:rPr lang="en-US" dirty="0"/>
              <a:t>Is it a Menu Button?</a:t>
            </a:r>
          </a:p>
        </p:txBody>
      </p:sp>
      <p:pic>
        <p:nvPicPr>
          <p:cNvPr id="4" name="Picture 3" descr="Button with visible text &quot;Pizza&quot;">
            <a:extLst>
              <a:ext uri="{FF2B5EF4-FFF2-40B4-BE49-F238E27FC236}">
                <a16:creationId xmlns:a16="http://schemas.microsoft.com/office/drawing/2014/main" id="{BD3B68A2-F2CD-E661-1361-111CD3EF1540}"/>
              </a:ext>
            </a:extLst>
          </p:cNvPr>
          <p:cNvPicPr>
            <a:picLocks noChangeAspect="1"/>
          </p:cNvPicPr>
          <p:nvPr/>
        </p:nvPicPr>
        <p:blipFill>
          <a:blip r:embed="rId3"/>
          <a:stretch>
            <a:fillRect/>
          </a:stretch>
        </p:blipFill>
        <p:spPr>
          <a:xfrm>
            <a:off x="1097771" y="980372"/>
            <a:ext cx="1714740" cy="905003"/>
          </a:xfrm>
          <a:prstGeom prst="rect">
            <a:avLst/>
          </a:prstGeom>
        </p:spPr>
      </p:pic>
      <p:sp>
        <p:nvSpPr>
          <p:cNvPr id="3" name="Content Placeholder 2">
            <a:extLst>
              <a:ext uri="{FF2B5EF4-FFF2-40B4-BE49-F238E27FC236}">
                <a16:creationId xmlns:a16="http://schemas.microsoft.com/office/drawing/2014/main" id="{992EA7F4-6F48-D224-E90A-DCA12C4C90F2}"/>
              </a:ext>
            </a:extLst>
          </p:cNvPr>
          <p:cNvSpPr>
            <a:spLocks noGrp="1"/>
          </p:cNvSpPr>
          <p:nvPr>
            <p:ph idx="1"/>
          </p:nvPr>
        </p:nvSpPr>
        <p:spPr>
          <a:xfrm>
            <a:off x="1097772" y="1952625"/>
            <a:ext cx="4998228" cy="4256247"/>
          </a:xfrm>
        </p:spPr>
        <p:txBody>
          <a:bodyPr>
            <a:normAutofit/>
          </a:bodyPr>
          <a:lstStyle/>
          <a:p>
            <a:pPr>
              <a:spcBef>
                <a:spcPts val="0"/>
              </a:spcBef>
              <a:spcAft>
                <a:spcPts val="0"/>
              </a:spcAft>
            </a:pPr>
            <a:r>
              <a:rPr lang="en-US" b="1" dirty="0"/>
              <a:t>Menu Button Code: (HTML)</a:t>
            </a:r>
          </a:p>
          <a:p>
            <a:pPr marL="0" indent="0">
              <a:spcBef>
                <a:spcPts val="0"/>
              </a:spcBef>
              <a:spcAft>
                <a:spcPts val="0"/>
              </a:spcAft>
              <a:buFont typeface="Wingdings" panose="05000000000000000000" pitchFamily="2" charset="2"/>
              <a:buNone/>
            </a:pPr>
            <a:r>
              <a:rPr lang="en-US" sz="2400" b="0" i="0" dirty="0">
                <a:solidFill>
                  <a:srgbClr val="000080"/>
                </a:solidFill>
                <a:effectLst/>
                <a:latin typeface="Noto Sans Mono"/>
              </a:rPr>
              <a:t>&lt;button </a:t>
            </a:r>
            <a:r>
              <a:rPr lang="en-US" sz="2400" b="0" i="0" dirty="0">
                <a:solidFill>
                  <a:srgbClr val="007575"/>
                </a:solidFill>
                <a:effectLst/>
                <a:latin typeface="Noto Sans Mono"/>
              </a:rPr>
              <a:t>type</a:t>
            </a:r>
            <a:r>
              <a:rPr lang="en-US" sz="2400" b="0" i="0" dirty="0">
                <a:solidFill>
                  <a:srgbClr val="000080"/>
                </a:solidFill>
                <a:effectLst/>
                <a:latin typeface="Noto Sans Mono"/>
              </a:rPr>
              <a:t>=</a:t>
            </a:r>
            <a:r>
              <a:rPr lang="en-US" sz="2400" b="0" i="0" dirty="0">
                <a:solidFill>
                  <a:srgbClr val="DD1144"/>
                </a:solidFill>
                <a:effectLst/>
                <a:latin typeface="Noto Sans Mono"/>
              </a:rPr>
              <a:t>“button“ </a:t>
            </a:r>
            <a:r>
              <a:rPr lang="en-US" sz="2400" b="0" i="0" dirty="0">
                <a:solidFill>
                  <a:srgbClr val="007575"/>
                </a:solidFill>
                <a:effectLst/>
                <a:latin typeface="Noto Sans Mono"/>
              </a:rPr>
              <a:t>id</a:t>
            </a:r>
            <a:r>
              <a:rPr lang="en-US" sz="2400" b="0" i="0" dirty="0">
                <a:solidFill>
                  <a:srgbClr val="000080"/>
                </a:solidFill>
                <a:effectLst/>
                <a:latin typeface="Noto Sans Mono"/>
              </a:rPr>
              <a:t>=</a:t>
            </a:r>
            <a:r>
              <a:rPr lang="en-US" sz="2400" b="0" i="0" dirty="0">
                <a:solidFill>
                  <a:srgbClr val="DD1144"/>
                </a:solidFill>
                <a:effectLst/>
                <a:latin typeface="Noto Sans Mono"/>
              </a:rPr>
              <a:t>“menu“</a:t>
            </a:r>
          </a:p>
          <a:p>
            <a:pPr marL="0" indent="0">
              <a:spcBef>
                <a:spcPts val="0"/>
              </a:spcBef>
              <a:spcAft>
                <a:spcPts val="0"/>
              </a:spcAft>
              <a:buFont typeface="Wingdings" panose="05000000000000000000" pitchFamily="2" charset="2"/>
              <a:buNone/>
            </a:pPr>
            <a:r>
              <a:rPr lang="en-US" sz="2400" b="0" i="0" dirty="0">
                <a:solidFill>
                  <a:srgbClr val="007575"/>
                </a:solidFill>
                <a:effectLst/>
                <a:latin typeface="Noto Sans Mono"/>
              </a:rPr>
              <a:t>   aria-</a:t>
            </a:r>
            <a:r>
              <a:rPr lang="en-US" sz="2400" b="0" i="0" dirty="0" err="1">
                <a:solidFill>
                  <a:srgbClr val="007575"/>
                </a:solidFill>
                <a:effectLst/>
                <a:latin typeface="Noto Sans Mono"/>
              </a:rPr>
              <a:t>haspopup</a:t>
            </a:r>
            <a:r>
              <a:rPr lang="en-US" sz="2400" b="0" i="0" dirty="0">
                <a:solidFill>
                  <a:srgbClr val="000080"/>
                </a:solidFill>
                <a:effectLst/>
                <a:latin typeface="Noto Sans Mono"/>
              </a:rPr>
              <a:t>=</a:t>
            </a:r>
            <a:r>
              <a:rPr lang="en-US" sz="2400" b="0" i="0" dirty="0">
                <a:solidFill>
                  <a:srgbClr val="DD1144"/>
                </a:solidFill>
                <a:effectLst/>
                <a:latin typeface="Noto Sans Mono"/>
              </a:rPr>
              <a:t>“true“ </a:t>
            </a:r>
          </a:p>
          <a:p>
            <a:pPr marL="0" indent="0">
              <a:spcBef>
                <a:spcPts val="0"/>
              </a:spcBef>
              <a:spcAft>
                <a:spcPts val="0"/>
              </a:spcAft>
              <a:buFont typeface="Wingdings" panose="05000000000000000000" pitchFamily="2" charset="2"/>
              <a:buNone/>
            </a:pPr>
            <a:r>
              <a:rPr lang="en-US" sz="2400" dirty="0">
                <a:solidFill>
                  <a:srgbClr val="DD1144"/>
                </a:solidFill>
                <a:latin typeface="Noto Sans Mono"/>
              </a:rPr>
              <a:t>   </a:t>
            </a:r>
            <a:r>
              <a:rPr lang="en-US" sz="2400" b="0" i="0" dirty="0">
                <a:solidFill>
                  <a:srgbClr val="007575"/>
                </a:solidFill>
                <a:effectLst/>
                <a:latin typeface="Noto Sans Mono"/>
              </a:rPr>
              <a:t>aria-expanded</a:t>
            </a:r>
            <a:r>
              <a:rPr lang="en-US" sz="2400" b="0" i="0" dirty="0">
                <a:solidFill>
                  <a:srgbClr val="000080"/>
                </a:solidFill>
                <a:effectLst/>
                <a:latin typeface="Noto Sans Mono"/>
              </a:rPr>
              <a:t>=</a:t>
            </a:r>
            <a:r>
              <a:rPr lang="en-US" sz="2400" b="0" i="0" dirty="0">
                <a:solidFill>
                  <a:srgbClr val="DD1144"/>
                </a:solidFill>
                <a:effectLst/>
                <a:latin typeface="Noto Sans Mono"/>
              </a:rPr>
              <a:t>“false“</a:t>
            </a:r>
          </a:p>
          <a:p>
            <a:pPr marL="0" indent="0">
              <a:spcBef>
                <a:spcPts val="0"/>
              </a:spcBef>
              <a:spcAft>
                <a:spcPts val="0"/>
              </a:spcAft>
              <a:buFont typeface="Wingdings" panose="05000000000000000000" pitchFamily="2" charset="2"/>
              <a:buNone/>
            </a:pPr>
            <a:r>
              <a:rPr lang="en-US" sz="2400" b="0" i="0" dirty="0">
                <a:solidFill>
                  <a:srgbClr val="007575"/>
                </a:solidFill>
                <a:effectLst/>
                <a:latin typeface="Noto Sans Mono"/>
              </a:rPr>
              <a:t>   aria-controls</a:t>
            </a:r>
            <a:r>
              <a:rPr lang="en-US" sz="2400" b="0" i="0" dirty="0">
                <a:solidFill>
                  <a:srgbClr val="000080"/>
                </a:solidFill>
                <a:effectLst/>
                <a:latin typeface="Noto Sans Mono"/>
              </a:rPr>
              <a:t>=</a:t>
            </a:r>
            <a:r>
              <a:rPr lang="en-US" sz="2400" b="0" i="0" dirty="0">
                <a:solidFill>
                  <a:srgbClr val="DD1144"/>
                </a:solidFill>
                <a:effectLst/>
                <a:latin typeface="Noto Sans Mono"/>
              </a:rPr>
              <a:t>“menu“</a:t>
            </a:r>
            <a:r>
              <a:rPr lang="en-US" sz="2400" dirty="0">
                <a:solidFill>
                  <a:srgbClr val="000080"/>
                </a:solidFill>
                <a:latin typeface="Noto Sans Mono"/>
              </a:rPr>
              <a:t>&gt;</a:t>
            </a:r>
          </a:p>
          <a:p>
            <a:pPr marL="0" indent="0">
              <a:spcBef>
                <a:spcPts val="0"/>
              </a:spcBef>
              <a:spcAft>
                <a:spcPts val="0"/>
              </a:spcAft>
              <a:buNone/>
            </a:pPr>
            <a:r>
              <a:rPr lang="en-US" sz="2400" dirty="0">
                <a:solidFill>
                  <a:srgbClr val="000080"/>
                </a:solidFill>
                <a:latin typeface="Noto Sans Mono"/>
              </a:rPr>
              <a:t>   </a:t>
            </a:r>
            <a:r>
              <a:rPr lang="en-US" sz="2400" dirty="0">
                <a:solidFill>
                  <a:srgbClr val="003366"/>
                </a:solidFill>
                <a:latin typeface="Noto Sans Mono"/>
              </a:rPr>
              <a:t>Pizza</a:t>
            </a:r>
          </a:p>
          <a:p>
            <a:pPr marL="0" indent="0">
              <a:spcBef>
                <a:spcPts val="0"/>
              </a:spcBef>
              <a:spcAft>
                <a:spcPts val="0"/>
              </a:spcAft>
              <a:buFont typeface="Wingdings" panose="05000000000000000000" pitchFamily="2" charset="2"/>
              <a:buNone/>
            </a:pPr>
            <a:r>
              <a:rPr lang="en-US" sz="2400" dirty="0">
                <a:solidFill>
                  <a:srgbClr val="000080"/>
                </a:solidFill>
                <a:latin typeface="Noto Sans Mono"/>
              </a:rPr>
              <a:t>&lt;/button&gt;</a:t>
            </a:r>
          </a:p>
        </p:txBody>
      </p:sp>
      <p:sp>
        <p:nvSpPr>
          <p:cNvPr id="5" name="Content Placeholder 2">
            <a:extLst>
              <a:ext uri="{FF2B5EF4-FFF2-40B4-BE49-F238E27FC236}">
                <a16:creationId xmlns:a16="http://schemas.microsoft.com/office/drawing/2014/main" id="{7E9D09CE-4298-EA25-F9FF-88A02E3CD41A}"/>
              </a:ext>
            </a:extLst>
          </p:cNvPr>
          <p:cNvSpPr txBox="1">
            <a:spLocks/>
          </p:cNvSpPr>
          <p:nvPr/>
        </p:nvSpPr>
        <p:spPr>
          <a:xfrm>
            <a:off x="6363093" y="1118506"/>
            <a:ext cx="5828907" cy="5244588"/>
          </a:xfrm>
          <a:prstGeom prst="rect">
            <a:avLst/>
          </a:prstGeom>
        </p:spPr>
        <p:txBody>
          <a:bodyPr vert="horz" lIns="91440" tIns="45720" rIns="91440" bIns="45720" numCol="1" rtlCol="0">
            <a:normAutofit fontScale="85000" lnSpcReduction="20000"/>
          </a:bodyPr>
          <a:lstStyle>
            <a:lvl1pPr marL="36576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0"/>
              </a:spcAft>
              <a:buNone/>
            </a:pPr>
            <a:r>
              <a:rPr lang="en-US" sz="3200" b="1" dirty="0">
                <a:solidFill>
                  <a:schemeClr val="accent1">
                    <a:lumMod val="10000"/>
                  </a:schemeClr>
                </a:solidFill>
              </a:rPr>
              <a:t>Computed Properties:</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Name:</a:t>
            </a:r>
            <a:r>
              <a:rPr lang="en-US" sz="2800" dirty="0">
                <a:solidFill>
                  <a:schemeClr val="accent1">
                    <a:lumMod val="10000"/>
                  </a:schemeClr>
                </a:solidFill>
                <a:highlight>
                  <a:srgbClr val="FFFF00"/>
                </a:highlight>
              </a:rPr>
              <a:t> "</a:t>
            </a:r>
            <a:r>
              <a:rPr lang="en-US" sz="2800" i="1" dirty="0">
                <a:solidFill>
                  <a:schemeClr val="accent1">
                    <a:lumMod val="10000"/>
                  </a:schemeClr>
                </a:solidFill>
                <a:highlight>
                  <a:srgbClr val="FFFF00"/>
                </a:highlight>
              </a:rPr>
              <a:t>Pizza</a:t>
            </a:r>
            <a:r>
              <a:rPr lang="en-US" sz="2800" dirty="0">
                <a:solidFill>
                  <a:schemeClr val="accent1">
                    <a:lumMod val="10000"/>
                  </a:schemeClr>
                </a:solidFill>
                <a:highlight>
                  <a:srgbClr val="FFFF00"/>
                </a:highlight>
              </a:rPr>
              <a:t>"</a:t>
            </a:r>
          </a:p>
          <a:p>
            <a:pPr marL="0" indent="0" algn="l">
              <a:lnSpc>
                <a:spcPct val="120000"/>
              </a:lnSpc>
              <a:spcBef>
                <a:spcPts val="0"/>
              </a:spcBef>
              <a:spcAft>
                <a:spcPts val="0"/>
              </a:spcAft>
              <a:buNone/>
            </a:pPr>
            <a:r>
              <a:rPr lang="en-US" sz="2800" dirty="0">
                <a:solidFill>
                  <a:schemeClr val="accent1">
                    <a:lumMod val="10000"/>
                  </a:schemeClr>
                </a:solidFill>
              </a:rPr>
              <a:t>   aria-</a:t>
            </a:r>
            <a:r>
              <a:rPr lang="en-US" sz="2800" dirty="0" err="1">
                <a:solidFill>
                  <a:schemeClr val="accent1">
                    <a:lumMod val="10000"/>
                  </a:schemeClr>
                </a:solidFill>
              </a:rPr>
              <a:t>labelledby</a:t>
            </a:r>
            <a:r>
              <a:rPr lang="en-US" sz="2800" dirty="0">
                <a:solidFill>
                  <a:schemeClr val="accent1">
                    <a:lumMod val="10000"/>
                  </a:schemeClr>
                </a:solidFill>
              </a:rPr>
              <a:t>: Not specified</a:t>
            </a:r>
          </a:p>
          <a:p>
            <a:pPr marL="0" indent="0" algn="l">
              <a:lnSpc>
                <a:spcPct val="120000"/>
              </a:lnSpc>
              <a:spcBef>
                <a:spcPts val="0"/>
              </a:spcBef>
              <a:spcAft>
                <a:spcPts val="0"/>
              </a:spcAft>
              <a:buNone/>
            </a:pPr>
            <a:r>
              <a:rPr lang="en-US" sz="2800" dirty="0">
                <a:solidFill>
                  <a:schemeClr val="accent1">
                    <a:lumMod val="10000"/>
                  </a:schemeClr>
                </a:solidFill>
              </a:rPr>
              <a:t>   aria-label: Not specified</a:t>
            </a:r>
          </a:p>
          <a:p>
            <a:pPr marL="0" indent="0" algn="l">
              <a:lnSpc>
                <a:spcPct val="120000"/>
              </a:lnSpc>
              <a:spcBef>
                <a:spcPts val="0"/>
              </a:spcBef>
              <a:spcAft>
                <a:spcPts val="0"/>
              </a:spcAft>
              <a:buNone/>
            </a:pPr>
            <a:r>
              <a:rPr lang="en-US" sz="2800" dirty="0">
                <a:solidFill>
                  <a:schemeClr val="accent1">
                    <a:lumMod val="10000"/>
                  </a:schemeClr>
                </a:solidFill>
              </a:rPr>
              <a:t>   From label: Not specified</a:t>
            </a:r>
          </a:p>
          <a:p>
            <a:pPr marL="0" indent="0" algn="l">
              <a:lnSpc>
                <a:spcPct val="120000"/>
              </a:lnSpc>
              <a:spcBef>
                <a:spcPts val="0"/>
              </a:spcBef>
              <a:spcAft>
                <a:spcPts val="0"/>
              </a:spcAft>
              <a:buNone/>
            </a:pPr>
            <a:r>
              <a:rPr lang="en-US" sz="2800" dirty="0">
                <a:solidFill>
                  <a:schemeClr val="accent1">
                    <a:lumMod val="10000"/>
                  </a:schemeClr>
                </a:solidFill>
              </a:rPr>
              <a:t>   Contents: "Pizza"</a:t>
            </a:r>
          </a:p>
          <a:p>
            <a:pPr marL="0" indent="0" algn="l">
              <a:lnSpc>
                <a:spcPct val="120000"/>
              </a:lnSpc>
              <a:spcBef>
                <a:spcPts val="0"/>
              </a:spcBef>
              <a:spcAft>
                <a:spcPts val="0"/>
              </a:spcAft>
              <a:buNone/>
            </a:pPr>
            <a:r>
              <a:rPr lang="en-US" sz="2800" dirty="0">
                <a:solidFill>
                  <a:schemeClr val="accent1">
                    <a:lumMod val="10000"/>
                  </a:schemeClr>
                </a:solidFill>
              </a:rPr>
              <a:t>   title: Not specified</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Role:</a:t>
            </a:r>
            <a:r>
              <a:rPr lang="en-US" sz="2800" dirty="0">
                <a:solidFill>
                  <a:schemeClr val="accent1">
                    <a:lumMod val="10000"/>
                  </a:schemeClr>
                </a:solidFill>
                <a:highlight>
                  <a:srgbClr val="FFFF00"/>
                </a:highlight>
              </a:rPr>
              <a:t> button</a:t>
            </a:r>
          </a:p>
          <a:p>
            <a:pPr marL="0" indent="0" algn="l">
              <a:lnSpc>
                <a:spcPct val="120000"/>
              </a:lnSpc>
              <a:spcBef>
                <a:spcPts val="0"/>
              </a:spcBef>
              <a:spcAft>
                <a:spcPts val="0"/>
              </a:spcAft>
              <a:buNone/>
            </a:pPr>
            <a:r>
              <a:rPr lang="en-US" sz="2800" b="1" dirty="0">
                <a:solidFill>
                  <a:schemeClr val="accent1">
                    <a:lumMod val="10000"/>
                  </a:schemeClr>
                </a:solidFill>
              </a:rPr>
              <a:t>Invalid user entry:</a:t>
            </a:r>
            <a:r>
              <a:rPr lang="en-US" sz="2800" dirty="0">
                <a:solidFill>
                  <a:schemeClr val="accent1">
                    <a:lumMod val="10000"/>
                  </a:schemeClr>
                </a:solidFill>
              </a:rPr>
              <a:t> false</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Focusable:</a:t>
            </a:r>
            <a:r>
              <a:rPr lang="en-US" sz="2800" dirty="0">
                <a:solidFill>
                  <a:schemeClr val="accent1">
                    <a:lumMod val="10000"/>
                  </a:schemeClr>
                </a:solidFill>
                <a:highlight>
                  <a:srgbClr val="FFFF00"/>
                </a:highlight>
              </a:rPr>
              <a:t> true</a:t>
            </a:r>
          </a:p>
          <a:p>
            <a:pPr marL="0" indent="0" algn="l">
              <a:lnSpc>
                <a:spcPct val="120000"/>
              </a:lnSpc>
              <a:spcBef>
                <a:spcPts val="0"/>
              </a:spcBef>
              <a:spcAft>
                <a:spcPts val="0"/>
              </a:spcAft>
              <a:buNone/>
            </a:pPr>
            <a:r>
              <a:rPr lang="en-US" sz="2800" b="1" dirty="0">
                <a:solidFill>
                  <a:schemeClr val="accent1">
                    <a:lumMod val="10000"/>
                  </a:schemeClr>
                </a:solidFill>
              </a:rPr>
              <a:t>Focused:</a:t>
            </a:r>
            <a:r>
              <a:rPr lang="en-US" sz="2800" dirty="0">
                <a:solidFill>
                  <a:schemeClr val="accent1">
                    <a:lumMod val="10000"/>
                  </a:schemeClr>
                </a:solidFill>
              </a:rPr>
              <a:t> true</a:t>
            </a:r>
          </a:p>
          <a:p>
            <a:pPr marL="0" indent="0" algn="l">
              <a:lnSpc>
                <a:spcPct val="120000"/>
              </a:lnSpc>
              <a:spcBef>
                <a:spcPts val="0"/>
              </a:spcBef>
              <a:spcAft>
                <a:spcPts val="0"/>
              </a:spcAft>
              <a:buNone/>
            </a:pPr>
            <a:r>
              <a:rPr lang="en-US" sz="2800" b="1" dirty="0" err="1">
                <a:solidFill>
                  <a:schemeClr val="accent1">
                    <a:lumMod val="10000"/>
                  </a:schemeClr>
                </a:solidFill>
                <a:highlight>
                  <a:srgbClr val="FFFF00"/>
                </a:highlight>
              </a:rPr>
              <a:t>hasPopup</a:t>
            </a:r>
            <a:r>
              <a:rPr lang="en-US" sz="2800" b="1" dirty="0">
                <a:solidFill>
                  <a:schemeClr val="accent1">
                    <a:lumMod val="10000"/>
                  </a:schemeClr>
                </a:solidFill>
                <a:highlight>
                  <a:srgbClr val="FFFF00"/>
                </a:highlight>
              </a:rPr>
              <a:t>: </a:t>
            </a:r>
            <a:r>
              <a:rPr lang="en-US" sz="2800" dirty="0">
                <a:solidFill>
                  <a:schemeClr val="accent1">
                    <a:lumMod val="10000"/>
                  </a:schemeClr>
                </a:solidFill>
                <a:highlight>
                  <a:srgbClr val="FFFF00"/>
                </a:highlight>
              </a:rPr>
              <a:t>menu</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Expanded: </a:t>
            </a:r>
            <a:r>
              <a:rPr lang="en-US" sz="2800" dirty="0">
                <a:solidFill>
                  <a:schemeClr val="accent1">
                    <a:lumMod val="10000"/>
                  </a:schemeClr>
                </a:solidFill>
                <a:highlight>
                  <a:srgbClr val="FFFF00"/>
                </a:highlight>
              </a:rPr>
              <a:t>false</a:t>
            </a:r>
          </a:p>
        </p:txBody>
      </p:sp>
    </p:spTree>
    <p:extLst>
      <p:ext uri="{BB962C8B-B14F-4D97-AF65-F5344CB8AC3E}">
        <p14:creationId xmlns:p14="http://schemas.microsoft.com/office/powerpoint/2010/main" val="2506785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16411-F36D-2089-A65D-37E4199E34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0C1AFE-0AF4-52CD-4EFC-61A94EE1460E}"/>
              </a:ext>
            </a:extLst>
          </p:cNvPr>
          <p:cNvSpPr>
            <a:spLocks noGrp="1"/>
          </p:cNvSpPr>
          <p:nvPr>
            <p:ph type="title"/>
          </p:nvPr>
        </p:nvSpPr>
        <p:spPr>
          <a:xfrm>
            <a:off x="1097771" y="210312"/>
            <a:ext cx="10894203" cy="1222562"/>
          </a:xfrm>
        </p:spPr>
        <p:txBody>
          <a:bodyPr anchor="t">
            <a:normAutofit/>
          </a:bodyPr>
          <a:lstStyle/>
          <a:p>
            <a:r>
              <a:rPr lang="en-US" dirty="0"/>
              <a:t>Is it a Disclosure Button?</a:t>
            </a:r>
          </a:p>
        </p:txBody>
      </p:sp>
      <p:pic>
        <p:nvPicPr>
          <p:cNvPr id="4" name="Picture 3" descr="Button with visible text &quot;Pizza&quot;">
            <a:extLst>
              <a:ext uri="{FF2B5EF4-FFF2-40B4-BE49-F238E27FC236}">
                <a16:creationId xmlns:a16="http://schemas.microsoft.com/office/drawing/2014/main" id="{D61A2FC7-4AE5-824A-D3E6-836203DBA78F}"/>
              </a:ext>
            </a:extLst>
          </p:cNvPr>
          <p:cNvPicPr>
            <a:picLocks noChangeAspect="1"/>
          </p:cNvPicPr>
          <p:nvPr/>
        </p:nvPicPr>
        <p:blipFill>
          <a:blip r:embed="rId3"/>
          <a:stretch>
            <a:fillRect/>
          </a:stretch>
        </p:blipFill>
        <p:spPr>
          <a:xfrm>
            <a:off x="1097771" y="980372"/>
            <a:ext cx="1714740" cy="905003"/>
          </a:xfrm>
          <a:prstGeom prst="rect">
            <a:avLst/>
          </a:prstGeom>
        </p:spPr>
      </p:pic>
      <p:sp>
        <p:nvSpPr>
          <p:cNvPr id="3" name="Content Placeholder 2">
            <a:extLst>
              <a:ext uri="{FF2B5EF4-FFF2-40B4-BE49-F238E27FC236}">
                <a16:creationId xmlns:a16="http://schemas.microsoft.com/office/drawing/2014/main" id="{D5A623B2-5497-9D61-847C-D93685EB9B19}"/>
              </a:ext>
            </a:extLst>
          </p:cNvPr>
          <p:cNvSpPr>
            <a:spLocks noGrp="1"/>
          </p:cNvSpPr>
          <p:nvPr>
            <p:ph idx="1"/>
          </p:nvPr>
        </p:nvSpPr>
        <p:spPr>
          <a:xfrm>
            <a:off x="1097771" y="1952625"/>
            <a:ext cx="5350654" cy="4256247"/>
          </a:xfrm>
        </p:spPr>
        <p:txBody>
          <a:bodyPr>
            <a:normAutofit/>
          </a:bodyPr>
          <a:lstStyle/>
          <a:p>
            <a:pPr>
              <a:spcBef>
                <a:spcPts val="0"/>
              </a:spcBef>
              <a:spcAft>
                <a:spcPts val="0"/>
              </a:spcAft>
            </a:pPr>
            <a:r>
              <a:rPr lang="en-US" b="1" dirty="0"/>
              <a:t>Disclosure Button Code: (HTML)</a:t>
            </a:r>
          </a:p>
          <a:p>
            <a:pPr marL="0" indent="0">
              <a:spcBef>
                <a:spcPts val="0"/>
              </a:spcBef>
              <a:spcAft>
                <a:spcPts val="0"/>
              </a:spcAft>
              <a:buNone/>
            </a:pPr>
            <a:r>
              <a:rPr lang="en-US" sz="2400" b="0" i="0" dirty="0">
                <a:solidFill>
                  <a:srgbClr val="000080"/>
                </a:solidFill>
                <a:effectLst/>
                <a:latin typeface="Noto Sans Mono"/>
              </a:rPr>
              <a:t>&lt;button </a:t>
            </a:r>
            <a:r>
              <a:rPr lang="en-US" sz="2400" b="0" i="0" dirty="0">
                <a:solidFill>
                  <a:srgbClr val="007575"/>
                </a:solidFill>
                <a:effectLst/>
                <a:latin typeface="Noto Sans Mono"/>
              </a:rPr>
              <a:t>type</a:t>
            </a:r>
            <a:r>
              <a:rPr lang="en-US" sz="2400" b="0" i="0" dirty="0">
                <a:solidFill>
                  <a:srgbClr val="000080"/>
                </a:solidFill>
                <a:effectLst/>
                <a:latin typeface="Noto Sans Mono"/>
              </a:rPr>
              <a:t>=</a:t>
            </a:r>
            <a:r>
              <a:rPr lang="en-US" sz="2400" b="0" i="0" dirty="0">
                <a:solidFill>
                  <a:srgbClr val="DD1144"/>
                </a:solidFill>
                <a:effectLst/>
                <a:latin typeface="Noto Sans Mono"/>
              </a:rPr>
              <a:t>“button“ </a:t>
            </a:r>
            <a:r>
              <a:rPr lang="en-US" sz="2400" b="0" i="0" dirty="0">
                <a:solidFill>
                  <a:srgbClr val="007575"/>
                </a:solidFill>
                <a:effectLst/>
                <a:latin typeface="Noto Sans Mono"/>
              </a:rPr>
              <a:t>id</a:t>
            </a:r>
            <a:r>
              <a:rPr lang="en-US" sz="2400" b="0" i="0" dirty="0">
                <a:solidFill>
                  <a:srgbClr val="000080"/>
                </a:solidFill>
                <a:effectLst/>
                <a:latin typeface="Noto Sans Mono"/>
              </a:rPr>
              <a:t>=</a:t>
            </a:r>
            <a:r>
              <a:rPr lang="en-US" sz="2400" b="0" i="0" dirty="0">
                <a:solidFill>
                  <a:srgbClr val="DD1144"/>
                </a:solidFill>
                <a:effectLst/>
                <a:latin typeface="Noto Sans Mono"/>
              </a:rPr>
              <a:t>“disclosure“</a:t>
            </a:r>
          </a:p>
          <a:p>
            <a:pPr marL="0" indent="0">
              <a:spcBef>
                <a:spcPts val="0"/>
              </a:spcBef>
              <a:spcAft>
                <a:spcPts val="0"/>
              </a:spcAft>
              <a:buFont typeface="Wingdings" panose="05000000000000000000" pitchFamily="2" charset="2"/>
              <a:buNone/>
            </a:pPr>
            <a:r>
              <a:rPr lang="en-US" sz="2400" dirty="0">
                <a:solidFill>
                  <a:srgbClr val="DD1144"/>
                </a:solidFill>
                <a:latin typeface="Noto Sans Mono"/>
              </a:rPr>
              <a:t>   </a:t>
            </a:r>
            <a:r>
              <a:rPr lang="en-US" sz="2400" b="0" i="0" dirty="0">
                <a:solidFill>
                  <a:srgbClr val="007575"/>
                </a:solidFill>
                <a:effectLst/>
                <a:latin typeface="Noto Sans Mono"/>
              </a:rPr>
              <a:t>aria-expanded</a:t>
            </a:r>
            <a:r>
              <a:rPr lang="en-US" sz="2400" b="0" i="0" dirty="0">
                <a:solidFill>
                  <a:srgbClr val="000080"/>
                </a:solidFill>
                <a:effectLst/>
                <a:latin typeface="Noto Sans Mono"/>
              </a:rPr>
              <a:t>=</a:t>
            </a:r>
            <a:r>
              <a:rPr lang="en-US" sz="2400" b="0" i="0" dirty="0">
                <a:solidFill>
                  <a:srgbClr val="DD1144"/>
                </a:solidFill>
                <a:effectLst/>
                <a:latin typeface="Noto Sans Mono"/>
              </a:rPr>
              <a:t>“false“</a:t>
            </a:r>
            <a:endParaRPr lang="en-US" sz="2400" dirty="0">
              <a:solidFill>
                <a:srgbClr val="000080"/>
              </a:solidFill>
              <a:latin typeface="Noto Sans Mono"/>
            </a:endParaRPr>
          </a:p>
          <a:p>
            <a:pPr marL="0" indent="0">
              <a:spcBef>
                <a:spcPts val="0"/>
              </a:spcBef>
              <a:spcAft>
                <a:spcPts val="0"/>
              </a:spcAft>
              <a:buFont typeface="Wingdings" panose="05000000000000000000" pitchFamily="2" charset="2"/>
              <a:buNone/>
            </a:pPr>
            <a:r>
              <a:rPr lang="en-US" sz="2400" b="0" i="0" dirty="0">
                <a:solidFill>
                  <a:srgbClr val="007575"/>
                </a:solidFill>
                <a:effectLst/>
                <a:latin typeface="Noto Sans Mono"/>
              </a:rPr>
              <a:t>   aria-controls</a:t>
            </a:r>
            <a:r>
              <a:rPr lang="en-US" sz="2400" b="0" i="0" dirty="0">
                <a:solidFill>
                  <a:srgbClr val="000080"/>
                </a:solidFill>
                <a:effectLst/>
                <a:latin typeface="Noto Sans Mono"/>
              </a:rPr>
              <a:t>=</a:t>
            </a:r>
            <a:r>
              <a:rPr lang="en-US" sz="2400" b="0" i="0" dirty="0">
                <a:solidFill>
                  <a:srgbClr val="DD1144"/>
                </a:solidFill>
                <a:effectLst/>
                <a:latin typeface="Noto Sans Mono"/>
              </a:rPr>
              <a:t>“disclosure“</a:t>
            </a:r>
            <a:r>
              <a:rPr lang="en-US" sz="2400" b="0" i="0" dirty="0">
                <a:solidFill>
                  <a:srgbClr val="000080"/>
                </a:solidFill>
                <a:effectLst/>
                <a:latin typeface="Noto Sans Mono"/>
              </a:rPr>
              <a:t>&gt;</a:t>
            </a:r>
          </a:p>
          <a:p>
            <a:pPr marL="0" indent="0">
              <a:spcBef>
                <a:spcPts val="0"/>
              </a:spcBef>
              <a:spcAft>
                <a:spcPts val="0"/>
              </a:spcAft>
              <a:buFont typeface="Wingdings" panose="05000000000000000000" pitchFamily="2" charset="2"/>
              <a:buNone/>
            </a:pPr>
            <a:r>
              <a:rPr lang="en-US" sz="2400" b="0" i="0" dirty="0">
                <a:solidFill>
                  <a:srgbClr val="003366"/>
                </a:solidFill>
                <a:effectLst/>
                <a:latin typeface="Noto Sans Mono"/>
              </a:rPr>
              <a:t>   Pizza</a:t>
            </a:r>
          </a:p>
          <a:p>
            <a:pPr marL="0" indent="0">
              <a:spcBef>
                <a:spcPts val="0"/>
              </a:spcBef>
              <a:spcAft>
                <a:spcPts val="0"/>
              </a:spcAft>
              <a:buFont typeface="Wingdings" panose="05000000000000000000" pitchFamily="2" charset="2"/>
              <a:buNone/>
            </a:pPr>
            <a:r>
              <a:rPr lang="en-US" sz="2400" b="0" i="0" dirty="0">
                <a:solidFill>
                  <a:srgbClr val="000080"/>
                </a:solidFill>
                <a:effectLst/>
                <a:latin typeface="Noto Sans Mono"/>
              </a:rPr>
              <a:t>&lt;/button&gt;</a:t>
            </a:r>
          </a:p>
        </p:txBody>
      </p:sp>
      <p:sp>
        <p:nvSpPr>
          <p:cNvPr id="5" name="Content Placeholder 2">
            <a:extLst>
              <a:ext uri="{FF2B5EF4-FFF2-40B4-BE49-F238E27FC236}">
                <a16:creationId xmlns:a16="http://schemas.microsoft.com/office/drawing/2014/main" id="{F180D1CD-5117-1B9E-3DCB-077C0B7D70B4}"/>
              </a:ext>
            </a:extLst>
          </p:cNvPr>
          <p:cNvSpPr txBox="1">
            <a:spLocks/>
          </p:cNvSpPr>
          <p:nvPr/>
        </p:nvSpPr>
        <p:spPr>
          <a:xfrm>
            <a:off x="6363093" y="1118506"/>
            <a:ext cx="5828907" cy="5244588"/>
          </a:xfrm>
          <a:prstGeom prst="rect">
            <a:avLst/>
          </a:prstGeom>
        </p:spPr>
        <p:txBody>
          <a:bodyPr vert="horz" lIns="91440" tIns="45720" rIns="91440" bIns="45720" numCol="1" rtlCol="0">
            <a:normAutofit fontScale="92500" lnSpcReduction="20000"/>
          </a:bodyPr>
          <a:lstStyle>
            <a:lvl1pPr marL="36576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0"/>
              </a:spcAft>
              <a:buNone/>
            </a:pPr>
            <a:r>
              <a:rPr lang="en-US" sz="3200" b="1" dirty="0">
                <a:solidFill>
                  <a:schemeClr val="accent1">
                    <a:lumMod val="10000"/>
                  </a:schemeClr>
                </a:solidFill>
              </a:rPr>
              <a:t>Computed Properties:</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Name:</a:t>
            </a:r>
            <a:r>
              <a:rPr lang="en-US" sz="2800" dirty="0">
                <a:solidFill>
                  <a:schemeClr val="accent1">
                    <a:lumMod val="10000"/>
                  </a:schemeClr>
                </a:solidFill>
                <a:highlight>
                  <a:srgbClr val="FFFF00"/>
                </a:highlight>
              </a:rPr>
              <a:t> "</a:t>
            </a:r>
            <a:r>
              <a:rPr lang="en-US" sz="2800" i="1" dirty="0">
                <a:solidFill>
                  <a:schemeClr val="accent1">
                    <a:lumMod val="10000"/>
                  </a:schemeClr>
                </a:solidFill>
                <a:highlight>
                  <a:srgbClr val="FFFF00"/>
                </a:highlight>
              </a:rPr>
              <a:t>Pizza</a:t>
            </a:r>
            <a:r>
              <a:rPr lang="en-US" sz="2800" dirty="0">
                <a:solidFill>
                  <a:schemeClr val="accent1">
                    <a:lumMod val="10000"/>
                  </a:schemeClr>
                </a:solidFill>
                <a:highlight>
                  <a:srgbClr val="FFFF00"/>
                </a:highlight>
              </a:rPr>
              <a:t>"</a:t>
            </a:r>
          </a:p>
          <a:p>
            <a:pPr marL="0" indent="0" algn="l">
              <a:lnSpc>
                <a:spcPct val="120000"/>
              </a:lnSpc>
              <a:spcBef>
                <a:spcPts val="0"/>
              </a:spcBef>
              <a:spcAft>
                <a:spcPts val="0"/>
              </a:spcAft>
              <a:buNone/>
            </a:pPr>
            <a:r>
              <a:rPr lang="en-US" sz="2800" dirty="0">
                <a:solidFill>
                  <a:schemeClr val="accent1">
                    <a:lumMod val="10000"/>
                  </a:schemeClr>
                </a:solidFill>
              </a:rPr>
              <a:t>   aria-</a:t>
            </a:r>
            <a:r>
              <a:rPr lang="en-US" sz="2800" dirty="0" err="1">
                <a:solidFill>
                  <a:schemeClr val="accent1">
                    <a:lumMod val="10000"/>
                  </a:schemeClr>
                </a:solidFill>
              </a:rPr>
              <a:t>labelledby</a:t>
            </a:r>
            <a:r>
              <a:rPr lang="en-US" sz="2800" dirty="0">
                <a:solidFill>
                  <a:schemeClr val="accent1">
                    <a:lumMod val="10000"/>
                  </a:schemeClr>
                </a:solidFill>
              </a:rPr>
              <a:t>: Not specified</a:t>
            </a:r>
          </a:p>
          <a:p>
            <a:pPr marL="0" indent="0" algn="l">
              <a:lnSpc>
                <a:spcPct val="120000"/>
              </a:lnSpc>
              <a:spcBef>
                <a:spcPts val="0"/>
              </a:spcBef>
              <a:spcAft>
                <a:spcPts val="0"/>
              </a:spcAft>
              <a:buNone/>
            </a:pPr>
            <a:r>
              <a:rPr lang="en-US" sz="2800" dirty="0">
                <a:solidFill>
                  <a:schemeClr val="accent1">
                    <a:lumMod val="10000"/>
                  </a:schemeClr>
                </a:solidFill>
              </a:rPr>
              <a:t>   aria-label: Not specified</a:t>
            </a:r>
          </a:p>
          <a:p>
            <a:pPr marL="0" indent="0" algn="l">
              <a:lnSpc>
                <a:spcPct val="120000"/>
              </a:lnSpc>
              <a:spcBef>
                <a:spcPts val="0"/>
              </a:spcBef>
              <a:spcAft>
                <a:spcPts val="0"/>
              </a:spcAft>
              <a:buNone/>
            </a:pPr>
            <a:r>
              <a:rPr lang="en-US" sz="2800" dirty="0">
                <a:solidFill>
                  <a:schemeClr val="accent1">
                    <a:lumMod val="10000"/>
                  </a:schemeClr>
                </a:solidFill>
              </a:rPr>
              <a:t>   From label: Not specified</a:t>
            </a:r>
          </a:p>
          <a:p>
            <a:pPr marL="0" indent="0" algn="l">
              <a:lnSpc>
                <a:spcPct val="120000"/>
              </a:lnSpc>
              <a:spcBef>
                <a:spcPts val="0"/>
              </a:spcBef>
              <a:spcAft>
                <a:spcPts val="0"/>
              </a:spcAft>
              <a:buNone/>
            </a:pPr>
            <a:r>
              <a:rPr lang="en-US" sz="2800" dirty="0">
                <a:solidFill>
                  <a:schemeClr val="accent1">
                    <a:lumMod val="10000"/>
                  </a:schemeClr>
                </a:solidFill>
              </a:rPr>
              <a:t>   Contents: "Pizza"</a:t>
            </a:r>
          </a:p>
          <a:p>
            <a:pPr marL="0" indent="0" algn="l">
              <a:lnSpc>
                <a:spcPct val="120000"/>
              </a:lnSpc>
              <a:spcBef>
                <a:spcPts val="0"/>
              </a:spcBef>
              <a:spcAft>
                <a:spcPts val="0"/>
              </a:spcAft>
              <a:buNone/>
            </a:pPr>
            <a:r>
              <a:rPr lang="en-US" sz="2800" dirty="0">
                <a:solidFill>
                  <a:schemeClr val="accent1">
                    <a:lumMod val="10000"/>
                  </a:schemeClr>
                </a:solidFill>
              </a:rPr>
              <a:t>   title: Not specified</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Role:</a:t>
            </a:r>
            <a:r>
              <a:rPr lang="en-US" sz="2800" dirty="0">
                <a:solidFill>
                  <a:schemeClr val="accent1">
                    <a:lumMod val="10000"/>
                  </a:schemeClr>
                </a:solidFill>
                <a:highlight>
                  <a:srgbClr val="FFFF00"/>
                </a:highlight>
              </a:rPr>
              <a:t> button</a:t>
            </a:r>
          </a:p>
          <a:p>
            <a:pPr marL="0" indent="0" algn="l">
              <a:lnSpc>
                <a:spcPct val="120000"/>
              </a:lnSpc>
              <a:spcBef>
                <a:spcPts val="0"/>
              </a:spcBef>
              <a:spcAft>
                <a:spcPts val="0"/>
              </a:spcAft>
              <a:buNone/>
            </a:pPr>
            <a:r>
              <a:rPr lang="en-US" sz="2800" b="1" dirty="0">
                <a:solidFill>
                  <a:schemeClr val="accent1">
                    <a:lumMod val="10000"/>
                  </a:schemeClr>
                </a:solidFill>
              </a:rPr>
              <a:t>Invalid user entry:</a:t>
            </a:r>
            <a:r>
              <a:rPr lang="en-US" sz="2800" dirty="0">
                <a:solidFill>
                  <a:schemeClr val="accent1">
                    <a:lumMod val="10000"/>
                  </a:schemeClr>
                </a:solidFill>
              </a:rPr>
              <a:t> false</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Focusable:</a:t>
            </a:r>
            <a:r>
              <a:rPr lang="en-US" sz="2800" dirty="0">
                <a:solidFill>
                  <a:schemeClr val="accent1">
                    <a:lumMod val="10000"/>
                  </a:schemeClr>
                </a:solidFill>
                <a:highlight>
                  <a:srgbClr val="FFFF00"/>
                </a:highlight>
              </a:rPr>
              <a:t> true</a:t>
            </a:r>
          </a:p>
          <a:p>
            <a:pPr marL="0" indent="0" algn="l">
              <a:lnSpc>
                <a:spcPct val="120000"/>
              </a:lnSpc>
              <a:spcBef>
                <a:spcPts val="0"/>
              </a:spcBef>
              <a:spcAft>
                <a:spcPts val="0"/>
              </a:spcAft>
              <a:buNone/>
            </a:pPr>
            <a:r>
              <a:rPr lang="en-US" sz="2800" b="1" dirty="0">
                <a:solidFill>
                  <a:schemeClr val="accent1">
                    <a:lumMod val="10000"/>
                  </a:schemeClr>
                </a:solidFill>
              </a:rPr>
              <a:t>Focused:</a:t>
            </a:r>
            <a:r>
              <a:rPr lang="en-US" sz="2800" dirty="0">
                <a:solidFill>
                  <a:schemeClr val="accent1">
                    <a:lumMod val="10000"/>
                  </a:schemeClr>
                </a:solidFill>
              </a:rPr>
              <a:t> true</a:t>
            </a:r>
          </a:p>
          <a:p>
            <a:pPr marL="0" indent="0">
              <a:lnSpc>
                <a:spcPct val="120000"/>
              </a:lnSpc>
              <a:spcBef>
                <a:spcPts val="0"/>
              </a:spcBef>
              <a:spcAft>
                <a:spcPts val="0"/>
              </a:spcAft>
              <a:buNone/>
            </a:pPr>
            <a:r>
              <a:rPr lang="en-US" sz="2800" b="1" dirty="0">
                <a:solidFill>
                  <a:schemeClr val="accent1">
                    <a:lumMod val="10000"/>
                  </a:schemeClr>
                </a:solidFill>
                <a:highlight>
                  <a:srgbClr val="FFFF00"/>
                </a:highlight>
              </a:rPr>
              <a:t>Expanded: </a:t>
            </a:r>
            <a:r>
              <a:rPr lang="en-US" sz="2800" dirty="0">
                <a:solidFill>
                  <a:schemeClr val="accent1">
                    <a:lumMod val="10000"/>
                  </a:schemeClr>
                </a:solidFill>
                <a:highlight>
                  <a:srgbClr val="FFFF00"/>
                </a:highlight>
              </a:rPr>
              <a:t>false</a:t>
            </a:r>
          </a:p>
        </p:txBody>
      </p:sp>
    </p:spTree>
    <p:extLst>
      <p:ext uri="{BB962C8B-B14F-4D97-AF65-F5344CB8AC3E}">
        <p14:creationId xmlns:p14="http://schemas.microsoft.com/office/powerpoint/2010/main" val="919670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8E188-3580-8E34-D9AB-F261ED43E4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07DC68-9430-75E6-78D6-E932A58F13EB}"/>
              </a:ext>
            </a:extLst>
          </p:cNvPr>
          <p:cNvSpPr>
            <a:spLocks noGrp="1"/>
          </p:cNvSpPr>
          <p:nvPr>
            <p:ph type="title"/>
          </p:nvPr>
        </p:nvSpPr>
        <p:spPr>
          <a:xfrm>
            <a:off x="1097771" y="210312"/>
            <a:ext cx="10894203" cy="1222562"/>
          </a:xfrm>
        </p:spPr>
        <p:txBody>
          <a:bodyPr anchor="t">
            <a:normAutofit/>
          </a:bodyPr>
          <a:lstStyle/>
          <a:p>
            <a:r>
              <a:rPr lang="en-US" dirty="0"/>
              <a:t>Is it a Dialog Button?</a:t>
            </a:r>
          </a:p>
        </p:txBody>
      </p:sp>
      <p:pic>
        <p:nvPicPr>
          <p:cNvPr id="4" name="Picture 3" descr="Button with visible text &quot;Pizza&quot;">
            <a:extLst>
              <a:ext uri="{FF2B5EF4-FFF2-40B4-BE49-F238E27FC236}">
                <a16:creationId xmlns:a16="http://schemas.microsoft.com/office/drawing/2014/main" id="{35757BB7-147C-9D29-E27F-47BBBBD510DE}"/>
              </a:ext>
            </a:extLst>
          </p:cNvPr>
          <p:cNvPicPr>
            <a:picLocks noChangeAspect="1"/>
          </p:cNvPicPr>
          <p:nvPr/>
        </p:nvPicPr>
        <p:blipFill>
          <a:blip r:embed="rId3"/>
          <a:stretch>
            <a:fillRect/>
          </a:stretch>
        </p:blipFill>
        <p:spPr>
          <a:xfrm>
            <a:off x="1097771" y="980372"/>
            <a:ext cx="1714740" cy="905003"/>
          </a:xfrm>
          <a:prstGeom prst="rect">
            <a:avLst/>
          </a:prstGeom>
        </p:spPr>
      </p:pic>
      <p:sp>
        <p:nvSpPr>
          <p:cNvPr id="3" name="Content Placeholder 2">
            <a:extLst>
              <a:ext uri="{FF2B5EF4-FFF2-40B4-BE49-F238E27FC236}">
                <a16:creationId xmlns:a16="http://schemas.microsoft.com/office/drawing/2014/main" id="{9B881947-53D1-311A-5F77-0533554BF51D}"/>
              </a:ext>
            </a:extLst>
          </p:cNvPr>
          <p:cNvSpPr>
            <a:spLocks noGrp="1"/>
          </p:cNvSpPr>
          <p:nvPr>
            <p:ph idx="1"/>
          </p:nvPr>
        </p:nvSpPr>
        <p:spPr>
          <a:xfrm>
            <a:off x="1097772" y="1952625"/>
            <a:ext cx="5417328" cy="4256247"/>
          </a:xfrm>
        </p:spPr>
        <p:txBody>
          <a:bodyPr>
            <a:normAutofit/>
          </a:bodyPr>
          <a:lstStyle/>
          <a:p>
            <a:pPr>
              <a:spcBef>
                <a:spcPts val="0"/>
              </a:spcBef>
              <a:spcAft>
                <a:spcPts val="0"/>
              </a:spcAft>
            </a:pPr>
            <a:r>
              <a:rPr lang="en-US" b="1" dirty="0"/>
              <a:t>Dialog Button Code: (HTML)</a:t>
            </a:r>
          </a:p>
          <a:p>
            <a:pPr marL="0" indent="0">
              <a:spcBef>
                <a:spcPts val="0"/>
              </a:spcBef>
              <a:spcAft>
                <a:spcPts val="0"/>
              </a:spcAft>
              <a:buFont typeface="Wingdings" panose="05000000000000000000" pitchFamily="2" charset="2"/>
              <a:buNone/>
            </a:pPr>
            <a:r>
              <a:rPr lang="en-US" sz="2400" b="0" i="0" dirty="0">
                <a:solidFill>
                  <a:srgbClr val="000080"/>
                </a:solidFill>
                <a:effectLst/>
                <a:latin typeface="Noto Sans Mono"/>
                <a:ea typeface="Noto Sans" panose="020B0502040504020204" pitchFamily="34" charset="0"/>
                <a:cs typeface="Noto Sans" panose="020B0502040504020204" pitchFamily="34" charset="0"/>
              </a:rPr>
              <a:t>&lt;button </a:t>
            </a:r>
            <a:r>
              <a:rPr lang="en-US" sz="2400" b="0" i="0" dirty="0">
                <a:solidFill>
                  <a:srgbClr val="007575"/>
                </a:solidFill>
                <a:effectLst/>
                <a:latin typeface="Noto Sans Mono"/>
                <a:ea typeface="Noto Sans" panose="020B0502040504020204" pitchFamily="34" charset="0"/>
                <a:cs typeface="Noto Sans" panose="020B0502040504020204" pitchFamily="34" charset="0"/>
              </a:rPr>
              <a:t>type</a:t>
            </a:r>
            <a:r>
              <a:rPr lang="en-US" sz="2400" b="0" i="0" dirty="0">
                <a:solidFill>
                  <a:srgbClr val="000080"/>
                </a:solidFill>
                <a:effectLst/>
                <a:latin typeface="Noto Sans Mono"/>
                <a:ea typeface="Noto Sans" panose="020B0502040504020204" pitchFamily="34" charset="0"/>
                <a:cs typeface="Noto Sans" panose="020B0502040504020204" pitchFamily="34" charset="0"/>
              </a:rPr>
              <a:t>=</a:t>
            </a:r>
            <a:r>
              <a:rPr lang="en-US" sz="2400" b="0" i="0" dirty="0">
                <a:solidFill>
                  <a:srgbClr val="DD1144"/>
                </a:solidFill>
                <a:effectLst/>
                <a:latin typeface="Noto Sans Mono"/>
                <a:ea typeface="Noto Sans" panose="020B0502040504020204" pitchFamily="34" charset="0"/>
                <a:cs typeface="Noto Sans" panose="020B0502040504020204" pitchFamily="34" charset="0"/>
              </a:rPr>
              <a:t>“button“ </a:t>
            </a:r>
            <a:r>
              <a:rPr lang="en-US" sz="2400" b="0" i="0" dirty="0">
                <a:solidFill>
                  <a:srgbClr val="007575"/>
                </a:solidFill>
                <a:effectLst/>
                <a:latin typeface="Noto Sans Mono"/>
                <a:ea typeface="Noto Sans" panose="020B0502040504020204" pitchFamily="34" charset="0"/>
                <a:cs typeface="Noto Sans" panose="020B0502040504020204" pitchFamily="34" charset="0"/>
              </a:rPr>
              <a:t>id</a:t>
            </a:r>
            <a:r>
              <a:rPr lang="en-US" sz="2400" b="0" i="0" dirty="0">
                <a:solidFill>
                  <a:srgbClr val="000080"/>
                </a:solidFill>
                <a:effectLst/>
                <a:latin typeface="Noto Sans Mono"/>
                <a:ea typeface="Noto Sans" panose="020B0502040504020204" pitchFamily="34" charset="0"/>
                <a:cs typeface="Noto Sans" panose="020B0502040504020204" pitchFamily="34" charset="0"/>
              </a:rPr>
              <a:t>=</a:t>
            </a:r>
            <a:r>
              <a:rPr lang="en-US" sz="2400" b="0" i="0" dirty="0">
                <a:solidFill>
                  <a:srgbClr val="DD1144"/>
                </a:solidFill>
                <a:effectLst/>
                <a:latin typeface="Noto Sans Mono"/>
                <a:ea typeface="Noto Sans" panose="020B0502040504020204" pitchFamily="34" charset="0"/>
                <a:cs typeface="Noto Sans" panose="020B0502040504020204" pitchFamily="34" charset="0"/>
              </a:rPr>
              <a:t>“</a:t>
            </a:r>
            <a:r>
              <a:rPr lang="en-US" sz="2400" b="0" i="0" dirty="0" err="1">
                <a:solidFill>
                  <a:srgbClr val="DD1144"/>
                </a:solidFill>
                <a:effectLst/>
                <a:latin typeface="Noto Sans Mono"/>
                <a:ea typeface="Noto Sans" panose="020B0502040504020204" pitchFamily="34" charset="0"/>
                <a:cs typeface="Noto Sans" panose="020B0502040504020204" pitchFamily="34" charset="0"/>
              </a:rPr>
              <a:t>dialogControl</a:t>
            </a:r>
            <a:r>
              <a:rPr lang="en-US" sz="2400" b="0" i="0" dirty="0">
                <a:solidFill>
                  <a:srgbClr val="DD1144"/>
                </a:solidFill>
                <a:effectLst/>
                <a:latin typeface="Noto Sans Mono"/>
                <a:ea typeface="Noto Sans" panose="020B0502040504020204" pitchFamily="34" charset="0"/>
                <a:cs typeface="Noto Sans" panose="020B0502040504020204" pitchFamily="34" charset="0"/>
              </a:rPr>
              <a:t>“</a:t>
            </a:r>
          </a:p>
          <a:p>
            <a:pPr marL="0" indent="0">
              <a:spcBef>
                <a:spcPts val="0"/>
              </a:spcBef>
              <a:spcAft>
                <a:spcPts val="0"/>
              </a:spcAft>
              <a:buFont typeface="Wingdings" panose="05000000000000000000" pitchFamily="2" charset="2"/>
              <a:buNone/>
            </a:pPr>
            <a:r>
              <a:rPr lang="en-US" sz="2400" b="0" i="0" dirty="0">
                <a:solidFill>
                  <a:srgbClr val="007575"/>
                </a:solidFill>
                <a:effectLst/>
                <a:latin typeface="Noto Sans Mono"/>
                <a:ea typeface="Noto Sans" panose="020B0502040504020204" pitchFamily="34" charset="0"/>
                <a:cs typeface="Noto Sans" panose="020B0502040504020204" pitchFamily="34" charset="0"/>
              </a:rPr>
              <a:t>   aria-</a:t>
            </a:r>
            <a:r>
              <a:rPr lang="en-US" sz="2400" b="0" i="0" dirty="0" err="1">
                <a:solidFill>
                  <a:srgbClr val="007575"/>
                </a:solidFill>
                <a:effectLst/>
                <a:latin typeface="Noto Sans Mono"/>
                <a:ea typeface="Noto Sans" panose="020B0502040504020204" pitchFamily="34" charset="0"/>
                <a:cs typeface="Noto Sans" panose="020B0502040504020204" pitchFamily="34" charset="0"/>
              </a:rPr>
              <a:t>haspopup</a:t>
            </a:r>
            <a:r>
              <a:rPr lang="en-US" sz="2400" b="0" i="0" dirty="0">
                <a:solidFill>
                  <a:srgbClr val="000080"/>
                </a:solidFill>
                <a:effectLst/>
                <a:latin typeface="Noto Sans Mono"/>
                <a:ea typeface="Noto Sans" panose="020B0502040504020204" pitchFamily="34" charset="0"/>
                <a:cs typeface="Noto Sans" panose="020B0502040504020204" pitchFamily="34" charset="0"/>
              </a:rPr>
              <a:t>=</a:t>
            </a:r>
            <a:r>
              <a:rPr lang="en-US" sz="2400" b="0" i="0" dirty="0">
                <a:solidFill>
                  <a:srgbClr val="DD1144"/>
                </a:solidFill>
                <a:effectLst/>
                <a:latin typeface="Noto Sans Mono"/>
                <a:ea typeface="Noto Sans" panose="020B0502040504020204" pitchFamily="34" charset="0"/>
                <a:cs typeface="Noto Sans" panose="020B0502040504020204" pitchFamily="34" charset="0"/>
              </a:rPr>
              <a:t>“dialog“</a:t>
            </a:r>
            <a:r>
              <a:rPr lang="en-US" sz="2400" b="0" i="0" dirty="0">
                <a:solidFill>
                  <a:srgbClr val="000080"/>
                </a:solidFill>
                <a:effectLst/>
                <a:latin typeface="Noto Sans Mono"/>
                <a:ea typeface="Noto Sans" panose="020B0502040504020204" pitchFamily="34" charset="0"/>
                <a:cs typeface="Noto Sans" panose="020B0502040504020204" pitchFamily="34" charset="0"/>
              </a:rPr>
              <a:t>&gt;</a:t>
            </a:r>
            <a:endParaRPr lang="en-US" sz="2400" dirty="0">
              <a:solidFill>
                <a:srgbClr val="003366"/>
              </a:solidFill>
              <a:latin typeface="Noto Sans Mono"/>
              <a:ea typeface="Noto Sans" panose="020B0502040504020204" pitchFamily="34" charset="0"/>
              <a:cs typeface="Noto Sans" panose="020B0502040504020204" pitchFamily="34" charset="0"/>
            </a:endParaRPr>
          </a:p>
          <a:p>
            <a:pPr marL="0" indent="0">
              <a:spcBef>
                <a:spcPts val="0"/>
              </a:spcBef>
              <a:spcAft>
                <a:spcPts val="0"/>
              </a:spcAft>
              <a:buFont typeface="Wingdings" panose="05000000000000000000" pitchFamily="2" charset="2"/>
              <a:buNone/>
            </a:pPr>
            <a:r>
              <a:rPr lang="en-US" sz="2400" b="0" i="0" dirty="0">
                <a:solidFill>
                  <a:srgbClr val="003366"/>
                </a:solidFill>
                <a:effectLst/>
                <a:latin typeface="Noto Sans Mono"/>
                <a:ea typeface="Noto Sans" panose="020B0502040504020204" pitchFamily="34" charset="0"/>
                <a:cs typeface="Noto Sans" panose="020B0502040504020204" pitchFamily="34" charset="0"/>
              </a:rPr>
              <a:t>   Pizza</a:t>
            </a:r>
          </a:p>
          <a:p>
            <a:pPr marL="0" indent="0">
              <a:spcBef>
                <a:spcPts val="0"/>
              </a:spcBef>
              <a:spcAft>
                <a:spcPts val="0"/>
              </a:spcAft>
              <a:buFont typeface="Wingdings" panose="05000000000000000000" pitchFamily="2" charset="2"/>
              <a:buNone/>
            </a:pPr>
            <a:r>
              <a:rPr lang="en-US" sz="2400" b="0" i="0" dirty="0">
                <a:solidFill>
                  <a:srgbClr val="000080"/>
                </a:solidFill>
                <a:effectLst/>
                <a:latin typeface="Noto Sans Mono"/>
                <a:ea typeface="Noto Sans" panose="020B0502040504020204" pitchFamily="34" charset="0"/>
                <a:cs typeface="Noto Sans" panose="020B0502040504020204" pitchFamily="34" charset="0"/>
              </a:rPr>
              <a:t>&lt;/button&gt;</a:t>
            </a:r>
          </a:p>
        </p:txBody>
      </p:sp>
      <p:sp>
        <p:nvSpPr>
          <p:cNvPr id="5" name="Content Placeholder 2">
            <a:extLst>
              <a:ext uri="{FF2B5EF4-FFF2-40B4-BE49-F238E27FC236}">
                <a16:creationId xmlns:a16="http://schemas.microsoft.com/office/drawing/2014/main" id="{77698E38-F689-2464-D018-08E371DF7921}"/>
              </a:ext>
            </a:extLst>
          </p:cNvPr>
          <p:cNvSpPr txBox="1">
            <a:spLocks/>
          </p:cNvSpPr>
          <p:nvPr/>
        </p:nvSpPr>
        <p:spPr>
          <a:xfrm>
            <a:off x="6363093" y="1118506"/>
            <a:ext cx="5828907" cy="5244588"/>
          </a:xfrm>
          <a:prstGeom prst="rect">
            <a:avLst/>
          </a:prstGeom>
        </p:spPr>
        <p:txBody>
          <a:bodyPr vert="horz" lIns="91440" tIns="45720" rIns="91440" bIns="45720" numCol="1" rtlCol="0">
            <a:normAutofit fontScale="92500" lnSpcReduction="20000"/>
          </a:bodyPr>
          <a:lstStyle>
            <a:lvl1pPr marL="36576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0"/>
              </a:spcAft>
              <a:buNone/>
            </a:pPr>
            <a:r>
              <a:rPr lang="en-US" sz="3200" b="1" dirty="0">
                <a:solidFill>
                  <a:schemeClr val="accent1">
                    <a:lumMod val="10000"/>
                  </a:schemeClr>
                </a:solidFill>
              </a:rPr>
              <a:t>Computed Properties:</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Name:</a:t>
            </a:r>
            <a:r>
              <a:rPr lang="en-US" sz="2800" dirty="0">
                <a:solidFill>
                  <a:schemeClr val="accent1">
                    <a:lumMod val="10000"/>
                  </a:schemeClr>
                </a:solidFill>
                <a:highlight>
                  <a:srgbClr val="FFFF00"/>
                </a:highlight>
              </a:rPr>
              <a:t> "</a:t>
            </a:r>
            <a:r>
              <a:rPr lang="en-US" sz="2800" i="1" dirty="0">
                <a:solidFill>
                  <a:schemeClr val="accent1">
                    <a:lumMod val="10000"/>
                  </a:schemeClr>
                </a:solidFill>
                <a:highlight>
                  <a:srgbClr val="FFFF00"/>
                </a:highlight>
              </a:rPr>
              <a:t>Pizza</a:t>
            </a:r>
            <a:r>
              <a:rPr lang="en-US" sz="2800" dirty="0">
                <a:solidFill>
                  <a:schemeClr val="accent1">
                    <a:lumMod val="10000"/>
                  </a:schemeClr>
                </a:solidFill>
                <a:highlight>
                  <a:srgbClr val="FFFF00"/>
                </a:highlight>
              </a:rPr>
              <a:t>"</a:t>
            </a:r>
          </a:p>
          <a:p>
            <a:pPr marL="0" indent="0" algn="l">
              <a:lnSpc>
                <a:spcPct val="120000"/>
              </a:lnSpc>
              <a:spcBef>
                <a:spcPts val="0"/>
              </a:spcBef>
              <a:spcAft>
                <a:spcPts val="0"/>
              </a:spcAft>
              <a:buNone/>
            </a:pPr>
            <a:r>
              <a:rPr lang="en-US" sz="2800" dirty="0">
                <a:solidFill>
                  <a:schemeClr val="accent1">
                    <a:lumMod val="10000"/>
                  </a:schemeClr>
                </a:solidFill>
              </a:rPr>
              <a:t>   aria-</a:t>
            </a:r>
            <a:r>
              <a:rPr lang="en-US" sz="2800" dirty="0" err="1">
                <a:solidFill>
                  <a:schemeClr val="accent1">
                    <a:lumMod val="10000"/>
                  </a:schemeClr>
                </a:solidFill>
              </a:rPr>
              <a:t>labelledby</a:t>
            </a:r>
            <a:r>
              <a:rPr lang="en-US" sz="2800" dirty="0">
                <a:solidFill>
                  <a:schemeClr val="accent1">
                    <a:lumMod val="10000"/>
                  </a:schemeClr>
                </a:solidFill>
              </a:rPr>
              <a:t>: Not specified</a:t>
            </a:r>
          </a:p>
          <a:p>
            <a:pPr marL="0" indent="0" algn="l">
              <a:lnSpc>
                <a:spcPct val="120000"/>
              </a:lnSpc>
              <a:spcBef>
                <a:spcPts val="0"/>
              </a:spcBef>
              <a:spcAft>
                <a:spcPts val="0"/>
              </a:spcAft>
              <a:buNone/>
            </a:pPr>
            <a:r>
              <a:rPr lang="en-US" sz="2800" dirty="0">
                <a:solidFill>
                  <a:schemeClr val="accent1">
                    <a:lumMod val="10000"/>
                  </a:schemeClr>
                </a:solidFill>
              </a:rPr>
              <a:t>   aria-label: Not specified</a:t>
            </a:r>
          </a:p>
          <a:p>
            <a:pPr marL="0" indent="0" algn="l">
              <a:lnSpc>
                <a:spcPct val="120000"/>
              </a:lnSpc>
              <a:spcBef>
                <a:spcPts val="0"/>
              </a:spcBef>
              <a:spcAft>
                <a:spcPts val="0"/>
              </a:spcAft>
              <a:buNone/>
            </a:pPr>
            <a:r>
              <a:rPr lang="en-US" sz="2800" dirty="0">
                <a:solidFill>
                  <a:schemeClr val="accent1">
                    <a:lumMod val="10000"/>
                  </a:schemeClr>
                </a:solidFill>
              </a:rPr>
              <a:t>   From label: Not specified</a:t>
            </a:r>
          </a:p>
          <a:p>
            <a:pPr marL="0" indent="0" algn="l">
              <a:lnSpc>
                <a:spcPct val="120000"/>
              </a:lnSpc>
              <a:spcBef>
                <a:spcPts val="0"/>
              </a:spcBef>
              <a:spcAft>
                <a:spcPts val="0"/>
              </a:spcAft>
              <a:buNone/>
            </a:pPr>
            <a:r>
              <a:rPr lang="en-US" sz="2800" dirty="0">
                <a:solidFill>
                  <a:schemeClr val="accent1">
                    <a:lumMod val="10000"/>
                  </a:schemeClr>
                </a:solidFill>
              </a:rPr>
              <a:t>   Contents: "Pizza"</a:t>
            </a:r>
          </a:p>
          <a:p>
            <a:pPr marL="0" indent="0" algn="l">
              <a:lnSpc>
                <a:spcPct val="120000"/>
              </a:lnSpc>
              <a:spcBef>
                <a:spcPts val="0"/>
              </a:spcBef>
              <a:spcAft>
                <a:spcPts val="0"/>
              </a:spcAft>
              <a:buNone/>
            </a:pPr>
            <a:r>
              <a:rPr lang="en-US" sz="2800" dirty="0">
                <a:solidFill>
                  <a:schemeClr val="accent1">
                    <a:lumMod val="10000"/>
                  </a:schemeClr>
                </a:solidFill>
              </a:rPr>
              <a:t>   title: Not specified</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Role:</a:t>
            </a:r>
            <a:r>
              <a:rPr lang="en-US" sz="2800" dirty="0">
                <a:solidFill>
                  <a:schemeClr val="accent1">
                    <a:lumMod val="10000"/>
                  </a:schemeClr>
                </a:solidFill>
                <a:highlight>
                  <a:srgbClr val="FFFF00"/>
                </a:highlight>
              </a:rPr>
              <a:t> button</a:t>
            </a:r>
          </a:p>
          <a:p>
            <a:pPr marL="0" indent="0" algn="l">
              <a:lnSpc>
                <a:spcPct val="120000"/>
              </a:lnSpc>
              <a:spcBef>
                <a:spcPts val="0"/>
              </a:spcBef>
              <a:spcAft>
                <a:spcPts val="0"/>
              </a:spcAft>
              <a:buNone/>
            </a:pPr>
            <a:r>
              <a:rPr lang="en-US" sz="2800" b="1" dirty="0">
                <a:solidFill>
                  <a:schemeClr val="accent1">
                    <a:lumMod val="10000"/>
                  </a:schemeClr>
                </a:solidFill>
              </a:rPr>
              <a:t>Invalid user entry:</a:t>
            </a:r>
            <a:r>
              <a:rPr lang="en-US" sz="2800" dirty="0">
                <a:solidFill>
                  <a:schemeClr val="accent1">
                    <a:lumMod val="10000"/>
                  </a:schemeClr>
                </a:solidFill>
              </a:rPr>
              <a:t> false</a:t>
            </a:r>
          </a:p>
          <a:p>
            <a:pPr marL="0" indent="0" algn="l">
              <a:lnSpc>
                <a:spcPct val="120000"/>
              </a:lnSpc>
              <a:spcBef>
                <a:spcPts val="0"/>
              </a:spcBef>
              <a:spcAft>
                <a:spcPts val="0"/>
              </a:spcAft>
              <a:buNone/>
            </a:pPr>
            <a:r>
              <a:rPr lang="en-US" sz="2800" b="1" dirty="0">
                <a:solidFill>
                  <a:schemeClr val="accent1">
                    <a:lumMod val="10000"/>
                  </a:schemeClr>
                </a:solidFill>
                <a:highlight>
                  <a:srgbClr val="FFFF00"/>
                </a:highlight>
              </a:rPr>
              <a:t>Focusable:</a:t>
            </a:r>
            <a:r>
              <a:rPr lang="en-US" sz="2800" dirty="0">
                <a:solidFill>
                  <a:schemeClr val="accent1">
                    <a:lumMod val="10000"/>
                  </a:schemeClr>
                </a:solidFill>
                <a:highlight>
                  <a:srgbClr val="FFFF00"/>
                </a:highlight>
              </a:rPr>
              <a:t> true</a:t>
            </a:r>
          </a:p>
          <a:p>
            <a:pPr marL="0" indent="0" algn="l">
              <a:lnSpc>
                <a:spcPct val="120000"/>
              </a:lnSpc>
              <a:spcBef>
                <a:spcPts val="0"/>
              </a:spcBef>
              <a:spcAft>
                <a:spcPts val="0"/>
              </a:spcAft>
              <a:buNone/>
            </a:pPr>
            <a:r>
              <a:rPr lang="en-US" sz="2800" b="1" dirty="0">
                <a:solidFill>
                  <a:schemeClr val="accent1">
                    <a:lumMod val="10000"/>
                  </a:schemeClr>
                </a:solidFill>
              </a:rPr>
              <a:t>Focused:</a:t>
            </a:r>
            <a:r>
              <a:rPr lang="en-US" sz="2800" dirty="0">
                <a:solidFill>
                  <a:schemeClr val="accent1">
                    <a:lumMod val="10000"/>
                  </a:schemeClr>
                </a:solidFill>
              </a:rPr>
              <a:t> true</a:t>
            </a:r>
          </a:p>
          <a:p>
            <a:pPr marL="0" indent="0">
              <a:lnSpc>
                <a:spcPct val="120000"/>
              </a:lnSpc>
              <a:spcBef>
                <a:spcPts val="0"/>
              </a:spcBef>
              <a:spcAft>
                <a:spcPts val="0"/>
              </a:spcAft>
              <a:buNone/>
            </a:pPr>
            <a:r>
              <a:rPr lang="en-US" sz="2800" b="1" dirty="0" err="1">
                <a:solidFill>
                  <a:schemeClr val="accent1">
                    <a:lumMod val="10000"/>
                  </a:schemeClr>
                </a:solidFill>
                <a:highlight>
                  <a:srgbClr val="FFFF00"/>
                </a:highlight>
              </a:rPr>
              <a:t>hasPopup</a:t>
            </a:r>
            <a:r>
              <a:rPr lang="en-US" sz="2800" b="1" dirty="0">
                <a:solidFill>
                  <a:schemeClr val="accent1">
                    <a:lumMod val="10000"/>
                  </a:schemeClr>
                </a:solidFill>
                <a:highlight>
                  <a:srgbClr val="FFFF00"/>
                </a:highlight>
              </a:rPr>
              <a:t>: </a:t>
            </a:r>
            <a:r>
              <a:rPr lang="en-US" sz="2800" dirty="0">
                <a:solidFill>
                  <a:schemeClr val="accent1">
                    <a:lumMod val="10000"/>
                  </a:schemeClr>
                </a:solidFill>
                <a:highlight>
                  <a:srgbClr val="FFFF00"/>
                </a:highlight>
              </a:rPr>
              <a:t>dialog</a:t>
            </a:r>
          </a:p>
          <a:p>
            <a:pPr marL="0" indent="0" algn="l">
              <a:lnSpc>
                <a:spcPct val="120000"/>
              </a:lnSpc>
              <a:spcBef>
                <a:spcPts val="0"/>
              </a:spcBef>
              <a:spcAft>
                <a:spcPts val="0"/>
              </a:spcAft>
              <a:buNone/>
            </a:pPr>
            <a:endParaRPr lang="en-US" dirty="0">
              <a:solidFill>
                <a:schemeClr val="accent1">
                  <a:lumMod val="10000"/>
                </a:schemeClr>
              </a:solidFill>
            </a:endParaRPr>
          </a:p>
        </p:txBody>
      </p:sp>
    </p:spTree>
    <p:extLst>
      <p:ext uri="{BB962C8B-B14F-4D97-AF65-F5344CB8AC3E}">
        <p14:creationId xmlns:p14="http://schemas.microsoft.com/office/powerpoint/2010/main" val="2145899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0A0F8-B389-7916-F8B9-92A984BB2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D57B49-EC64-EC3E-7D1F-59B77E59346C}"/>
              </a:ext>
            </a:extLst>
          </p:cNvPr>
          <p:cNvSpPr>
            <a:spLocks noGrp="1"/>
          </p:cNvSpPr>
          <p:nvPr>
            <p:ph type="title"/>
          </p:nvPr>
        </p:nvSpPr>
        <p:spPr>
          <a:xfrm>
            <a:off x="1097772" y="210312"/>
            <a:ext cx="9315006" cy="925793"/>
          </a:xfrm>
        </p:spPr>
        <p:txBody>
          <a:bodyPr/>
          <a:lstStyle/>
          <a:p>
            <a:r>
              <a:rPr lang="en-US" dirty="0"/>
              <a:t>Summary:</a:t>
            </a:r>
          </a:p>
        </p:txBody>
      </p:sp>
      <p:sp>
        <p:nvSpPr>
          <p:cNvPr id="3" name="Content Placeholder 2">
            <a:extLst>
              <a:ext uri="{FF2B5EF4-FFF2-40B4-BE49-F238E27FC236}">
                <a16:creationId xmlns:a16="http://schemas.microsoft.com/office/drawing/2014/main" id="{2AA43340-DA42-02CE-F5CD-B755BDD5BE94}"/>
              </a:ext>
            </a:extLst>
          </p:cNvPr>
          <p:cNvSpPr>
            <a:spLocks noGrp="1"/>
          </p:cNvSpPr>
          <p:nvPr>
            <p:ph idx="1"/>
          </p:nvPr>
        </p:nvSpPr>
        <p:spPr>
          <a:xfrm>
            <a:off x="1097772" y="1452604"/>
            <a:ext cx="9315006" cy="4899008"/>
          </a:xfrm>
        </p:spPr>
        <p:txBody>
          <a:bodyPr>
            <a:normAutofit fontScale="92500" lnSpcReduction="20000"/>
          </a:bodyPr>
          <a:lstStyle/>
          <a:p>
            <a:r>
              <a:rPr lang="en-US" dirty="0"/>
              <a:t>That’s a whole lot of nuance, and we only covered buttons today! </a:t>
            </a:r>
            <a:r>
              <a:rPr lang="en-US" dirty="0">
                <a:sym typeface="Wingdings" panose="05000000000000000000" pitchFamily="2" charset="2"/>
              </a:rPr>
              <a:t></a:t>
            </a:r>
            <a:r>
              <a:rPr lang="en-US" dirty="0"/>
              <a:t> </a:t>
            </a:r>
          </a:p>
          <a:p>
            <a:r>
              <a:rPr lang="en-US" dirty="0"/>
              <a:t>People like and expect consistency, so stick to established design patterns whenever possible: </a:t>
            </a:r>
            <a:br>
              <a:rPr lang="en-US" dirty="0"/>
            </a:br>
            <a:r>
              <a:rPr lang="en-US" dirty="0">
                <a:hlinkClick r:id="rId3"/>
              </a:rPr>
              <a:t>https://www.w3.org/WAI/ARIA/apg/patterns/</a:t>
            </a:r>
            <a:endParaRPr lang="en-US" dirty="0"/>
          </a:p>
          <a:p>
            <a:r>
              <a:rPr lang="en-US" dirty="0"/>
              <a:t>The details are important! Ensuring you use the correct attributes, states and semantics isn’t just a nice-to-have; it’s necessary for users of assistive technology to properly understand and interact with your content. Visual design is important, but so is the underlying structure, patterns used, and attributes provided.</a:t>
            </a:r>
          </a:p>
          <a:p>
            <a:r>
              <a:rPr lang="en-US" dirty="0"/>
              <a:t>Designers, please be clear when designing, annotate what things are and how they interact not just how they look. </a:t>
            </a:r>
            <a:r>
              <a:rPr lang="en-US"/>
              <a:t>Developers, </a:t>
            </a:r>
            <a:r>
              <a:rPr lang="en-US" dirty="0"/>
              <a:t>please be clear when developing, make sure both the visual and programmatic design is conveyed to users.</a:t>
            </a:r>
          </a:p>
        </p:txBody>
      </p:sp>
    </p:spTree>
    <p:extLst>
      <p:ext uri="{BB962C8B-B14F-4D97-AF65-F5344CB8AC3E}">
        <p14:creationId xmlns:p14="http://schemas.microsoft.com/office/powerpoint/2010/main" val="438068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9894B-AD1C-020E-FA76-68DC4D73F6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020C29-1039-17D6-5A49-3A61A788C3C7}"/>
              </a:ext>
            </a:extLst>
          </p:cNvPr>
          <p:cNvSpPr>
            <a:spLocks noGrp="1"/>
          </p:cNvSpPr>
          <p:nvPr>
            <p:ph type="title"/>
          </p:nvPr>
        </p:nvSpPr>
        <p:spPr>
          <a:xfrm>
            <a:off x="1097772" y="210312"/>
            <a:ext cx="9315006" cy="925793"/>
          </a:xfrm>
        </p:spPr>
        <p:txBody>
          <a:bodyPr/>
          <a:lstStyle/>
          <a:p>
            <a:r>
              <a:rPr lang="en-US" dirty="0"/>
              <a:t>Questions?</a:t>
            </a:r>
          </a:p>
        </p:txBody>
      </p:sp>
      <p:sp>
        <p:nvSpPr>
          <p:cNvPr id="3" name="Content Placeholder 2">
            <a:extLst>
              <a:ext uri="{FF2B5EF4-FFF2-40B4-BE49-F238E27FC236}">
                <a16:creationId xmlns:a16="http://schemas.microsoft.com/office/drawing/2014/main" id="{EEED77D7-53AA-EBE5-DDED-34226FCC4FE3}"/>
              </a:ext>
            </a:extLst>
          </p:cNvPr>
          <p:cNvSpPr>
            <a:spLocks noGrp="1"/>
          </p:cNvSpPr>
          <p:nvPr>
            <p:ph idx="1"/>
          </p:nvPr>
        </p:nvSpPr>
        <p:spPr>
          <a:xfrm>
            <a:off x="1097772" y="1452604"/>
            <a:ext cx="7169535" cy="4899008"/>
          </a:xfrm>
        </p:spPr>
        <p:txBody>
          <a:bodyPr>
            <a:normAutofit/>
          </a:bodyPr>
          <a:lstStyle/>
          <a:p>
            <a:r>
              <a:rPr lang="en-US" sz="2800" dirty="0"/>
              <a:t>Thank you so much for joining us today!</a:t>
            </a:r>
          </a:p>
          <a:p>
            <a:r>
              <a:rPr lang="en-US" sz="2800" dirty="0"/>
              <a:t>This concludes today’s session on: </a:t>
            </a:r>
            <a:br>
              <a:rPr lang="en-US" sz="2800" dirty="0"/>
            </a:br>
            <a:r>
              <a:rPr lang="en-US" sz="2800" dirty="0">
                <a:solidFill>
                  <a:schemeClr val="tx1">
                    <a:lumMod val="50000"/>
                  </a:schemeClr>
                </a:solidFill>
              </a:rPr>
              <a:t>“Pieces of an Accessibility Audit:</a:t>
            </a:r>
            <a:br>
              <a:rPr lang="en-US" sz="2800" dirty="0">
                <a:solidFill>
                  <a:schemeClr val="tx1">
                    <a:lumMod val="50000"/>
                  </a:schemeClr>
                </a:solidFill>
              </a:rPr>
            </a:br>
            <a:r>
              <a:rPr lang="en-US" sz="2800" dirty="0">
                <a:solidFill>
                  <a:schemeClr val="tx1">
                    <a:lumMod val="50000"/>
                  </a:schemeClr>
                </a:solidFill>
              </a:rPr>
              <a:t>Semantics, Design Patterns &amp; Attributes, Oh my!”,</a:t>
            </a:r>
            <a:br>
              <a:rPr lang="en-US" sz="2800" dirty="0"/>
            </a:br>
            <a:r>
              <a:rPr lang="en-US" sz="2800" dirty="0"/>
              <a:t>by Wes Estes, Accessibility Engineer TPGi. </a:t>
            </a:r>
          </a:p>
          <a:p>
            <a:r>
              <a:rPr lang="en-US" sz="2800" dirty="0"/>
              <a:t>Questions? (time permitting)</a:t>
            </a:r>
          </a:p>
          <a:p>
            <a:endParaRPr lang="en-US" sz="1800" dirty="0"/>
          </a:p>
        </p:txBody>
      </p:sp>
      <p:pic>
        <p:nvPicPr>
          <p:cNvPr id="4" name="Content Placeholder 9">
            <a:extLst>
              <a:ext uri="{FF2B5EF4-FFF2-40B4-BE49-F238E27FC236}">
                <a16:creationId xmlns:a16="http://schemas.microsoft.com/office/drawing/2014/main" id="{FD828510-4C35-9671-7209-B1508A3371A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67307" y="2193948"/>
            <a:ext cx="3416319" cy="3416319"/>
          </a:xfrm>
          <a:prstGeom prst="rect">
            <a:avLst/>
          </a:prstGeom>
        </p:spPr>
      </p:pic>
    </p:spTree>
    <p:extLst>
      <p:ext uri="{BB962C8B-B14F-4D97-AF65-F5344CB8AC3E}">
        <p14:creationId xmlns:p14="http://schemas.microsoft.com/office/powerpoint/2010/main" val="1784650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EE524F-3A0B-6083-6A29-4F8245314E0B}"/>
              </a:ext>
            </a:extLst>
          </p:cNvPr>
          <p:cNvSpPr>
            <a:spLocks noGrp="1"/>
          </p:cNvSpPr>
          <p:nvPr>
            <p:ph type="title"/>
          </p:nvPr>
        </p:nvSpPr>
        <p:spPr>
          <a:xfrm>
            <a:off x="0" y="2402649"/>
            <a:ext cx="12192000" cy="785729"/>
          </a:xfrm>
        </p:spPr>
        <p:txBody>
          <a:bodyPr>
            <a:noAutofit/>
          </a:bodyPr>
          <a:lstStyle/>
          <a:p>
            <a:pPr algn="ctr"/>
            <a:r>
              <a:rPr lang="en-US" sz="6000" dirty="0"/>
              <a:t>That’s </a:t>
            </a:r>
            <a:r>
              <a:rPr lang="en-US" sz="6000"/>
              <a:t>a Wrap </a:t>
            </a:r>
            <a:endParaRPr lang="en-US" sz="6000" dirty="0"/>
          </a:p>
        </p:txBody>
      </p:sp>
      <p:sp>
        <p:nvSpPr>
          <p:cNvPr id="2" name="Content Placeholder 1">
            <a:extLst>
              <a:ext uri="{FF2B5EF4-FFF2-40B4-BE49-F238E27FC236}">
                <a16:creationId xmlns:a16="http://schemas.microsoft.com/office/drawing/2014/main" id="{C3BDC03E-2DD2-1618-E3F6-E32F64CA1633}"/>
              </a:ext>
            </a:extLst>
          </p:cNvPr>
          <p:cNvSpPr>
            <a:spLocks noGrp="1"/>
          </p:cNvSpPr>
          <p:nvPr>
            <p:ph sz="quarter" idx="10"/>
          </p:nvPr>
        </p:nvSpPr>
        <p:spPr>
          <a:xfrm>
            <a:off x="0" y="3429000"/>
            <a:ext cx="12192000" cy="785729"/>
          </a:xfrm>
        </p:spPr>
        <p:txBody>
          <a:bodyPr>
            <a:normAutofit/>
          </a:bodyPr>
          <a:lstStyle/>
          <a:p>
            <a:pPr algn="ctr"/>
            <a:r>
              <a:rPr lang="en-US" sz="4000" dirty="0"/>
              <a:t>Thanks for joining us!</a:t>
            </a:r>
          </a:p>
        </p:txBody>
      </p:sp>
    </p:spTree>
    <p:extLst>
      <p:ext uri="{BB962C8B-B14F-4D97-AF65-F5344CB8AC3E}">
        <p14:creationId xmlns:p14="http://schemas.microsoft.com/office/powerpoint/2010/main" val="2115304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382F52-0EDA-9319-FE97-DFE7EF9D0E61}"/>
              </a:ext>
            </a:extLst>
          </p:cNvPr>
          <p:cNvSpPr>
            <a:spLocks noGrp="1"/>
          </p:cNvSpPr>
          <p:nvPr>
            <p:ph type="title"/>
          </p:nvPr>
        </p:nvSpPr>
        <p:spPr/>
        <p:txBody>
          <a:bodyPr/>
          <a:lstStyle/>
          <a:p>
            <a:r>
              <a:rPr lang="en-US" dirty="0"/>
              <a:t>Let’s get started:</a:t>
            </a:r>
          </a:p>
        </p:txBody>
      </p:sp>
      <p:sp>
        <p:nvSpPr>
          <p:cNvPr id="2" name="Content Placeholder 1">
            <a:extLst>
              <a:ext uri="{FF2B5EF4-FFF2-40B4-BE49-F238E27FC236}">
                <a16:creationId xmlns:a16="http://schemas.microsoft.com/office/drawing/2014/main" id="{DB8ACDB3-9820-63B5-B1DC-254612B35840}"/>
              </a:ext>
            </a:extLst>
          </p:cNvPr>
          <p:cNvSpPr>
            <a:spLocks noGrp="1"/>
          </p:cNvSpPr>
          <p:nvPr>
            <p:ph idx="1"/>
          </p:nvPr>
        </p:nvSpPr>
        <p:spPr>
          <a:xfrm>
            <a:off x="1066800" y="1247775"/>
            <a:ext cx="10058400" cy="4929188"/>
          </a:xfrm>
        </p:spPr>
        <p:txBody>
          <a:bodyPr/>
          <a:lstStyle/>
          <a:p>
            <a:r>
              <a:rPr lang="en-US" dirty="0"/>
              <a:t>One of the many things we do when conducting an accessibility audit is to scope the content to be audited and break it down into smaller manageable components. These components generally align with groups of content, user input flows, or widgets used </a:t>
            </a:r>
          </a:p>
          <a:p>
            <a:r>
              <a:rPr lang="en-US" dirty="0"/>
              <a:t>Each of these components, or groups thereof, also, is generally trying to accomplish some type of goal. This could be as simple as a single button, the user login flow, a confirmation dialog… or so complex it makes one's head hurt. Either way it must make sense to your end users though, right?… RIGHT?!</a:t>
            </a:r>
          </a:p>
          <a:p>
            <a:endParaRPr lang="en-US" dirty="0"/>
          </a:p>
        </p:txBody>
      </p:sp>
    </p:spTree>
    <p:extLst>
      <p:ext uri="{BB962C8B-B14F-4D97-AF65-F5344CB8AC3E}">
        <p14:creationId xmlns:p14="http://schemas.microsoft.com/office/powerpoint/2010/main" val="796678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E24A7-4282-7A80-2CB6-E3E0DFD7D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C0EC43-F8EC-BC9B-E6DA-173D231BFF9B}"/>
              </a:ext>
            </a:extLst>
          </p:cNvPr>
          <p:cNvSpPr>
            <a:spLocks noGrp="1"/>
          </p:cNvSpPr>
          <p:nvPr>
            <p:ph type="title"/>
          </p:nvPr>
        </p:nvSpPr>
        <p:spPr>
          <a:xfrm>
            <a:off x="1097772" y="210312"/>
            <a:ext cx="8751078" cy="1161288"/>
          </a:xfrm>
        </p:spPr>
        <p:txBody>
          <a:bodyPr>
            <a:normAutofit fontScale="90000"/>
          </a:bodyPr>
          <a:lstStyle/>
          <a:p>
            <a:r>
              <a:rPr lang="en-US" dirty="0"/>
              <a:t>Why are Semantics, Design Patterns &amp; Attributes important?</a:t>
            </a:r>
          </a:p>
        </p:txBody>
      </p:sp>
      <p:sp>
        <p:nvSpPr>
          <p:cNvPr id="3" name="Content Placeholder 2">
            <a:extLst>
              <a:ext uri="{FF2B5EF4-FFF2-40B4-BE49-F238E27FC236}">
                <a16:creationId xmlns:a16="http://schemas.microsoft.com/office/drawing/2014/main" id="{83F2164A-FA45-6841-E248-AB15EB2BFCF2}"/>
              </a:ext>
            </a:extLst>
          </p:cNvPr>
          <p:cNvSpPr>
            <a:spLocks noGrp="1"/>
          </p:cNvSpPr>
          <p:nvPr>
            <p:ph idx="1"/>
          </p:nvPr>
        </p:nvSpPr>
        <p:spPr>
          <a:xfrm>
            <a:off x="1097772" y="1571625"/>
            <a:ext cx="9315006" cy="4770560"/>
          </a:xfrm>
        </p:spPr>
        <p:txBody>
          <a:bodyPr>
            <a:normAutofit fontScale="92500"/>
          </a:bodyPr>
          <a:lstStyle/>
          <a:p>
            <a:r>
              <a:rPr lang="en-US" dirty="0"/>
              <a:t>People like and expect consistency, being told you successfully ordered a pizza when you thought you were logging into email would be an unexpected and jarring experience for example</a:t>
            </a:r>
          </a:p>
          <a:p>
            <a:r>
              <a:rPr lang="en-US" dirty="0"/>
              <a:t>They provide users of assistive technology a description of the element they are currently focused on or interacting with, and gives them the appropriate attributes to determine current state as well as clues to what the type of interaction will be</a:t>
            </a:r>
          </a:p>
          <a:p>
            <a:r>
              <a:rPr lang="en-US" dirty="0"/>
              <a:t>Failure to think about, or correctly include, these details can make your content inaccessible to all kinds of people. Similarly, including unexpected or incorrect details can confuse, frustrate or overwhelm your users</a:t>
            </a:r>
          </a:p>
        </p:txBody>
      </p:sp>
    </p:spTree>
    <p:extLst>
      <p:ext uri="{BB962C8B-B14F-4D97-AF65-F5344CB8AC3E}">
        <p14:creationId xmlns:p14="http://schemas.microsoft.com/office/powerpoint/2010/main" val="1008631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015514-A69B-C9E6-29C3-71512B173937}"/>
              </a:ext>
            </a:extLst>
          </p:cNvPr>
          <p:cNvSpPr>
            <a:spLocks noGrp="1"/>
          </p:cNvSpPr>
          <p:nvPr>
            <p:ph type="title"/>
          </p:nvPr>
        </p:nvSpPr>
        <p:spPr>
          <a:xfrm>
            <a:off x="920120" y="96734"/>
            <a:ext cx="10205079" cy="760106"/>
          </a:xfrm>
        </p:spPr>
        <p:txBody>
          <a:bodyPr>
            <a:normAutofit/>
          </a:bodyPr>
          <a:lstStyle/>
          <a:p>
            <a:r>
              <a:rPr lang="en-US" dirty="0"/>
              <a:t>That makes sense, so what’s the issue?</a:t>
            </a:r>
          </a:p>
        </p:txBody>
      </p:sp>
      <p:sp>
        <p:nvSpPr>
          <p:cNvPr id="2" name="Content Placeholder 1">
            <a:extLst>
              <a:ext uri="{FF2B5EF4-FFF2-40B4-BE49-F238E27FC236}">
                <a16:creationId xmlns:a16="http://schemas.microsoft.com/office/drawing/2014/main" id="{D10F9B9F-82CA-67E5-C22D-7598E6A22AB3}"/>
              </a:ext>
            </a:extLst>
          </p:cNvPr>
          <p:cNvSpPr>
            <a:spLocks noGrp="1"/>
          </p:cNvSpPr>
          <p:nvPr>
            <p:ph idx="1"/>
          </p:nvPr>
        </p:nvSpPr>
        <p:spPr>
          <a:xfrm>
            <a:off x="1066800" y="1171576"/>
            <a:ext cx="10058400" cy="5005388"/>
          </a:xfrm>
        </p:spPr>
        <p:txBody>
          <a:bodyPr>
            <a:normAutofit lnSpcReduction="10000"/>
          </a:bodyPr>
          <a:lstStyle/>
          <a:p>
            <a:r>
              <a:rPr lang="en-US" dirty="0"/>
              <a:t>Often the broader audience, such as users with disabilities (~20-30% of the population), doesn’t get the consideration it needs</a:t>
            </a:r>
          </a:p>
          <a:p>
            <a:r>
              <a:rPr lang="en-US" dirty="0"/>
              <a:t>How was the content implemented?</a:t>
            </a:r>
          </a:p>
          <a:p>
            <a:pPr lvl="1"/>
            <a:r>
              <a:rPr lang="en-US" dirty="0"/>
              <a:t>Use existing design patterns for usability, implement each detail correctly to ensure accessibility - </a:t>
            </a:r>
            <a:r>
              <a:rPr lang="en-US" dirty="0">
                <a:hlinkClick r:id="rId2"/>
              </a:rPr>
              <a:t>https://www.w3.org/WAI/ARIA/apg/patterns/</a:t>
            </a:r>
            <a:endParaRPr lang="en-US" dirty="0"/>
          </a:p>
          <a:p>
            <a:pPr lvl="1"/>
            <a:r>
              <a:rPr lang="en-US" dirty="0"/>
              <a:t>Make things clear for developers by including annotations and functional interaction expectations in designs</a:t>
            </a:r>
          </a:p>
          <a:p>
            <a:pPr lvl="1"/>
            <a:r>
              <a:rPr lang="en-US" dirty="0"/>
              <a:t>Remember, ultimately how your design gets coded determines how accessible it is… or isn’t</a:t>
            </a:r>
          </a:p>
          <a:p>
            <a:endParaRPr lang="en-US" dirty="0"/>
          </a:p>
        </p:txBody>
      </p:sp>
    </p:spTree>
    <p:extLst>
      <p:ext uri="{BB962C8B-B14F-4D97-AF65-F5344CB8AC3E}">
        <p14:creationId xmlns:p14="http://schemas.microsoft.com/office/powerpoint/2010/main" val="104978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004657-4159-0877-51B1-284A01C40722}"/>
              </a:ext>
            </a:extLst>
          </p:cNvPr>
          <p:cNvSpPr>
            <a:spLocks noGrp="1"/>
          </p:cNvSpPr>
          <p:nvPr>
            <p:ph type="title"/>
          </p:nvPr>
        </p:nvSpPr>
        <p:spPr/>
        <p:txBody>
          <a:bodyPr/>
          <a:lstStyle/>
          <a:p>
            <a:r>
              <a:rPr lang="en-US" dirty="0"/>
              <a:t>How do we do that?</a:t>
            </a:r>
          </a:p>
        </p:txBody>
      </p:sp>
      <p:sp>
        <p:nvSpPr>
          <p:cNvPr id="2" name="Content Placeholder 1">
            <a:extLst>
              <a:ext uri="{FF2B5EF4-FFF2-40B4-BE49-F238E27FC236}">
                <a16:creationId xmlns:a16="http://schemas.microsoft.com/office/drawing/2014/main" id="{E1B89225-12BC-7C22-8CDB-E7C4CEC4566C}"/>
              </a:ext>
            </a:extLst>
          </p:cNvPr>
          <p:cNvSpPr>
            <a:spLocks noGrp="1"/>
          </p:cNvSpPr>
          <p:nvPr>
            <p:ph idx="1"/>
          </p:nvPr>
        </p:nvSpPr>
        <p:spPr>
          <a:xfrm>
            <a:off x="1066800" y="1323976"/>
            <a:ext cx="10058400" cy="4852988"/>
          </a:xfrm>
        </p:spPr>
        <p:txBody>
          <a:bodyPr>
            <a:normAutofit/>
          </a:bodyPr>
          <a:lstStyle/>
          <a:p>
            <a:r>
              <a:rPr lang="en-US" dirty="0"/>
              <a:t>Make it clear to the end user WHAT they are interacting with, both visually and programmatically</a:t>
            </a:r>
          </a:p>
          <a:p>
            <a:r>
              <a:rPr lang="en-US" dirty="0"/>
              <a:t>Structure your content in expected and efficient ways, don’t re-invent the wheel without a good reason</a:t>
            </a:r>
          </a:p>
          <a:p>
            <a:r>
              <a:rPr lang="en-US" dirty="0"/>
              <a:t>Don’t make your users think unnecessarily by confusing or overburdening them; keep things simple, clear and straightforward</a:t>
            </a:r>
          </a:p>
          <a:p>
            <a:r>
              <a:rPr lang="en-US" dirty="0"/>
              <a:t>Have empathy, think through your content experience from various user groups perspectives, not just your own</a:t>
            </a:r>
          </a:p>
          <a:p>
            <a:r>
              <a:rPr lang="en-US" dirty="0"/>
              <a:t>Perform user testing including a range of abilities/disabilities</a:t>
            </a:r>
          </a:p>
          <a:p>
            <a:endParaRPr lang="en-US" dirty="0"/>
          </a:p>
        </p:txBody>
      </p:sp>
    </p:spTree>
    <p:extLst>
      <p:ext uri="{BB962C8B-B14F-4D97-AF65-F5344CB8AC3E}">
        <p14:creationId xmlns:p14="http://schemas.microsoft.com/office/powerpoint/2010/main" val="2632584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EE6A89-A5A4-04EE-D6CF-2CF32B723463}"/>
              </a:ext>
            </a:extLst>
          </p:cNvPr>
          <p:cNvSpPr>
            <a:spLocks noGrp="1"/>
          </p:cNvSpPr>
          <p:nvPr>
            <p:ph type="title"/>
          </p:nvPr>
        </p:nvSpPr>
        <p:spPr>
          <a:xfrm>
            <a:off x="920121" y="96734"/>
            <a:ext cx="10576554" cy="760106"/>
          </a:xfrm>
        </p:spPr>
        <p:txBody>
          <a:bodyPr>
            <a:normAutofit fontScale="90000"/>
          </a:bodyPr>
          <a:lstStyle/>
          <a:p>
            <a:r>
              <a:rPr lang="en-US" dirty="0"/>
              <a:t>Remember, your content is not a 2D picture:</a:t>
            </a:r>
          </a:p>
        </p:txBody>
      </p:sp>
      <p:sp>
        <p:nvSpPr>
          <p:cNvPr id="2" name="Content Placeholder 1">
            <a:extLst>
              <a:ext uri="{FF2B5EF4-FFF2-40B4-BE49-F238E27FC236}">
                <a16:creationId xmlns:a16="http://schemas.microsoft.com/office/drawing/2014/main" id="{435A8D4B-94FE-ED5A-4A3F-A84DF5512F5E}"/>
              </a:ext>
            </a:extLst>
          </p:cNvPr>
          <p:cNvSpPr>
            <a:spLocks noGrp="1"/>
          </p:cNvSpPr>
          <p:nvPr>
            <p:ph idx="1"/>
          </p:nvPr>
        </p:nvSpPr>
        <p:spPr>
          <a:xfrm>
            <a:off x="1066800" y="1181100"/>
            <a:ext cx="10058400" cy="4995863"/>
          </a:xfrm>
        </p:spPr>
        <p:txBody>
          <a:bodyPr>
            <a:normAutofit/>
          </a:bodyPr>
          <a:lstStyle/>
          <a:p>
            <a:r>
              <a:rPr lang="en-US" dirty="0"/>
              <a:t>Your content, most likely, is not simply a wall of text or a static image, but an interactive experience</a:t>
            </a:r>
          </a:p>
          <a:p>
            <a:r>
              <a:rPr lang="en-US" dirty="0"/>
              <a:t>Each building block you use needs to tell the user what its Name, Role, and appropriate Attributes are</a:t>
            </a:r>
          </a:p>
          <a:p>
            <a:r>
              <a:rPr lang="en-US" dirty="0"/>
              <a:t>Each of those building blocks needs to also be presented in a logical order that accomplishes the underlying goal</a:t>
            </a:r>
          </a:p>
          <a:p>
            <a:r>
              <a:rPr lang="en-US" dirty="0"/>
              <a:t>If designers don’t explicitly provide this information, your developers are left guessing; and if developers don’t code the content correctly, end users are left guessing; and if end users are left guessing, they leave and go somewhere else…</a:t>
            </a:r>
          </a:p>
          <a:p>
            <a:endParaRPr lang="en-US" dirty="0"/>
          </a:p>
        </p:txBody>
      </p:sp>
    </p:spTree>
    <p:extLst>
      <p:ext uri="{BB962C8B-B14F-4D97-AF65-F5344CB8AC3E}">
        <p14:creationId xmlns:p14="http://schemas.microsoft.com/office/powerpoint/2010/main" val="1192601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1EEC45-2567-A82C-F750-C3902F60DBA6}"/>
              </a:ext>
            </a:extLst>
          </p:cNvPr>
          <p:cNvSpPr>
            <a:spLocks noGrp="1"/>
          </p:cNvSpPr>
          <p:nvPr>
            <p:ph type="title"/>
          </p:nvPr>
        </p:nvSpPr>
        <p:spPr/>
        <p:txBody>
          <a:bodyPr/>
          <a:lstStyle/>
          <a:p>
            <a:r>
              <a:rPr lang="en-US" dirty="0"/>
              <a:t>Can you give us an example?</a:t>
            </a:r>
          </a:p>
        </p:txBody>
      </p:sp>
      <p:sp>
        <p:nvSpPr>
          <p:cNvPr id="2" name="Content Placeholder 1">
            <a:extLst>
              <a:ext uri="{FF2B5EF4-FFF2-40B4-BE49-F238E27FC236}">
                <a16:creationId xmlns:a16="http://schemas.microsoft.com/office/drawing/2014/main" id="{A623C60A-1324-9176-C607-E4A6A93E5833}"/>
              </a:ext>
            </a:extLst>
          </p:cNvPr>
          <p:cNvSpPr>
            <a:spLocks noGrp="1"/>
          </p:cNvSpPr>
          <p:nvPr>
            <p:ph idx="1"/>
          </p:nvPr>
        </p:nvSpPr>
        <p:spPr>
          <a:xfrm>
            <a:off x="1066800" y="1304925"/>
            <a:ext cx="10058400" cy="1139891"/>
          </a:xfrm>
        </p:spPr>
        <p:txBody>
          <a:bodyPr>
            <a:normAutofit/>
          </a:bodyPr>
          <a:lstStyle/>
          <a:p>
            <a:r>
              <a:rPr lang="en-US" dirty="0"/>
              <a:t>Sure, let’s take a closer look at a simple button:</a:t>
            </a:r>
          </a:p>
          <a:p>
            <a:endParaRPr lang="en-US" dirty="0"/>
          </a:p>
          <a:p>
            <a:endParaRPr lang="en-US" dirty="0"/>
          </a:p>
        </p:txBody>
      </p:sp>
      <p:pic>
        <p:nvPicPr>
          <p:cNvPr id="6" name="Picture 5" descr="Button with visible text &quot;Pizza&quot;">
            <a:extLst>
              <a:ext uri="{FF2B5EF4-FFF2-40B4-BE49-F238E27FC236}">
                <a16:creationId xmlns:a16="http://schemas.microsoft.com/office/drawing/2014/main" id="{96146CCD-1AB6-193B-EE42-AB066870F879}"/>
              </a:ext>
            </a:extLst>
          </p:cNvPr>
          <p:cNvPicPr>
            <a:picLocks noChangeAspect="1"/>
          </p:cNvPicPr>
          <p:nvPr/>
        </p:nvPicPr>
        <p:blipFill>
          <a:blip r:embed="rId2"/>
          <a:stretch>
            <a:fillRect/>
          </a:stretch>
        </p:blipFill>
        <p:spPr>
          <a:xfrm>
            <a:off x="1595299" y="1723966"/>
            <a:ext cx="1714740" cy="905003"/>
          </a:xfrm>
          <a:prstGeom prst="rect">
            <a:avLst/>
          </a:prstGeom>
        </p:spPr>
      </p:pic>
      <p:sp>
        <p:nvSpPr>
          <p:cNvPr id="8" name="Content Placeholder 1">
            <a:extLst>
              <a:ext uri="{FF2B5EF4-FFF2-40B4-BE49-F238E27FC236}">
                <a16:creationId xmlns:a16="http://schemas.microsoft.com/office/drawing/2014/main" id="{44AEDF88-2F68-ACBB-7BED-257DE9087785}"/>
              </a:ext>
            </a:extLst>
          </p:cNvPr>
          <p:cNvSpPr txBox="1">
            <a:spLocks/>
          </p:cNvSpPr>
          <p:nvPr/>
        </p:nvSpPr>
        <p:spPr>
          <a:xfrm>
            <a:off x="1066800" y="2444816"/>
            <a:ext cx="10058400" cy="3732148"/>
          </a:xfrm>
          <a:prstGeom prst="rect">
            <a:avLst/>
          </a:prstGeom>
        </p:spPr>
        <p:txBody>
          <a:bodyPr vert="horz" lIns="91440" tIns="45720" rIns="91440" bIns="45720" numCol="1" rtlCol="0">
            <a:normAutofit/>
          </a:bodyPr>
          <a:lstStyle>
            <a:lvl1pPr marL="36576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rgbClr val="DC1B7B"/>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Can you tell if this is accessible just by the picture?</a:t>
            </a:r>
          </a:p>
          <a:p>
            <a:pPr lvl="1"/>
            <a:r>
              <a:rPr lang="en-US" dirty="0"/>
              <a:t>Nope. That’s like texting the auto shop a picture of your car and asking if it needs an oil change. The picture doesn’t tell the whole story. </a:t>
            </a:r>
          </a:p>
          <a:p>
            <a:pPr lvl="1"/>
            <a:r>
              <a:rPr lang="en-US" dirty="0"/>
              <a:t>We can certainly tell if it meets other Success Criteria (SC), like color contrast, but we need to actually interact with the interactive content to tell if it’s been marked up accessibly or not</a:t>
            </a:r>
          </a:p>
          <a:p>
            <a:endParaRPr lang="en-US" dirty="0"/>
          </a:p>
        </p:txBody>
      </p:sp>
    </p:spTree>
    <p:extLst>
      <p:ext uri="{BB962C8B-B14F-4D97-AF65-F5344CB8AC3E}">
        <p14:creationId xmlns:p14="http://schemas.microsoft.com/office/powerpoint/2010/main" val="207515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784630-0E6D-26BD-1B98-660CB0A4F8A2}"/>
              </a:ext>
            </a:extLst>
          </p:cNvPr>
          <p:cNvSpPr>
            <a:spLocks noGrp="1"/>
          </p:cNvSpPr>
          <p:nvPr>
            <p:ph type="title"/>
          </p:nvPr>
        </p:nvSpPr>
        <p:spPr>
          <a:xfrm>
            <a:off x="920120" y="96734"/>
            <a:ext cx="10205079" cy="760106"/>
          </a:xfrm>
        </p:spPr>
        <p:txBody>
          <a:bodyPr>
            <a:normAutofit/>
          </a:bodyPr>
          <a:lstStyle/>
          <a:p>
            <a:r>
              <a:rPr lang="en-US" dirty="0"/>
              <a:t>How do we test beyond the 2D picture?</a:t>
            </a:r>
          </a:p>
        </p:txBody>
      </p:sp>
      <p:sp>
        <p:nvSpPr>
          <p:cNvPr id="2" name="Content Placeholder 1">
            <a:extLst>
              <a:ext uri="{FF2B5EF4-FFF2-40B4-BE49-F238E27FC236}">
                <a16:creationId xmlns:a16="http://schemas.microsoft.com/office/drawing/2014/main" id="{54574833-E30F-E5EB-9CD1-F559E75BC3B3}"/>
              </a:ext>
            </a:extLst>
          </p:cNvPr>
          <p:cNvSpPr>
            <a:spLocks noGrp="1"/>
          </p:cNvSpPr>
          <p:nvPr>
            <p:ph idx="1"/>
          </p:nvPr>
        </p:nvSpPr>
        <p:spPr>
          <a:xfrm>
            <a:off x="1066800" y="1323975"/>
            <a:ext cx="10058400" cy="4852988"/>
          </a:xfrm>
        </p:spPr>
        <p:txBody>
          <a:bodyPr/>
          <a:lstStyle/>
          <a:p>
            <a:r>
              <a:rPr lang="en-US" dirty="0"/>
              <a:t>Test interaction with visible content and mouse functionality</a:t>
            </a:r>
          </a:p>
          <a:p>
            <a:r>
              <a:rPr lang="en-US" dirty="0"/>
              <a:t>Test with keyboard only</a:t>
            </a:r>
          </a:p>
          <a:p>
            <a:pPr lvl="1"/>
            <a:r>
              <a:rPr lang="en-US" dirty="0"/>
              <a:t>Ensure focus order is logical, focus is visible and controls/widgets behave as expected with keyboard input</a:t>
            </a:r>
          </a:p>
          <a:p>
            <a:r>
              <a:rPr lang="en-US" dirty="0"/>
              <a:t>Inspect the code with </a:t>
            </a:r>
            <a:r>
              <a:rPr lang="en-US" dirty="0" err="1"/>
              <a:t>DevTools</a:t>
            </a:r>
            <a:endParaRPr lang="en-US" dirty="0"/>
          </a:p>
          <a:p>
            <a:pPr lvl="1"/>
            <a:r>
              <a:rPr lang="en-US" dirty="0"/>
              <a:t>Check for expected Roles, Attributes and Accessible Names</a:t>
            </a:r>
          </a:p>
          <a:p>
            <a:r>
              <a:rPr lang="en-US" dirty="0"/>
              <a:t>Test with a screen reader to verify output makes sense</a:t>
            </a:r>
          </a:p>
          <a:p>
            <a:endParaRPr lang="en-US" dirty="0"/>
          </a:p>
        </p:txBody>
      </p:sp>
    </p:spTree>
    <p:extLst>
      <p:ext uri="{BB962C8B-B14F-4D97-AF65-F5344CB8AC3E}">
        <p14:creationId xmlns:p14="http://schemas.microsoft.com/office/powerpoint/2010/main" val="3966606869"/>
      </p:ext>
    </p:extLst>
  </p:cSld>
  <p:clrMapOvr>
    <a:masterClrMapping/>
  </p:clrMapOvr>
</p:sld>
</file>

<file path=ppt/theme/theme1.xml><?xml version="1.0" encoding="utf-8"?>
<a:theme xmlns:a="http://schemas.openxmlformats.org/drawingml/2006/main" name="Office Theme">
  <a:themeElements>
    <a:clrScheme name="TPG Colors">
      <a:dk1>
        <a:srgbClr val="1C75BC"/>
      </a:dk1>
      <a:lt1>
        <a:srgbClr val="FFFFFF"/>
      </a:lt1>
      <a:dk2>
        <a:srgbClr val="666666"/>
      </a:dk2>
      <a:lt2>
        <a:srgbClr val="FCB316"/>
      </a:lt2>
      <a:accent1>
        <a:srgbClr val="DFDFDF"/>
      </a:accent1>
      <a:accent2>
        <a:srgbClr val="DA1640"/>
      </a:accent2>
      <a:accent3>
        <a:srgbClr val="20B74A"/>
      </a:accent3>
      <a:accent4>
        <a:srgbClr val="46BFCE"/>
      </a:accent4>
      <a:accent5>
        <a:srgbClr val="8F2653"/>
      </a:accent5>
      <a:accent6>
        <a:srgbClr val="148790"/>
      </a:accent6>
      <a:hlink>
        <a:srgbClr val="1C75BC"/>
      </a:hlink>
      <a:folHlink>
        <a:srgbClr val="6239B4"/>
      </a:folHlink>
    </a:clrScheme>
    <a:fontScheme name="TPG Font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mtClean="0">
            <a:solidFill>
              <a:schemeClr val="bg1"/>
            </a:solidFill>
          </a:defRPr>
        </a:defPPr>
      </a:lstStyle>
    </a:txDef>
  </a:objectDefaults>
  <a:extraClrSchemeLst/>
  <a:extLst>
    <a:ext uri="{05A4C25C-085E-4340-85A3-A5531E510DB2}">
      <thm15:themeFamily xmlns:thm15="http://schemas.microsoft.com/office/thememl/2012/main" name="Real New template TPGi (002)  -  Read-Only" id="{3A9E05F6-C963-4FDF-A049-A7878B522062}" vid="{E839ECBB-1FC0-4F1E-B943-1FB4B6E53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5c834fa-11a6-47d1-bee8-3048a154f649">
      <Terms xmlns="http://schemas.microsoft.com/office/infopath/2007/PartnerControls"/>
    </lcf76f155ced4ddcb4097134ff3c332f>
    <TaxCatchAll xmlns="4f58b0fc-628b-4a5b-870f-b13d511109f3" xsi:nil="true"/>
    <_dlc_DocId xmlns="4f58b0fc-628b-4a5b-870f-b13d511109f3">H3CUSPM23HH3-1341710939-68296</_dlc_DocId>
    <_dlc_DocIdUrl xmlns="4f58b0fc-628b-4a5b-870f-b13d511109f3">
      <Url>https://visperoinc.sharepoint.com/sites/TPGInteractive/_layouts/15/DocIdRedir.aspx?ID=H3CUSPM23HH3-1341710939-68296</Url>
      <Description>H3CUSPM23HH3-1341710939-68296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CAA9C6935FCD4BA9104C6531E90660" ma:contentTypeVersion="15" ma:contentTypeDescription="Create a new document." ma:contentTypeScope="" ma:versionID="7e6635590ef10b256f13cf87b126d6f9">
  <xsd:schema xmlns:xsd="http://www.w3.org/2001/XMLSchema" xmlns:xs="http://www.w3.org/2001/XMLSchema" xmlns:p="http://schemas.microsoft.com/office/2006/metadata/properties" xmlns:ns2="4f58b0fc-628b-4a5b-870f-b13d511109f3" xmlns:ns3="65c834fa-11a6-47d1-bee8-3048a154f649" targetNamespace="http://schemas.microsoft.com/office/2006/metadata/properties" ma:root="true" ma:fieldsID="f624cdb4f8d8e3817e34875b1071d9c6" ns2:_="" ns3:_="">
    <xsd:import namespace="4f58b0fc-628b-4a5b-870f-b13d511109f3"/>
    <xsd:import namespace="65c834fa-11a6-47d1-bee8-3048a154f64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2:SharedWithUsers" minOccurs="0"/>
                <xsd:element ref="ns2:SharedWithDetails" minOccurs="0"/>
                <xsd:element ref="ns3:MediaServiceOCR"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58b0fc-628b-4a5b-870f-b13d511109f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83224ab1-8603-4046-9448-a29b883e1469}" ma:internalName="TaxCatchAll" ma:showField="CatchAllData" ma:web="4f58b0fc-628b-4a5b-870f-b13d511109f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c834fa-11a6-47d1-bee8-3048a154f64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9df455f-ac17-476a-94c9-bef5d4aee76d"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26F0403-C891-424C-84E1-6549F61C6382}">
  <ds:schemaRefs>
    <ds:schemaRef ds:uri="http://purl.org/dc/dcmityp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purl.org/dc/elements/1.1/"/>
    <ds:schemaRef ds:uri="65c834fa-11a6-47d1-bee8-3048a154f649"/>
    <ds:schemaRef ds:uri="4f58b0fc-628b-4a5b-870f-b13d511109f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E17442B-577D-4F84-B92C-B5B80EA0129C}">
  <ds:schemaRefs>
    <ds:schemaRef ds:uri="http://schemas.microsoft.com/sharepoint/v3/contenttype/forms"/>
  </ds:schemaRefs>
</ds:datastoreItem>
</file>

<file path=customXml/itemProps3.xml><?xml version="1.0" encoding="utf-8"?>
<ds:datastoreItem xmlns:ds="http://schemas.openxmlformats.org/officeDocument/2006/customXml" ds:itemID="{56BAA485-AD59-4D4E-90BD-B2C16688F3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58b0fc-628b-4a5b-870f-b13d511109f3"/>
    <ds:schemaRef ds:uri="65c834fa-11a6-47d1-bee8-3048a154f6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7AB1176-82E4-4D6D-86F7-D59AADE924C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41281</TotalTime>
  <Words>2182</Words>
  <Application>Microsoft Office PowerPoint</Application>
  <PresentationFormat>Widescreen</PresentationFormat>
  <Paragraphs>255</Paragraphs>
  <Slides>25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HGGothicE</vt:lpstr>
      <vt:lpstr>Arial</vt:lpstr>
      <vt:lpstr>Calibri</vt:lpstr>
      <vt:lpstr>Noto Sans Mono</vt:lpstr>
      <vt:lpstr>Open Sans</vt:lpstr>
      <vt:lpstr>Wingdings</vt:lpstr>
      <vt:lpstr>Office Theme</vt:lpstr>
      <vt:lpstr>Pieces of an Accessibility Audit: Semantics, Design Patterns &amp; Attributes, Oh my!</vt:lpstr>
      <vt:lpstr>What are we doing?</vt:lpstr>
      <vt:lpstr>Let’s get started:</vt:lpstr>
      <vt:lpstr>Why are Semantics, Design Patterns &amp; Attributes important?</vt:lpstr>
      <vt:lpstr>That makes sense, so what’s the issue?</vt:lpstr>
      <vt:lpstr>How do we do that?</vt:lpstr>
      <vt:lpstr>Remember, your content is not a 2D picture:</vt:lpstr>
      <vt:lpstr>Can you give us an example?</vt:lpstr>
      <vt:lpstr>How do we test beyond the 2D picture?</vt:lpstr>
      <vt:lpstr>Who does this currently work for, or not?</vt:lpstr>
      <vt:lpstr>How do we fix/avoid these issues?</vt:lpstr>
      <vt:lpstr>How is the button expected to work?</vt:lpstr>
      <vt:lpstr>Got a working button example?</vt:lpstr>
      <vt:lpstr>Ok, what does that button do though?</vt:lpstr>
      <vt:lpstr>But all buttons are the same… right?</vt:lpstr>
      <vt:lpstr>Is it a Basic Button?</vt:lpstr>
      <vt:lpstr>Is it a Submit Button?</vt:lpstr>
      <vt:lpstr>Is it a Custom Button?</vt:lpstr>
      <vt:lpstr>Is it a Toggle Button?</vt:lpstr>
      <vt:lpstr>Is it a Menu Button?</vt:lpstr>
      <vt:lpstr>Is it a Disclosure Button?</vt:lpstr>
      <vt:lpstr>Is it a Dialog Button?</vt:lpstr>
      <vt:lpstr>Summary:</vt:lpstr>
      <vt:lpstr>Questions?</vt:lpstr>
      <vt:lpstr>That’s a Wrap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TPGi-CSUN-2025-Pieces-of-an-Accessibility-Audit-What's-in-an-Accessible-Name</dc:title>
  <dc:creator>westes@tpgi.com</dc:creator>
  <cp:lastModifiedBy>Wesley Estes</cp:lastModifiedBy>
  <cp:revision>150</cp:revision>
  <dcterms:created xsi:type="dcterms:W3CDTF">2021-01-11T20:23:06Z</dcterms:created>
  <dcterms:modified xsi:type="dcterms:W3CDTF">2025-06-26T14:26:15Z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0x010100E5CAA9C6935FCD4BA9104C6531E90660</vt:lpwstr>
  </property>
  <property fmtid="{D5CDD505-2E9C-101B-9397-08002B2CF9AE}" pid="3" name="_dlc_DocIdItemGuid">
    <vt:lpwstr>f32d90fb-a678-438e-ad73-3914f63a5832</vt:lpwstr>
  </property>
  <property fmtid="{D5CDD505-2E9C-101B-9397-08002B2CF9AE}" pid="4" name="MediaServiceImageTags">
    <vt:lpwstr/>
  </property>
</Properties>
</file>